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2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9"/>
  </p:notesMasterIdLst>
  <p:sldIdLst>
    <p:sldId id="256" r:id="rId2"/>
    <p:sldId id="357" r:id="rId3"/>
    <p:sldId id="355" r:id="rId4"/>
    <p:sldId id="285" r:id="rId5"/>
    <p:sldId id="287" r:id="rId6"/>
    <p:sldId id="364" r:id="rId7"/>
    <p:sldId id="365" r:id="rId8"/>
    <p:sldId id="366" r:id="rId9"/>
    <p:sldId id="371" r:id="rId10"/>
    <p:sldId id="335" r:id="rId11"/>
    <p:sldId id="346" r:id="rId12"/>
    <p:sldId id="347" r:id="rId13"/>
    <p:sldId id="345" r:id="rId14"/>
    <p:sldId id="344" r:id="rId15"/>
    <p:sldId id="343" r:id="rId16"/>
    <p:sldId id="367" r:id="rId17"/>
    <p:sldId id="368" r:id="rId18"/>
    <p:sldId id="369" r:id="rId19"/>
    <p:sldId id="372" r:id="rId20"/>
    <p:sldId id="370" r:id="rId21"/>
    <p:sldId id="373" r:id="rId22"/>
    <p:sldId id="349" r:id="rId23"/>
    <p:sldId id="338" r:id="rId24"/>
    <p:sldId id="339" r:id="rId25"/>
    <p:sldId id="340" r:id="rId26"/>
    <p:sldId id="363" r:id="rId27"/>
    <p:sldId id="274" r:id="rId28"/>
  </p:sldIdLst>
  <p:sldSz cx="9144000" cy="6858000" type="screen4x3"/>
  <p:notesSz cx="7010400" cy="92964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31">
          <p15:clr>
            <a:srgbClr val="A4A3A4"/>
          </p15:clr>
        </p15:guide>
        <p15:guide id="2" pos="4289">
          <p15:clr>
            <a:srgbClr val="A4A3A4"/>
          </p15:clr>
        </p15:guide>
        <p15:guide id="3" orient="horz" pos="625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175"/>
    <a:srgbClr val="DA515D"/>
    <a:srgbClr val="939598"/>
    <a:srgbClr val="777877"/>
    <a:srgbClr val="FFFFFD"/>
    <a:srgbClr val="FFFFFE"/>
    <a:srgbClr val="D2B887"/>
    <a:srgbClr val="49C3B1"/>
    <a:srgbClr val="3F5588"/>
    <a:srgbClr val="3FAE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33" autoAdjust="0"/>
    <p:restoredTop sz="95461" autoAdjust="0"/>
  </p:normalViewPr>
  <p:slideViewPr>
    <p:cSldViewPr snapToGrid="0" snapToObjects="1" showGuides="1">
      <p:cViewPr varScale="1">
        <p:scale>
          <a:sx n="98" d="100"/>
          <a:sy n="98" d="100"/>
        </p:scale>
        <p:origin x="1128" y="78"/>
      </p:cViewPr>
      <p:guideLst>
        <p:guide orient="horz" pos="631"/>
        <p:guide pos="4289"/>
        <p:guide orient="horz" pos="625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98FD79-D61B-4922-AE1E-7BCBBB1DF674}" type="doc">
      <dgm:prSet loTypeId="urn:microsoft.com/office/officeart/2005/8/layout/orgChart1" loCatId="hierarchy" qsTypeId="urn:microsoft.com/office/officeart/2005/8/quickstyle/3d3" qsCatId="3D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6AFFDAF9-533D-4EAB-8616-7ACB03CB49DC}">
      <dgm:prSet phldrT="[Texto]" custT="1"/>
      <dgm:spPr/>
      <dgm:t>
        <a:bodyPr/>
        <a:lstStyle/>
        <a:p>
          <a:r>
            <a:rPr lang="es-ES" sz="1200" dirty="0"/>
            <a:t>Director (a) General</a:t>
          </a:r>
        </a:p>
      </dgm:t>
    </dgm:pt>
    <dgm:pt modelId="{4E197311-8126-47F5-82CF-298A618AC631}" type="parTrans" cxnId="{5F9D6808-A200-46AF-BB59-FDA818B7F270}">
      <dgm:prSet/>
      <dgm:spPr/>
      <dgm:t>
        <a:bodyPr/>
        <a:lstStyle/>
        <a:p>
          <a:endParaRPr lang="es-ES" sz="1200"/>
        </a:p>
      </dgm:t>
    </dgm:pt>
    <dgm:pt modelId="{D0E9F374-F2F8-42CE-BC3A-9F940AE18CA1}" type="sibTrans" cxnId="{5F9D6808-A200-46AF-BB59-FDA818B7F270}">
      <dgm:prSet/>
      <dgm:spPr/>
      <dgm:t>
        <a:bodyPr/>
        <a:lstStyle/>
        <a:p>
          <a:endParaRPr lang="es-ES" sz="1200"/>
        </a:p>
      </dgm:t>
    </dgm:pt>
    <dgm:pt modelId="{AD9FE75C-B854-431E-9BF4-132F7F05DFCE}">
      <dgm:prSet phldrT="[Texto]" custT="1"/>
      <dgm:spPr/>
      <dgm:t>
        <a:bodyPr/>
        <a:lstStyle/>
        <a:p>
          <a:r>
            <a:rPr lang="es-ES" sz="1200" dirty="0"/>
            <a:t>Director (a) de Operación</a:t>
          </a:r>
        </a:p>
      </dgm:t>
    </dgm:pt>
    <dgm:pt modelId="{5D87BD1D-4B43-4A00-86D6-FE737C53FD14}" type="parTrans" cxnId="{29D7C4C1-A13D-46B2-9643-D965F83F933C}">
      <dgm:prSet/>
      <dgm:spPr/>
      <dgm:t>
        <a:bodyPr/>
        <a:lstStyle/>
        <a:p>
          <a:endParaRPr lang="es-ES" sz="1200"/>
        </a:p>
      </dgm:t>
    </dgm:pt>
    <dgm:pt modelId="{DD152614-4C71-4E92-BB50-B8A300FA0389}" type="sibTrans" cxnId="{29D7C4C1-A13D-46B2-9643-D965F83F933C}">
      <dgm:prSet/>
      <dgm:spPr/>
      <dgm:t>
        <a:bodyPr/>
        <a:lstStyle/>
        <a:p>
          <a:endParaRPr lang="es-ES" sz="1200"/>
        </a:p>
      </dgm:t>
    </dgm:pt>
    <dgm:pt modelId="{38E2FF75-F56E-462E-AF62-BDDFEC128578}">
      <dgm:prSet phldrT="[Texto]" custT="1"/>
      <dgm:spPr/>
      <dgm:t>
        <a:bodyPr/>
        <a:lstStyle/>
        <a:p>
          <a:r>
            <a:rPr lang="es-ES" sz="1200" dirty="0"/>
            <a:t>Director (a) de Centros de Bienestar Familiar </a:t>
          </a:r>
        </a:p>
      </dgm:t>
    </dgm:pt>
    <dgm:pt modelId="{021A056A-078E-4952-B363-59F4259589BB}" type="parTrans" cxnId="{E2CDC6D5-430A-48E8-B75A-77E1B3BDCD5D}">
      <dgm:prSet/>
      <dgm:spPr/>
      <dgm:t>
        <a:bodyPr/>
        <a:lstStyle/>
        <a:p>
          <a:endParaRPr lang="es-ES" sz="1200"/>
        </a:p>
      </dgm:t>
    </dgm:pt>
    <dgm:pt modelId="{84124734-DE49-40A7-9979-7D0E73D1D191}" type="sibTrans" cxnId="{E2CDC6D5-430A-48E8-B75A-77E1B3BDCD5D}">
      <dgm:prSet/>
      <dgm:spPr/>
      <dgm:t>
        <a:bodyPr/>
        <a:lstStyle/>
        <a:p>
          <a:endParaRPr lang="es-ES" sz="1200"/>
        </a:p>
      </dgm:t>
    </dgm:pt>
    <dgm:pt modelId="{B508287D-8E98-4105-B2EC-4D303C41DD2F}">
      <dgm:prSet phldrT="[Texto]" custT="1"/>
      <dgm:spPr/>
      <dgm:t>
        <a:bodyPr/>
        <a:lstStyle/>
        <a:p>
          <a:r>
            <a:rPr lang="es-ES" sz="1200" dirty="0"/>
            <a:t>Director (a) de Infancia y Familia</a:t>
          </a:r>
        </a:p>
      </dgm:t>
    </dgm:pt>
    <dgm:pt modelId="{4DC661D3-87DE-49F0-81D7-A14742ECD2AD}" type="parTrans" cxnId="{52535862-E3E1-4040-8291-089396FE9A2A}">
      <dgm:prSet/>
      <dgm:spPr/>
      <dgm:t>
        <a:bodyPr/>
        <a:lstStyle/>
        <a:p>
          <a:endParaRPr lang="es-ES" sz="1200"/>
        </a:p>
      </dgm:t>
    </dgm:pt>
    <dgm:pt modelId="{9588FA10-B8E7-4B2B-BBCB-3F491476B98B}" type="sibTrans" cxnId="{52535862-E3E1-4040-8291-089396FE9A2A}">
      <dgm:prSet/>
      <dgm:spPr/>
      <dgm:t>
        <a:bodyPr/>
        <a:lstStyle/>
        <a:p>
          <a:endParaRPr lang="es-ES" sz="1200"/>
        </a:p>
      </dgm:t>
    </dgm:pt>
    <dgm:pt modelId="{180947CF-C47A-4805-8AA1-23D4EA146435}" type="pres">
      <dgm:prSet presAssocID="{1C98FD79-D61B-4922-AE1E-7BCBBB1DF67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1D2CEAD-46CB-4185-BE04-562330EA0B08}" type="pres">
      <dgm:prSet presAssocID="{6AFFDAF9-533D-4EAB-8616-7ACB03CB49DC}" presName="hierRoot1" presStyleCnt="0">
        <dgm:presLayoutVars>
          <dgm:hierBranch val="init"/>
        </dgm:presLayoutVars>
      </dgm:prSet>
      <dgm:spPr/>
    </dgm:pt>
    <dgm:pt modelId="{7A891DF1-12C7-4DE3-A38F-A61C20A75811}" type="pres">
      <dgm:prSet presAssocID="{6AFFDAF9-533D-4EAB-8616-7ACB03CB49DC}" presName="rootComposite1" presStyleCnt="0"/>
      <dgm:spPr/>
    </dgm:pt>
    <dgm:pt modelId="{8F5B300A-7E64-41F3-B5B9-3AA675DF01FE}" type="pres">
      <dgm:prSet presAssocID="{6AFFDAF9-533D-4EAB-8616-7ACB03CB49DC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F76FC72-EF8D-4C60-932B-73F4617F52B7}" type="pres">
      <dgm:prSet presAssocID="{6AFFDAF9-533D-4EAB-8616-7ACB03CB49D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9A50B4EC-2B07-423D-B0CE-BCE42E79C539}" type="pres">
      <dgm:prSet presAssocID="{6AFFDAF9-533D-4EAB-8616-7ACB03CB49DC}" presName="hierChild2" presStyleCnt="0"/>
      <dgm:spPr/>
    </dgm:pt>
    <dgm:pt modelId="{9AB7EDD4-6418-4BBE-9B82-19D2774AB177}" type="pres">
      <dgm:prSet presAssocID="{5D87BD1D-4B43-4A00-86D6-FE737C53FD14}" presName="Name37" presStyleLbl="parChTrans1D2" presStyleIdx="0" presStyleCnt="3"/>
      <dgm:spPr/>
      <dgm:t>
        <a:bodyPr/>
        <a:lstStyle/>
        <a:p>
          <a:endParaRPr lang="es-ES"/>
        </a:p>
      </dgm:t>
    </dgm:pt>
    <dgm:pt modelId="{55F1ADAF-AE65-4A56-A7E5-C25616538430}" type="pres">
      <dgm:prSet presAssocID="{AD9FE75C-B854-431E-9BF4-132F7F05DFCE}" presName="hierRoot2" presStyleCnt="0">
        <dgm:presLayoutVars>
          <dgm:hierBranch val="init"/>
        </dgm:presLayoutVars>
      </dgm:prSet>
      <dgm:spPr/>
    </dgm:pt>
    <dgm:pt modelId="{319C7F34-F566-48A8-BC73-708FBDFFB8F9}" type="pres">
      <dgm:prSet presAssocID="{AD9FE75C-B854-431E-9BF4-132F7F05DFCE}" presName="rootComposite" presStyleCnt="0"/>
      <dgm:spPr/>
    </dgm:pt>
    <dgm:pt modelId="{5763535F-0463-4BE3-B06B-250C35F81F2E}" type="pres">
      <dgm:prSet presAssocID="{AD9FE75C-B854-431E-9BF4-132F7F05DFCE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99EBB46-3546-41EA-B891-23009567464E}" type="pres">
      <dgm:prSet presAssocID="{AD9FE75C-B854-431E-9BF4-132F7F05DFCE}" presName="rootConnector" presStyleLbl="node2" presStyleIdx="0" presStyleCnt="3"/>
      <dgm:spPr/>
      <dgm:t>
        <a:bodyPr/>
        <a:lstStyle/>
        <a:p>
          <a:endParaRPr lang="es-ES"/>
        </a:p>
      </dgm:t>
    </dgm:pt>
    <dgm:pt modelId="{E52FB112-343C-4BAA-A3A9-AE146CFD8AA2}" type="pres">
      <dgm:prSet presAssocID="{AD9FE75C-B854-431E-9BF4-132F7F05DFCE}" presName="hierChild4" presStyleCnt="0"/>
      <dgm:spPr/>
    </dgm:pt>
    <dgm:pt modelId="{A862EE71-B766-4AFD-A9A4-831A5D3053F7}" type="pres">
      <dgm:prSet presAssocID="{AD9FE75C-B854-431E-9BF4-132F7F05DFCE}" presName="hierChild5" presStyleCnt="0"/>
      <dgm:spPr/>
    </dgm:pt>
    <dgm:pt modelId="{7F894C02-CB43-49AD-91F5-AB135045BC15}" type="pres">
      <dgm:prSet presAssocID="{021A056A-078E-4952-B363-59F4259589BB}" presName="Name37" presStyleLbl="parChTrans1D2" presStyleIdx="1" presStyleCnt="3"/>
      <dgm:spPr/>
      <dgm:t>
        <a:bodyPr/>
        <a:lstStyle/>
        <a:p>
          <a:endParaRPr lang="es-ES"/>
        </a:p>
      </dgm:t>
    </dgm:pt>
    <dgm:pt modelId="{C4EDE733-6554-4082-B0E6-C8EAEBC9F4D4}" type="pres">
      <dgm:prSet presAssocID="{38E2FF75-F56E-462E-AF62-BDDFEC128578}" presName="hierRoot2" presStyleCnt="0">
        <dgm:presLayoutVars>
          <dgm:hierBranch val="init"/>
        </dgm:presLayoutVars>
      </dgm:prSet>
      <dgm:spPr/>
    </dgm:pt>
    <dgm:pt modelId="{0DBE8E20-95E8-4050-80A6-646AC5B27F32}" type="pres">
      <dgm:prSet presAssocID="{38E2FF75-F56E-462E-AF62-BDDFEC128578}" presName="rootComposite" presStyleCnt="0"/>
      <dgm:spPr/>
    </dgm:pt>
    <dgm:pt modelId="{B7A8F746-05F5-49A5-AE1D-E65C41497877}" type="pres">
      <dgm:prSet presAssocID="{38E2FF75-F56E-462E-AF62-BDDFEC128578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DD47661-9B15-4ACD-A4C9-91B03B921691}" type="pres">
      <dgm:prSet presAssocID="{38E2FF75-F56E-462E-AF62-BDDFEC128578}" presName="rootConnector" presStyleLbl="node2" presStyleIdx="1" presStyleCnt="3"/>
      <dgm:spPr/>
      <dgm:t>
        <a:bodyPr/>
        <a:lstStyle/>
        <a:p>
          <a:endParaRPr lang="es-ES"/>
        </a:p>
      </dgm:t>
    </dgm:pt>
    <dgm:pt modelId="{422F8DC2-EE76-4FCB-AC45-BBA77D42B2E7}" type="pres">
      <dgm:prSet presAssocID="{38E2FF75-F56E-462E-AF62-BDDFEC128578}" presName="hierChild4" presStyleCnt="0"/>
      <dgm:spPr/>
    </dgm:pt>
    <dgm:pt modelId="{DEBA5152-2E40-4EBD-953D-3EC8C672FC90}" type="pres">
      <dgm:prSet presAssocID="{38E2FF75-F56E-462E-AF62-BDDFEC128578}" presName="hierChild5" presStyleCnt="0"/>
      <dgm:spPr/>
    </dgm:pt>
    <dgm:pt modelId="{C92155CA-8D87-431D-AD30-2D3693744202}" type="pres">
      <dgm:prSet presAssocID="{4DC661D3-87DE-49F0-81D7-A14742ECD2AD}" presName="Name37" presStyleLbl="parChTrans1D2" presStyleIdx="2" presStyleCnt="3"/>
      <dgm:spPr/>
      <dgm:t>
        <a:bodyPr/>
        <a:lstStyle/>
        <a:p>
          <a:endParaRPr lang="es-ES"/>
        </a:p>
      </dgm:t>
    </dgm:pt>
    <dgm:pt modelId="{596FF0F8-ED69-44CC-B303-516083FA3DF1}" type="pres">
      <dgm:prSet presAssocID="{B508287D-8E98-4105-B2EC-4D303C41DD2F}" presName="hierRoot2" presStyleCnt="0">
        <dgm:presLayoutVars>
          <dgm:hierBranch val="init"/>
        </dgm:presLayoutVars>
      </dgm:prSet>
      <dgm:spPr/>
    </dgm:pt>
    <dgm:pt modelId="{AD4C84D6-2395-4BA6-8ECF-8B2DB050509E}" type="pres">
      <dgm:prSet presAssocID="{B508287D-8E98-4105-B2EC-4D303C41DD2F}" presName="rootComposite" presStyleCnt="0"/>
      <dgm:spPr/>
    </dgm:pt>
    <dgm:pt modelId="{F45B93BE-EF07-4960-BEE7-4BC1B414F955}" type="pres">
      <dgm:prSet presAssocID="{B508287D-8E98-4105-B2EC-4D303C41DD2F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724CE0-620E-47C1-9EC6-306E9D1DF54C}" type="pres">
      <dgm:prSet presAssocID="{B508287D-8E98-4105-B2EC-4D303C41DD2F}" presName="rootConnector" presStyleLbl="node2" presStyleIdx="2" presStyleCnt="3"/>
      <dgm:spPr/>
      <dgm:t>
        <a:bodyPr/>
        <a:lstStyle/>
        <a:p>
          <a:endParaRPr lang="es-ES"/>
        </a:p>
      </dgm:t>
    </dgm:pt>
    <dgm:pt modelId="{54671532-BB18-4C48-92FC-554E36CE8945}" type="pres">
      <dgm:prSet presAssocID="{B508287D-8E98-4105-B2EC-4D303C41DD2F}" presName="hierChild4" presStyleCnt="0"/>
      <dgm:spPr/>
    </dgm:pt>
    <dgm:pt modelId="{7EF66FBE-E8BE-43F8-A2E2-8CA64CEA02CB}" type="pres">
      <dgm:prSet presAssocID="{B508287D-8E98-4105-B2EC-4D303C41DD2F}" presName="hierChild5" presStyleCnt="0"/>
      <dgm:spPr/>
    </dgm:pt>
    <dgm:pt modelId="{CC4C6103-5986-4F3C-B65F-88B0E614ED10}" type="pres">
      <dgm:prSet presAssocID="{6AFFDAF9-533D-4EAB-8616-7ACB03CB49DC}" presName="hierChild3" presStyleCnt="0"/>
      <dgm:spPr/>
    </dgm:pt>
  </dgm:ptLst>
  <dgm:cxnLst>
    <dgm:cxn modelId="{29D7C4C1-A13D-46B2-9643-D965F83F933C}" srcId="{6AFFDAF9-533D-4EAB-8616-7ACB03CB49DC}" destId="{AD9FE75C-B854-431E-9BF4-132F7F05DFCE}" srcOrd="0" destOrd="0" parTransId="{5D87BD1D-4B43-4A00-86D6-FE737C53FD14}" sibTransId="{DD152614-4C71-4E92-BB50-B8A300FA0389}"/>
    <dgm:cxn modelId="{5D1F8ECA-67BD-4384-9A76-07E09D23337C}" type="presOf" srcId="{AD9FE75C-B854-431E-9BF4-132F7F05DFCE}" destId="{5763535F-0463-4BE3-B06B-250C35F81F2E}" srcOrd="0" destOrd="0" presId="urn:microsoft.com/office/officeart/2005/8/layout/orgChart1"/>
    <dgm:cxn modelId="{7B93C97B-CF05-4200-9800-D79E3A79B419}" type="presOf" srcId="{6AFFDAF9-533D-4EAB-8616-7ACB03CB49DC}" destId="{FF76FC72-EF8D-4C60-932B-73F4617F52B7}" srcOrd="1" destOrd="0" presId="urn:microsoft.com/office/officeart/2005/8/layout/orgChart1"/>
    <dgm:cxn modelId="{52535862-E3E1-4040-8291-089396FE9A2A}" srcId="{6AFFDAF9-533D-4EAB-8616-7ACB03CB49DC}" destId="{B508287D-8E98-4105-B2EC-4D303C41DD2F}" srcOrd="2" destOrd="0" parTransId="{4DC661D3-87DE-49F0-81D7-A14742ECD2AD}" sibTransId="{9588FA10-B8E7-4B2B-BBCB-3F491476B98B}"/>
    <dgm:cxn modelId="{E2CDC6D5-430A-48E8-B75A-77E1B3BDCD5D}" srcId="{6AFFDAF9-533D-4EAB-8616-7ACB03CB49DC}" destId="{38E2FF75-F56E-462E-AF62-BDDFEC128578}" srcOrd="1" destOrd="0" parTransId="{021A056A-078E-4952-B363-59F4259589BB}" sibTransId="{84124734-DE49-40A7-9979-7D0E73D1D191}"/>
    <dgm:cxn modelId="{5F9D6808-A200-46AF-BB59-FDA818B7F270}" srcId="{1C98FD79-D61B-4922-AE1E-7BCBBB1DF674}" destId="{6AFFDAF9-533D-4EAB-8616-7ACB03CB49DC}" srcOrd="0" destOrd="0" parTransId="{4E197311-8126-47F5-82CF-298A618AC631}" sibTransId="{D0E9F374-F2F8-42CE-BC3A-9F940AE18CA1}"/>
    <dgm:cxn modelId="{B3F70412-9086-46FC-A6C4-B60E9B095BDE}" type="presOf" srcId="{38E2FF75-F56E-462E-AF62-BDDFEC128578}" destId="{B7A8F746-05F5-49A5-AE1D-E65C41497877}" srcOrd="0" destOrd="0" presId="urn:microsoft.com/office/officeart/2005/8/layout/orgChart1"/>
    <dgm:cxn modelId="{540C58D3-D57B-4E4F-AC98-DA1A51E5C924}" type="presOf" srcId="{38E2FF75-F56E-462E-AF62-BDDFEC128578}" destId="{EDD47661-9B15-4ACD-A4C9-91B03B921691}" srcOrd="1" destOrd="0" presId="urn:microsoft.com/office/officeart/2005/8/layout/orgChart1"/>
    <dgm:cxn modelId="{7D1D2883-1C85-4389-891C-57C7939613FB}" type="presOf" srcId="{B508287D-8E98-4105-B2EC-4D303C41DD2F}" destId="{F45B93BE-EF07-4960-BEE7-4BC1B414F955}" srcOrd="0" destOrd="0" presId="urn:microsoft.com/office/officeart/2005/8/layout/orgChart1"/>
    <dgm:cxn modelId="{9079B011-CC14-4F78-9B38-EB297B16C02A}" type="presOf" srcId="{021A056A-078E-4952-B363-59F4259589BB}" destId="{7F894C02-CB43-49AD-91F5-AB135045BC15}" srcOrd="0" destOrd="0" presId="urn:microsoft.com/office/officeart/2005/8/layout/orgChart1"/>
    <dgm:cxn modelId="{BE4823E1-FC6F-45F6-940B-3ECA1EC5A207}" type="presOf" srcId="{5D87BD1D-4B43-4A00-86D6-FE737C53FD14}" destId="{9AB7EDD4-6418-4BBE-9B82-19D2774AB177}" srcOrd="0" destOrd="0" presId="urn:microsoft.com/office/officeart/2005/8/layout/orgChart1"/>
    <dgm:cxn modelId="{7B98B31C-E7F4-45DF-8E37-210A8AC9103F}" type="presOf" srcId="{4DC661D3-87DE-49F0-81D7-A14742ECD2AD}" destId="{C92155CA-8D87-431D-AD30-2D3693744202}" srcOrd="0" destOrd="0" presId="urn:microsoft.com/office/officeart/2005/8/layout/orgChart1"/>
    <dgm:cxn modelId="{75BE4DFD-830A-44D7-837A-5676DE5CBE79}" type="presOf" srcId="{6AFFDAF9-533D-4EAB-8616-7ACB03CB49DC}" destId="{8F5B300A-7E64-41F3-B5B9-3AA675DF01FE}" srcOrd="0" destOrd="0" presId="urn:microsoft.com/office/officeart/2005/8/layout/orgChart1"/>
    <dgm:cxn modelId="{7F854CB2-763E-41E5-98DC-EE99D5FCC1F7}" type="presOf" srcId="{AD9FE75C-B854-431E-9BF4-132F7F05DFCE}" destId="{899EBB46-3546-41EA-B891-23009567464E}" srcOrd="1" destOrd="0" presId="urn:microsoft.com/office/officeart/2005/8/layout/orgChart1"/>
    <dgm:cxn modelId="{2765E59A-F476-4B52-8E71-DA0DE846FE27}" type="presOf" srcId="{B508287D-8E98-4105-B2EC-4D303C41DD2F}" destId="{73724CE0-620E-47C1-9EC6-306E9D1DF54C}" srcOrd="1" destOrd="0" presId="urn:microsoft.com/office/officeart/2005/8/layout/orgChart1"/>
    <dgm:cxn modelId="{54B9E421-0682-4D49-A72F-E68905F439B1}" type="presOf" srcId="{1C98FD79-D61B-4922-AE1E-7BCBBB1DF674}" destId="{180947CF-C47A-4805-8AA1-23D4EA146435}" srcOrd="0" destOrd="0" presId="urn:microsoft.com/office/officeart/2005/8/layout/orgChart1"/>
    <dgm:cxn modelId="{B7CEA787-F04E-4ABA-9E91-5BA563F3625C}" type="presParOf" srcId="{180947CF-C47A-4805-8AA1-23D4EA146435}" destId="{B1D2CEAD-46CB-4185-BE04-562330EA0B08}" srcOrd="0" destOrd="0" presId="urn:microsoft.com/office/officeart/2005/8/layout/orgChart1"/>
    <dgm:cxn modelId="{3F3EE646-50FF-49BB-924E-7E0250A9BDED}" type="presParOf" srcId="{B1D2CEAD-46CB-4185-BE04-562330EA0B08}" destId="{7A891DF1-12C7-4DE3-A38F-A61C20A75811}" srcOrd="0" destOrd="0" presId="urn:microsoft.com/office/officeart/2005/8/layout/orgChart1"/>
    <dgm:cxn modelId="{5D280150-8D4F-4E9A-BD51-4C2544EF4EEF}" type="presParOf" srcId="{7A891DF1-12C7-4DE3-A38F-A61C20A75811}" destId="{8F5B300A-7E64-41F3-B5B9-3AA675DF01FE}" srcOrd="0" destOrd="0" presId="urn:microsoft.com/office/officeart/2005/8/layout/orgChart1"/>
    <dgm:cxn modelId="{4E25B11F-73F3-477A-9FD6-5D3DD199CB4C}" type="presParOf" srcId="{7A891DF1-12C7-4DE3-A38F-A61C20A75811}" destId="{FF76FC72-EF8D-4C60-932B-73F4617F52B7}" srcOrd="1" destOrd="0" presId="urn:microsoft.com/office/officeart/2005/8/layout/orgChart1"/>
    <dgm:cxn modelId="{E6C70049-8446-454E-A16F-429902A35221}" type="presParOf" srcId="{B1D2CEAD-46CB-4185-BE04-562330EA0B08}" destId="{9A50B4EC-2B07-423D-B0CE-BCE42E79C539}" srcOrd="1" destOrd="0" presId="urn:microsoft.com/office/officeart/2005/8/layout/orgChart1"/>
    <dgm:cxn modelId="{CE0E6820-39E5-4C26-95E6-9C545BCE677A}" type="presParOf" srcId="{9A50B4EC-2B07-423D-B0CE-BCE42E79C539}" destId="{9AB7EDD4-6418-4BBE-9B82-19D2774AB177}" srcOrd="0" destOrd="0" presId="urn:microsoft.com/office/officeart/2005/8/layout/orgChart1"/>
    <dgm:cxn modelId="{3A11F867-5774-4091-A5A6-248804480F9E}" type="presParOf" srcId="{9A50B4EC-2B07-423D-B0CE-BCE42E79C539}" destId="{55F1ADAF-AE65-4A56-A7E5-C25616538430}" srcOrd="1" destOrd="0" presId="urn:microsoft.com/office/officeart/2005/8/layout/orgChart1"/>
    <dgm:cxn modelId="{E95AF0A4-8585-4A88-9690-628933622C02}" type="presParOf" srcId="{55F1ADAF-AE65-4A56-A7E5-C25616538430}" destId="{319C7F34-F566-48A8-BC73-708FBDFFB8F9}" srcOrd="0" destOrd="0" presId="urn:microsoft.com/office/officeart/2005/8/layout/orgChart1"/>
    <dgm:cxn modelId="{6F7B8B41-EA93-4088-BF00-9D88719EDC32}" type="presParOf" srcId="{319C7F34-F566-48A8-BC73-708FBDFFB8F9}" destId="{5763535F-0463-4BE3-B06B-250C35F81F2E}" srcOrd="0" destOrd="0" presId="urn:microsoft.com/office/officeart/2005/8/layout/orgChart1"/>
    <dgm:cxn modelId="{73341D54-7BDF-40D4-9B0D-1BB74F6FDE74}" type="presParOf" srcId="{319C7F34-F566-48A8-BC73-708FBDFFB8F9}" destId="{899EBB46-3546-41EA-B891-23009567464E}" srcOrd="1" destOrd="0" presId="urn:microsoft.com/office/officeart/2005/8/layout/orgChart1"/>
    <dgm:cxn modelId="{16DAE524-38BD-4772-9816-C07BD7CF58A3}" type="presParOf" srcId="{55F1ADAF-AE65-4A56-A7E5-C25616538430}" destId="{E52FB112-343C-4BAA-A3A9-AE146CFD8AA2}" srcOrd="1" destOrd="0" presId="urn:microsoft.com/office/officeart/2005/8/layout/orgChart1"/>
    <dgm:cxn modelId="{FDEAB928-FB08-4232-BDB4-6A4AE3A876F6}" type="presParOf" srcId="{55F1ADAF-AE65-4A56-A7E5-C25616538430}" destId="{A862EE71-B766-4AFD-A9A4-831A5D3053F7}" srcOrd="2" destOrd="0" presId="urn:microsoft.com/office/officeart/2005/8/layout/orgChart1"/>
    <dgm:cxn modelId="{3F9B9130-F0D8-4E46-A5C2-54A3CD80BF2A}" type="presParOf" srcId="{9A50B4EC-2B07-423D-B0CE-BCE42E79C539}" destId="{7F894C02-CB43-49AD-91F5-AB135045BC15}" srcOrd="2" destOrd="0" presId="urn:microsoft.com/office/officeart/2005/8/layout/orgChart1"/>
    <dgm:cxn modelId="{99D127E9-4F3A-43DE-A498-3CE870233ABB}" type="presParOf" srcId="{9A50B4EC-2B07-423D-B0CE-BCE42E79C539}" destId="{C4EDE733-6554-4082-B0E6-C8EAEBC9F4D4}" srcOrd="3" destOrd="0" presId="urn:microsoft.com/office/officeart/2005/8/layout/orgChart1"/>
    <dgm:cxn modelId="{B3F950A5-6A54-4FA9-9E1A-053799EDA139}" type="presParOf" srcId="{C4EDE733-6554-4082-B0E6-C8EAEBC9F4D4}" destId="{0DBE8E20-95E8-4050-80A6-646AC5B27F32}" srcOrd="0" destOrd="0" presId="urn:microsoft.com/office/officeart/2005/8/layout/orgChart1"/>
    <dgm:cxn modelId="{B0577BDB-20C0-421D-84AE-500EFB0FFB3F}" type="presParOf" srcId="{0DBE8E20-95E8-4050-80A6-646AC5B27F32}" destId="{B7A8F746-05F5-49A5-AE1D-E65C41497877}" srcOrd="0" destOrd="0" presId="urn:microsoft.com/office/officeart/2005/8/layout/orgChart1"/>
    <dgm:cxn modelId="{1213D6DE-3477-4DEC-9220-E09F5D3D5A34}" type="presParOf" srcId="{0DBE8E20-95E8-4050-80A6-646AC5B27F32}" destId="{EDD47661-9B15-4ACD-A4C9-91B03B921691}" srcOrd="1" destOrd="0" presId="urn:microsoft.com/office/officeart/2005/8/layout/orgChart1"/>
    <dgm:cxn modelId="{DC054B2B-8EA1-41BF-8E3F-94973C4E3AD3}" type="presParOf" srcId="{C4EDE733-6554-4082-B0E6-C8EAEBC9F4D4}" destId="{422F8DC2-EE76-4FCB-AC45-BBA77D42B2E7}" srcOrd="1" destOrd="0" presId="urn:microsoft.com/office/officeart/2005/8/layout/orgChart1"/>
    <dgm:cxn modelId="{701193C4-2C62-4D72-9DC3-E30369E73A4C}" type="presParOf" srcId="{C4EDE733-6554-4082-B0E6-C8EAEBC9F4D4}" destId="{DEBA5152-2E40-4EBD-953D-3EC8C672FC90}" srcOrd="2" destOrd="0" presId="urn:microsoft.com/office/officeart/2005/8/layout/orgChart1"/>
    <dgm:cxn modelId="{588399DB-E783-44DE-AE38-9957BE9A66A7}" type="presParOf" srcId="{9A50B4EC-2B07-423D-B0CE-BCE42E79C539}" destId="{C92155CA-8D87-431D-AD30-2D3693744202}" srcOrd="4" destOrd="0" presId="urn:microsoft.com/office/officeart/2005/8/layout/orgChart1"/>
    <dgm:cxn modelId="{15D3484F-ED1E-49BA-9C64-4A6381DD8A71}" type="presParOf" srcId="{9A50B4EC-2B07-423D-B0CE-BCE42E79C539}" destId="{596FF0F8-ED69-44CC-B303-516083FA3DF1}" srcOrd="5" destOrd="0" presId="urn:microsoft.com/office/officeart/2005/8/layout/orgChart1"/>
    <dgm:cxn modelId="{7D51382D-155A-42A5-86D4-004879D9D596}" type="presParOf" srcId="{596FF0F8-ED69-44CC-B303-516083FA3DF1}" destId="{AD4C84D6-2395-4BA6-8ECF-8B2DB050509E}" srcOrd="0" destOrd="0" presId="urn:microsoft.com/office/officeart/2005/8/layout/orgChart1"/>
    <dgm:cxn modelId="{2B86C6EB-FA07-41C2-9077-488D8347DE3A}" type="presParOf" srcId="{AD4C84D6-2395-4BA6-8ECF-8B2DB050509E}" destId="{F45B93BE-EF07-4960-BEE7-4BC1B414F955}" srcOrd="0" destOrd="0" presId="urn:microsoft.com/office/officeart/2005/8/layout/orgChart1"/>
    <dgm:cxn modelId="{E36F53B7-DA09-4596-B897-DDE1CE7BF97D}" type="presParOf" srcId="{AD4C84D6-2395-4BA6-8ECF-8B2DB050509E}" destId="{73724CE0-620E-47C1-9EC6-306E9D1DF54C}" srcOrd="1" destOrd="0" presId="urn:microsoft.com/office/officeart/2005/8/layout/orgChart1"/>
    <dgm:cxn modelId="{2F75480C-3E2B-41ED-8107-C395DFD6A234}" type="presParOf" srcId="{596FF0F8-ED69-44CC-B303-516083FA3DF1}" destId="{54671532-BB18-4C48-92FC-554E36CE8945}" srcOrd="1" destOrd="0" presId="urn:microsoft.com/office/officeart/2005/8/layout/orgChart1"/>
    <dgm:cxn modelId="{6A755EEF-A688-46F0-9AE5-868AD0BF6D84}" type="presParOf" srcId="{596FF0F8-ED69-44CC-B303-516083FA3DF1}" destId="{7EF66FBE-E8BE-43F8-A2E2-8CA64CEA02CB}" srcOrd="2" destOrd="0" presId="urn:microsoft.com/office/officeart/2005/8/layout/orgChart1"/>
    <dgm:cxn modelId="{5BEB763E-E243-4B01-866A-AFD11836B71A}" type="presParOf" srcId="{B1D2CEAD-46CB-4185-BE04-562330EA0B08}" destId="{CC4C6103-5986-4F3C-B65F-88B0E614ED1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66F2298-EF0A-46B4-9757-D0383E1E23A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290E8C23-F828-41C1-A9DF-C818899AC654}">
      <dgm:prSet phldrT="[Texto]" custT="1"/>
      <dgm:spPr/>
      <dgm:t>
        <a:bodyPr/>
        <a:lstStyle/>
        <a:p>
          <a:r>
            <a:rPr lang="es-ES" sz="1200" dirty="0"/>
            <a:t>Coordinador (a) de Atención a Personas con Discapacidad</a:t>
          </a:r>
        </a:p>
      </dgm:t>
    </dgm:pt>
    <dgm:pt modelId="{C167EFB6-174C-4914-A228-5045BD482979}" type="parTrans" cxnId="{208C9ACA-9F0A-40B5-812C-E4A6572245A2}">
      <dgm:prSet/>
      <dgm:spPr/>
      <dgm:t>
        <a:bodyPr/>
        <a:lstStyle/>
        <a:p>
          <a:endParaRPr lang="es-ES" sz="1200"/>
        </a:p>
      </dgm:t>
    </dgm:pt>
    <dgm:pt modelId="{3800A676-E0C7-4D85-8EC5-71C04EA45319}" type="sibTrans" cxnId="{208C9ACA-9F0A-40B5-812C-E4A6572245A2}">
      <dgm:prSet/>
      <dgm:spPr/>
      <dgm:t>
        <a:bodyPr/>
        <a:lstStyle/>
        <a:p>
          <a:endParaRPr lang="es-ES" sz="1200"/>
        </a:p>
      </dgm:t>
    </dgm:pt>
    <dgm:pt modelId="{3AE9343B-5C0D-41FD-9728-E6EFC179FEE9}">
      <dgm:prSet phldrT="[Texto]" custT="1"/>
      <dgm:spPr/>
      <dgm:t>
        <a:bodyPr/>
        <a:lstStyle/>
        <a:p>
          <a:r>
            <a:rPr lang="es-ES" sz="1200" dirty="0"/>
            <a:t>Encargado (a) de Programa Clínica de Autismo </a:t>
          </a:r>
        </a:p>
      </dgm:t>
    </dgm:pt>
    <dgm:pt modelId="{6710EDEC-75E3-486B-9A2A-5FF1A9867F59}" type="parTrans" cxnId="{10EB4072-600E-4818-BE1F-534D5705C525}">
      <dgm:prSet/>
      <dgm:spPr/>
      <dgm:t>
        <a:bodyPr/>
        <a:lstStyle/>
        <a:p>
          <a:endParaRPr lang="es-ES" sz="1200"/>
        </a:p>
      </dgm:t>
    </dgm:pt>
    <dgm:pt modelId="{C93C4E7A-B315-4899-AC12-0F056D93D2E5}" type="sibTrans" cxnId="{10EB4072-600E-4818-BE1F-534D5705C525}">
      <dgm:prSet/>
      <dgm:spPr/>
      <dgm:t>
        <a:bodyPr/>
        <a:lstStyle/>
        <a:p>
          <a:endParaRPr lang="es-ES" sz="1200"/>
        </a:p>
      </dgm:t>
    </dgm:pt>
    <dgm:pt modelId="{21F25AD4-4644-4072-9188-89CF8372F5EA}">
      <dgm:prSet phldrT="[Texto]" custT="1"/>
      <dgm:spPr/>
      <dgm:t>
        <a:bodyPr/>
        <a:lstStyle/>
        <a:p>
          <a:r>
            <a:rPr lang="es-ES" sz="1200" dirty="0"/>
            <a:t>Encargado (a) del (CEDI) Centro de Desarrollo Integral</a:t>
          </a:r>
        </a:p>
      </dgm:t>
    </dgm:pt>
    <dgm:pt modelId="{DF2192DC-371C-47F3-96D2-89F81978C802}" type="parTrans" cxnId="{D028553E-637D-4048-804F-E01FA8AC66A3}">
      <dgm:prSet/>
      <dgm:spPr/>
      <dgm:t>
        <a:bodyPr/>
        <a:lstStyle/>
        <a:p>
          <a:endParaRPr lang="es-ES" sz="1200"/>
        </a:p>
      </dgm:t>
    </dgm:pt>
    <dgm:pt modelId="{A41811E1-C022-47CD-BF39-132EB03EB6C0}" type="sibTrans" cxnId="{D028553E-637D-4048-804F-E01FA8AC66A3}">
      <dgm:prSet/>
      <dgm:spPr/>
      <dgm:t>
        <a:bodyPr/>
        <a:lstStyle/>
        <a:p>
          <a:endParaRPr lang="es-ES" sz="1200"/>
        </a:p>
      </dgm:t>
    </dgm:pt>
    <dgm:pt modelId="{337BD593-8CF4-47D8-BBB8-2E8B8470AFE4}">
      <dgm:prSet phldrT="[Texto]" custT="1"/>
      <dgm:spPr/>
      <dgm:t>
        <a:bodyPr/>
        <a:lstStyle/>
        <a:p>
          <a:r>
            <a:rPr lang="es-ES" sz="1200" dirty="0"/>
            <a:t>Responsable área de Guardería </a:t>
          </a:r>
        </a:p>
      </dgm:t>
    </dgm:pt>
    <dgm:pt modelId="{240711EA-7C11-4986-B7A2-2E75986FC9E7}" type="parTrans" cxnId="{05F95DC9-A567-49C7-B468-D0C0809EF248}">
      <dgm:prSet/>
      <dgm:spPr/>
      <dgm:t>
        <a:bodyPr/>
        <a:lstStyle/>
        <a:p>
          <a:endParaRPr lang="es-ES" sz="1200"/>
        </a:p>
      </dgm:t>
    </dgm:pt>
    <dgm:pt modelId="{ABA2200B-37F7-4DEA-AF1A-B3741B0600F9}" type="sibTrans" cxnId="{05F95DC9-A567-49C7-B468-D0C0809EF248}">
      <dgm:prSet/>
      <dgm:spPr/>
      <dgm:t>
        <a:bodyPr/>
        <a:lstStyle/>
        <a:p>
          <a:endParaRPr lang="es-ES" sz="1200"/>
        </a:p>
      </dgm:t>
    </dgm:pt>
    <dgm:pt modelId="{EE08E9E5-FF99-4400-A153-86F6C1EACF9D}" type="asst">
      <dgm:prSet custT="1"/>
      <dgm:spPr/>
      <dgm:t>
        <a:bodyPr/>
        <a:lstStyle/>
        <a:p>
          <a:r>
            <a:rPr lang="es-ES" sz="1200" dirty="0"/>
            <a:t>Psicólogos (as)      </a:t>
          </a:r>
          <a:endParaRPr lang="es-ES" sz="1200" dirty="0">
            <a:solidFill>
              <a:srgbClr val="FF0000"/>
            </a:solidFill>
          </a:endParaRPr>
        </a:p>
      </dgm:t>
    </dgm:pt>
    <dgm:pt modelId="{CFBBFD35-006F-45C1-A5C4-831131290DAC}" type="parTrans" cxnId="{952C37C4-070B-4B34-9594-74069D6660A7}">
      <dgm:prSet/>
      <dgm:spPr/>
      <dgm:t>
        <a:bodyPr/>
        <a:lstStyle/>
        <a:p>
          <a:endParaRPr lang="es-ES" sz="1200"/>
        </a:p>
      </dgm:t>
    </dgm:pt>
    <dgm:pt modelId="{B377457B-DD6D-4906-B106-763B88D7F123}" type="sibTrans" cxnId="{952C37C4-070B-4B34-9594-74069D6660A7}">
      <dgm:prSet/>
      <dgm:spPr/>
      <dgm:t>
        <a:bodyPr/>
        <a:lstStyle/>
        <a:p>
          <a:endParaRPr lang="es-ES" sz="1200"/>
        </a:p>
      </dgm:t>
    </dgm:pt>
    <dgm:pt modelId="{3A5837AF-1991-45DC-8C40-F233FD602949}" type="asst">
      <dgm:prSet custT="1"/>
      <dgm:spPr/>
      <dgm:t>
        <a:bodyPr/>
        <a:lstStyle/>
        <a:p>
          <a:r>
            <a:rPr lang="es-ES" sz="1200" dirty="0"/>
            <a:t>Auxiliar </a:t>
          </a:r>
        </a:p>
      </dgm:t>
    </dgm:pt>
    <dgm:pt modelId="{36B59F70-CBF1-4575-B1A8-4A9D1C04CE38}" type="parTrans" cxnId="{62EF6D04-9E18-4EDB-803D-E344877F2E0E}">
      <dgm:prSet/>
      <dgm:spPr/>
      <dgm:t>
        <a:bodyPr/>
        <a:lstStyle/>
        <a:p>
          <a:endParaRPr lang="es-ES" sz="1200"/>
        </a:p>
      </dgm:t>
    </dgm:pt>
    <dgm:pt modelId="{764984E2-6B35-46BE-8AE8-3F8CD825A914}" type="sibTrans" cxnId="{62EF6D04-9E18-4EDB-803D-E344877F2E0E}">
      <dgm:prSet/>
      <dgm:spPr/>
      <dgm:t>
        <a:bodyPr/>
        <a:lstStyle/>
        <a:p>
          <a:endParaRPr lang="es-ES" sz="1200"/>
        </a:p>
      </dgm:t>
    </dgm:pt>
    <dgm:pt modelId="{E3C8F95C-CA45-4CDC-B1A8-F995A4ADDC5C}" type="asst">
      <dgm:prSet custT="1"/>
      <dgm:spPr/>
      <dgm:t>
        <a:bodyPr/>
        <a:lstStyle/>
        <a:p>
          <a:r>
            <a:rPr lang="es-ES" sz="1200" dirty="0"/>
            <a:t>Intendente </a:t>
          </a:r>
        </a:p>
      </dgm:t>
    </dgm:pt>
    <dgm:pt modelId="{84F8C961-1EE3-460E-8AB5-3D51E84F1974}" type="parTrans" cxnId="{DA432DC2-5561-44C5-B1B5-EDF8D5B26F03}">
      <dgm:prSet/>
      <dgm:spPr/>
      <dgm:t>
        <a:bodyPr/>
        <a:lstStyle/>
        <a:p>
          <a:endParaRPr lang="es-ES" sz="1200"/>
        </a:p>
      </dgm:t>
    </dgm:pt>
    <dgm:pt modelId="{3FE7CF99-A8FF-4A9B-9FF5-9343F805805D}" type="sibTrans" cxnId="{DA432DC2-5561-44C5-B1B5-EDF8D5B26F03}">
      <dgm:prSet/>
      <dgm:spPr/>
      <dgm:t>
        <a:bodyPr/>
        <a:lstStyle/>
        <a:p>
          <a:endParaRPr lang="es-ES" sz="1200"/>
        </a:p>
      </dgm:t>
    </dgm:pt>
    <dgm:pt modelId="{24031D11-7355-4D44-9943-A729F7AC8BD9}" type="asst">
      <dgm:prSet custT="1"/>
      <dgm:spPr/>
      <dgm:t>
        <a:bodyPr/>
        <a:lstStyle/>
        <a:p>
          <a:r>
            <a:rPr lang="es-ES" sz="1200" dirty="0"/>
            <a:t>Psicólogo (a) </a:t>
          </a:r>
        </a:p>
      </dgm:t>
    </dgm:pt>
    <dgm:pt modelId="{02D71A3B-27AE-4BA7-95A5-13F67F07CDB7}" type="parTrans" cxnId="{4801EB99-0BF3-423C-AD3D-30BCF735A5B1}">
      <dgm:prSet/>
      <dgm:spPr/>
      <dgm:t>
        <a:bodyPr/>
        <a:lstStyle/>
        <a:p>
          <a:endParaRPr lang="es-ES" sz="1200"/>
        </a:p>
      </dgm:t>
    </dgm:pt>
    <dgm:pt modelId="{51981CC1-23C2-4946-84B0-E62380B4B99E}" type="sibTrans" cxnId="{4801EB99-0BF3-423C-AD3D-30BCF735A5B1}">
      <dgm:prSet/>
      <dgm:spPr/>
      <dgm:t>
        <a:bodyPr/>
        <a:lstStyle/>
        <a:p>
          <a:endParaRPr lang="es-ES" sz="1200"/>
        </a:p>
      </dgm:t>
    </dgm:pt>
    <dgm:pt modelId="{E453DE8B-1BB6-4EC1-A44D-03DF88586AF3}" type="asst">
      <dgm:prSet custT="1"/>
      <dgm:spPr/>
      <dgm:t>
        <a:bodyPr/>
        <a:lstStyle/>
        <a:p>
          <a:r>
            <a:rPr lang="es-ES" sz="1200" dirty="0"/>
            <a:t>Maestro (a) </a:t>
          </a:r>
        </a:p>
      </dgm:t>
    </dgm:pt>
    <dgm:pt modelId="{70EA73CB-8B2D-47DA-A148-AC00678C6363}" type="parTrans" cxnId="{1A1759F8-A139-4919-84AB-F2F059513D7F}">
      <dgm:prSet/>
      <dgm:spPr/>
      <dgm:t>
        <a:bodyPr/>
        <a:lstStyle/>
        <a:p>
          <a:endParaRPr lang="es-ES" sz="1200"/>
        </a:p>
      </dgm:t>
    </dgm:pt>
    <dgm:pt modelId="{F793A7A3-0446-4C0D-85E7-CD42A98287C2}" type="sibTrans" cxnId="{1A1759F8-A139-4919-84AB-F2F059513D7F}">
      <dgm:prSet/>
      <dgm:spPr/>
      <dgm:t>
        <a:bodyPr/>
        <a:lstStyle/>
        <a:p>
          <a:endParaRPr lang="es-ES" sz="1200"/>
        </a:p>
      </dgm:t>
    </dgm:pt>
    <dgm:pt modelId="{61CE95A1-4C95-4A5C-8857-46E16D30832B}" type="asst">
      <dgm:prSet custT="1"/>
      <dgm:spPr/>
      <dgm:t>
        <a:bodyPr/>
        <a:lstStyle/>
        <a:p>
          <a:r>
            <a:rPr lang="es-ES" sz="1200" dirty="0"/>
            <a:t>Chofer </a:t>
          </a:r>
        </a:p>
      </dgm:t>
    </dgm:pt>
    <dgm:pt modelId="{2087B0BC-D794-4C5D-8418-CED9C31A0346}" type="parTrans" cxnId="{5E1E0B82-EB0B-450B-AF8E-4DF90C56C4C2}">
      <dgm:prSet/>
      <dgm:spPr/>
      <dgm:t>
        <a:bodyPr/>
        <a:lstStyle/>
        <a:p>
          <a:endParaRPr lang="es-ES" sz="1200"/>
        </a:p>
      </dgm:t>
    </dgm:pt>
    <dgm:pt modelId="{BB81594D-4429-4284-B7D1-F4A8943BA1B9}" type="sibTrans" cxnId="{5E1E0B82-EB0B-450B-AF8E-4DF90C56C4C2}">
      <dgm:prSet/>
      <dgm:spPr/>
      <dgm:t>
        <a:bodyPr/>
        <a:lstStyle/>
        <a:p>
          <a:endParaRPr lang="es-ES" sz="1200"/>
        </a:p>
      </dgm:t>
    </dgm:pt>
    <dgm:pt modelId="{1C20CDB4-00A8-48DC-8CCA-A1F920E392A2}" type="asst">
      <dgm:prSet custT="1"/>
      <dgm:spPr/>
      <dgm:t>
        <a:bodyPr/>
        <a:lstStyle/>
        <a:p>
          <a:r>
            <a:rPr lang="es-ES" sz="1200" dirty="0"/>
            <a:t>Intendente  </a:t>
          </a:r>
        </a:p>
      </dgm:t>
    </dgm:pt>
    <dgm:pt modelId="{B563F3F2-1E27-4730-936B-A89A21613B0F}" type="parTrans" cxnId="{D8E871DE-B0D3-44BD-8F85-808838D17803}">
      <dgm:prSet/>
      <dgm:spPr/>
      <dgm:t>
        <a:bodyPr/>
        <a:lstStyle/>
        <a:p>
          <a:endParaRPr lang="es-ES" sz="1200"/>
        </a:p>
      </dgm:t>
    </dgm:pt>
    <dgm:pt modelId="{CAF33082-F8D7-4296-ADBD-A2E37F5876F4}" type="sibTrans" cxnId="{D8E871DE-B0D3-44BD-8F85-808838D17803}">
      <dgm:prSet/>
      <dgm:spPr/>
      <dgm:t>
        <a:bodyPr/>
        <a:lstStyle/>
        <a:p>
          <a:endParaRPr lang="es-ES" sz="1200"/>
        </a:p>
      </dgm:t>
    </dgm:pt>
    <dgm:pt modelId="{DAB2DEE1-B975-4B37-9399-3F480E2E23F7}" type="asst">
      <dgm:prSet custT="1"/>
      <dgm:spPr/>
      <dgm:t>
        <a:bodyPr/>
        <a:lstStyle/>
        <a:p>
          <a:r>
            <a:rPr lang="es-ES" sz="1200" dirty="0"/>
            <a:t>Niñeros (as)   </a:t>
          </a:r>
          <a:r>
            <a:rPr lang="es-ES" sz="1200" dirty="0">
              <a:solidFill>
                <a:srgbClr val="FF0000"/>
              </a:solidFill>
            </a:rPr>
            <a:t> </a:t>
          </a:r>
        </a:p>
      </dgm:t>
    </dgm:pt>
    <dgm:pt modelId="{2FA4A080-C5CA-4C83-BA82-4A6B1BB06230}" type="parTrans" cxnId="{D21D6900-1E81-44E8-9C63-3CB46CBC3D0E}">
      <dgm:prSet/>
      <dgm:spPr/>
      <dgm:t>
        <a:bodyPr/>
        <a:lstStyle/>
        <a:p>
          <a:endParaRPr lang="es-ES" sz="1200"/>
        </a:p>
      </dgm:t>
    </dgm:pt>
    <dgm:pt modelId="{FE77D53E-EF78-4A94-99CA-0F8BF091DA77}" type="sibTrans" cxnId="{D21D6900-1E81-44E8-9C63-3CB46CBC3D0E}">
      <dgm:prSet/>
      <dgm:spPr/>
      <dgm:t>
        <a:bodyPr/>
        <a:lstStyle/>
        <a:p>
          <a:endParaRPr lang="es-ES" sz="1200"/>
        </a:p>
      </dgm:t>
    </dgm:pt>
    <dgm:pt modelId="{7FA32E8E-F2E1-4479-BF99-E5944C15A1FA}" type="asst">
      <dgm:prSet custT="1"/>
      <dgm:spPr/>
      <dgm:t>
        <a:bodyPr/>
        <a:lstStyle/>
        <a:p>
          <a:r>
            <a:rPr lang="es-ES" sz="1200" dirty="0"/>
            <a:t>Ayudante Mantenimiento </a:t>
          </a:r>
        </a:p>
      </dgm:t>
    </dgm:pt>
    <dgm:pt modelId="{0085238C-B63F-4923-8B82-D893060019F5}" type="parTrans" cxnId="{5BA7B48E-9726-451D-9F68-094A07AD1283}">
      <dgm:prSet/>
      <dgm:spPr/>
      <dgm:t>
        <a:bodyPr/>
        <a:lstStyle/>
        <a:p>
          <a:endParaRPr lang="es-ES" sz="1200"/>
        </a:p>
      </dgm:t>
    </dgm:pt>
    <dgm:pt modelId="{162E6322-18D0-459D-ABB5-38A4D10672A2}" type="sibTrans" cxnId="{5BA7B48E-9726-451D-9F68-094A07AD1283}">
      <dgm:prSet/>
      <dgm:spPr/>
      <dgm:t>
        <a:bodyPr/>
        <a:lstStyle/>
        <a:p>
          <a:endParaRPr lang="es-ES" sz="1200"/>
        </a:p>
      </dgm:t>
    </dgm:pt>
    <dgm:pt modelId="{1BFC0CF0-B8C1-4C40-8EFB-3D5346740197}" type="asst">
      <dgm:prSet custT="1"/>
      <dgm:spPr/>
      <dgm:t>
        <a:bodyPr/>
        <a:lstStyle/>
        <a:p>
          <a:r>
            <a:rPr lang="es-ES" sz="1200" dirty="0"/>
            <a:t>Intendente </a:t>
          </a:r>
        </a:p>
      </dgm:t>
    </dgm:pt>
    <dgm:pt modelId="{DFB31C2C-F7FA-4A53-956E-FFDA26CB4776}" type="parTrans" cxnId="{F5A2ABE3-3620-4194-A222-98B552337D3A}">
      <dgm:prSet/>
      <dgm:spPr/>
      <dgm:t>
        <a:bodyPr/>
        <a:lstStyle/>
        <a:p>
          <a:endParaRPr lang="es-ES" sz="1200"/>
        </a:p>
      </dgm:t>
    </dgm:pt>
    <dgm:pt modelId="{2C0B8AF9-E0B0-4381-963C-C068B978D99F}" type="sibTrans" cxnId="{F5A2ABE3-3620-4194-A222-98B552337D3A}">
      <dgm:prSet/>
      <dgm:spPr/>
      <dgm:t>
        <a:bodyPr/>
        <a:lstStyle/>
        <a:p>
          <a:endParaRPr lang="es-ES" sz="1200"/>
        </a:p>
      </dgm:t>
    </dgm:pt>
    <dgm:pt modelId="{69549F56-FF41-4353-BA46-F55485A3FB56}" type="pres">
      <dgm:prSet presAssocID="{D66F2298-EF0A-46B4-9757-D0383E1E23A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CDEEC48D-F994-4F55-95AD-6C6324B50C47}" type="pres">
      <dgm:prSet presAssocID="{290E8C23-F828-41C1-A9DF-C818899AC654}" presName="hierRoot1" presStyleCnt="0">
        <dgm:presLayoutVars>
          <dgm:hierBranch val="init"/>
        </dgm:presLayoutVars>
      </dgm:prSet>
      <dgm:spPr/>
    </dgm:pt>
    <dgm:pt modelId="{3ED7328E-7EBC-4C96-8CFE-6CB2DAC82AB0}" type="pres">
      <dgm:prSet presAssocID="{290E8C23-F828-41C1-A9DF-C818899AC654}" presName="rootComposite1" presStyleCnt="0"/>
      <dgm:spPr/>
    </dgm:pt>
    <dgm:pt modelId="{9E8CE6B9-A6F3-4A16-9599-494E27E5D9F8}" type="pres">
      <dgm:prSet presAssocID="{290E8C23-F828-41C1-A9DF-C818899AC654}" presName="rootText1" presStyleLbl="node0" presStyleIdx="0" presStyleCnt="1" custScaleX="193014" custScaleY="113838" custLinFactNeighborX="1" custLinFactNeighborY="-6841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96D64FC-8D95-4D77-83C3-FB2024056D48}" type="pres">
      <dgm:prSet presAssocID="{290E8C23-F828-41C1-A9DF-C818899AC654}" presName="rootConnector1" presStyleLbl="node1" presStyleIdx="0" presStyleCnt="0"/>
      <dgm:spPr/>
      <dgm:t>
        <a:bodyPr/>
        <a:lstStyle/>
        <a:p>
          <a:endParaRPr lang="es-ES"/>
        </a:p>
      </dgm:t>
    </dgm:pt>
    <dgm:pt modelId="{85F93B64-7B77-466C-B8CF-8EF5D0B12FBF}" type="pres">
      <dgm:prSet presAssocID="{290E8C23-F828-41C1-A9DF-C818899AC654}" presName="hierChild2" presStyleCnt="0"/>
      <dgm:spPr/>
    </dgm:pt>
    <dgm:pt modelId="{86A8C157-AF97-4B49-8E54-39CBFD0BB965}" type="pres">
      <dgm:prSet presAssocID="{6710EDEC-75E3-486B-9A2A-5FF1A9867F59}" presName="Name37" presStyleLbl="parChTrans1D2" presStyleIdx="0" presStyleCnt="3"/>
      <dgm:spPr/>
      <dgm:t>
        <a:bodyPr/>
        <a:lstStyle/>
        <a:p>
          <a:endParaRPr lang="es-ES"/>
        </a:p>
      </dgm:t>
    </dgm:pt>
    <dgm:pt modelId="{82B9107B-694B-499C-A5C2-81197A2D3F14}" type="pres">
      <dgm:prSet presAssocID="{3AE9343B-5C0D-41FD-9728-E6EFC179FEE9}" presName="hierRoot2" presStyleCnt="0">
        <dgm:presLayoutVars>
          <dgm:hierBranch val="init"/>
        </dgm:presLayoutVars>
      </dgm:prSet>
      <dgm:spPr/>
    </dgm:pt>
    <dgm:pt modelId="{4943A1E7-AB2B-44F9-B06D-9AE6D723B98F}" type="pres">
      <dgm:prSet presAssocID="{3AE9343B-5C0D-41FD-9728-E6EFC179FEE9}" presName="rootComposite" presStyleCnt="0"/>
      <dgm:spPr/>
    </dgm:pt>
    <dgm:pt modelId="{C5021E4C-F4A3-4287-B2B5-7D7275E41C02}" type="pres">
      <dgm:prSet presAssocID="{3AE9343B-5C0D-41FD-9728-E6EFC179FEE9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C278729-B870-46E3-8D6B-0464815D0290}" type="pres">
      <dgm:prSet presAssocID="{3AE9343B-5C0D-41FD-9728-E6EFC179FEE9}" presName="rootConnector" presStyleLbl="node2" presStyleIdx="0" presStyleCnt="3"/>
      <dgm:spPr/>
      <dgm:t>
        <a:bodyPr/>
        <a:lstStyle/>
        <a:p>
          <a:endParaRPr lang="es-ES"/>
        </a:p>
      </dgm:t>
    </dgm:pt>
    <dgm:pt modelId="{4514F855-BC66-4614-9A66-00E60825FE24}" type="pres">
      <dgm:prSet presAssocID="{3AE9343B-5C0D-41FD-9728-E6EFC179FEE9}" presName="hierChild4" presStyleCnt="0"/>
      <dgm:spPr/>
    </dgm:pt>
    <dgm:pt modelId="{4128B313-A8C6-42C7-86D9-9CF2D1D3367D}" type="pres">
      <dgm:prSet presAssocID="{3AE9343B-5C0D-41FD-9728-E6EFC179FEE9}" presName="hierChild5" presStyleCnt="0"/>
      <dgm:spPr/>
    </dgm:pt>
    <dgm:pt modelId="{436DF4F1-BC26-45A4-9F3E-EFD2E0102F68}" type="pres">
      <dgm:prSet presAssocID="{CFBBFD35-006F-45C1-A5C4-831131290DAC}" presName="Name111" presStyleLbl="parChTrans1D3" presStyleIdx="0" presStyleCnt="10"/>
      <dgm:spPr/>
      <dgm:t>
        <a:bodyPr/>
        <a:lstStyle/>
        <a:p>
          <a:endParaRPr lang="es-ES"/>
        </a:p>
      </dgm:t>
    </dgm:pt>
    <dgm:pt modelId="{DF3B41A3-E16D-4DB3-9A81-318FD45BA0E6}" type="pres">
      <dgm:prSet presAssocID="{EE08E9E5-FF99-4400-A153-86F6C1EACF9D}" presName="hierRoot3" presStyleCnt="0">
        <dgm:presLayoutVars>
          <dgm:hierBranch val="init"/>
        </dgm:presLayoutVars>
      </dgm:prSet>
      <dgm:spPr/>
    </dgm:pt>
    <dgm:pt modelId="{142E3F3B-DCB7-4E58-801D-25428DC428D9}" type="pres">
      <dgm:prSet presAssocID="{EE08E9E5-FF99-4400-A153-86F6C1EACF9D}" presName="rootComposite3" presStyleCnt="0"/>
      <dgm:spPr/>
    </dgm:pt>
    <dgm:pt modelId="{E5BEE84A-EFED-4C29-B09E-FF90D0A38E22}" type="pres">
      <dgm:prSet presAssocID="{EE08E9E5-FF99-4400-A153-86F6C1EACF9D}" presName="rootText3" presStyleLbl="asst2" presStyleIdx="0" presStyleCnt="10" custScaleY="12790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4CFBDA8-FB38-4DD5-BFB6-9A87B15C16FA}" type="pres">
      <dgm:prSet presAssocID="{EE08E9E5-FF99-4400-A153-86F6C1EACF9D}" presName="rootConnector3" presStyleLbl="asst2" presStyleIdx="0" presStyleCnt="10"/>
      <dgm:spPr/>
      <dgm:t>
        <a:bodyPr/>
        <a:lstStyle/>
        <a:p>
          <a:endParaRPr lang="es-ES"/>
        </a:p>
      </dgm:t>
    </dgm:pt>
    <dgm:pt modelId="{2A215048-A883-4F03-9483-64D7FECD1616}" type="pres">
      <dgm:prSet presAssocID="{EE08E9E5-FF99-4400-A153-86F6C1EACF9D}" presName="hierChild6" presStyleCnt="0"/>
      <dgm:spPr/>
    </dgm:pt>
    <dgm:pt modelId="{F8908ED1-1615-445F-A81B-C7B1746E7AF9}" type="pres">
      <dgm:prSet presAssocID="{EE08E9E5-FF99-4400-A153-86F6C1EACF9D}" presName="hierChild7" presStyleCnt="0"/>
      <dgm:spPr/>
    </dgm:pt>
    <dgm:pt modelId="{4D4A8AEE-9F99-42BE-AADB-DB55E24336CA}" type="pres">
      <dgm:prSet presAssocID="{36B59F70-CBF1-4575-B1A8-4A9D1C04CE38}" presName="Name111" presStyleLbl="parChTrans1D3" presStyleIdx="1" presStyleCnt="10"/>
      <dgm:spPr/>
      <dgm:t>
        <a:bodyPr/>
        <a:lstStyle/>
        <a:p>
          <a:endParaRPr lang="es-ES"/>
        </a:p>
      </dgm:t>
    </dgm:pt>
    <dgm:pt modelId="{38B18A5D-5B69-4ED6-B2F0-0F32051F2BA6}" type="pres">
      <dgm:prSet presAssocID="{3A5837AF-1991-45DC-8C40-F233FD602949}" presName="hierRoot3" presStyleCnt="0">
        <dgm:presLayoutVars>
          <dgm:hierBranch val="init"/>
        </dgm:presLayoutVars>
      </dgm:prSet>
      <dgm:spPr/>
    </dgm:pt>
    <dgm:pt modelId="{2942D4B1-F71E-4E2D-B207-936B1B0257D2}" type="pres">
      <dgm:prSet presAssocID="{3A5837AF-1991-45DC-8C40-F233FD602949}" presName="rootComposite3" presStyleCnt="0"/>
      <dgm:spPr/>
    </dgm:pt>
    <dgm:pt modelId="{1433F5F3-AB2F-43B5-9C1E-CB1FEFE8F696}" type="pres">
      <dgm:prSet presAssocID="{3A5837AF-1991-45DC-8C40-F233FD602949}" presName="rootText3" presStyleLbl="asst2" presStyleIdx="1" presStyleCnt="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334163B-3FD4-4670-A757-27DE12A07716}" type="pres">
      <dgm:prSet presAssocID="{3A5837AF-1991-45DC-8C40-F233FD602949}" presName="rootConnector3" presStyleLbl="asst2" presStyleIdx="1" presStyleCnt="10"/>
      <dgm:spPr/>
      <dgm:t>
        <a:bodyPr/>
        <a:lstStyle/>
        <a:p>
          <a:endParaRPr lang="es-ES"/>
        </a:p>
      </dgm:t>
    </dgm:pt>
    <dgm:pt modelId="{3A314E9A-6A96-44BD-99AC-FEFA8A5A0C90}" type="pres">
      <dgm:prSet presAssocID="{3A5837AF-1991-45DC-8C40-F233FD602949}" presName="hierChild6" presStyleCnt="0"/>
      <dgm:spPr/>
    </dgm:pt>
    <dgm:pt modelId="{2A078220-E4C8-4C78-8949-B0B38C6FFF54}" type="pres">
      <dgm:prSet presAssocID="{3A5837AF-1991-45DC-8C40-F233FD602949}" presName="hierChild7" presStyleCnt="0"/>
      <dgm:spPr/>
    </dgm:pt>
    <dgm:pt modelId="{7C852A57-6CF3-42FF-B740-18A4453098A0}" type="pres">
      <dgm:prSet presAssocID="{84F8C961-1EE3-460E-8AB5-3D51E84F1974}" presName="Name111" presStyleLbl="parChTrans1D3" presStyleIdx="2" presStyleCnt="10"/>
      <dgm:spPr/>
      <dgm:t>
        <a:bodyPr/>
        <a:lstStyle/>
        <a:p>
          <a:endParaRPr lang="es-ES"/>
        </a:p>
      </dgm:t>
    </dgm:pt>
    <dgm:pt modelId="{C0D63C8F-F6F4-4E2D-A7A9-970D52783EFC}" type="pres">
      <dgm:prSet presAssocID="{E3C8F95C-CA45-4CDC-B1A8-F995A4ADDC5C}" presName="hierRoot3" presStyleCnt="0">
        <dgm:presLayoutVars>
          <dgm:hierBranch val="init"/>
        </dgm:presLayoutVars>
      </dgm:prSet>
      <dgm:spPr/>
    </dgm:pt>
    <dgm:pt modelId="{DDE8D26E-7413-4F04-AE4A-2738899F41D1}" type="pres">
      <dgm:prSet presAssocID="{E3C8F95C-CA45-4CDC-B1A8-F995A4ADDC5C}" presName="rootComposite3" presStyleCnt="0"/>
      <dgm:spPr/>
    </dgm:pt>
    <dgm:pt modelId="{F985D8E3-7CB3-49ED-8FDA-0945E0630D35}" type="pres">
      <dgm:prSet presAssocID="{E3C8F95C-CA45-4CDC-B1A8-F995A4ADDC5C}" presName="rootText3" presStyleLbl="asst2" presStyleIdx="2" presStyleCnt="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CC61D8B-4B96-4EA1-A22A-EA01198E86C7}" type="pres">
      <dgm:prSet presAssocID="{E3C8F95C-CA45-4CDC-B1A8-F995A4ADDC5C}" presName="rootConnector3" presStyleLbl="asst2" presStyleIdx="2" presStyleCnt="10"/>
      <dgm:spPr/>
      <dgm:t>
        <a:bodyPr/>
        <a:lstStyle/>
        <a:p>
          <a:endParaRPr lang="es-ES"/>
        </a:p>
      </dgm:t>
    </dgm:pt>
    <dgm:pt modelId="{37342089-B18A-4DC7-9169-451FFB9E88F0}" type="pres">
      <dgm:prSet presAssocID="{E3C8F95C-CA45-4CDC-B1A8-F995A4ADDC5C}" presName="hierChild6" presStyleCnt="0"/>
      <dgm:spPr/>
    </dgm:pt>
    <dgm:pt modelId="{4EB13595-FF33-40F2-B77A-B054F50CEE70}" type="pres">
      <dgm:prSet presAssocID="{E3C8F95C-CA45-4CDC-B1A8-F995A4ADDC5C}" presName="hierChild7" presStyleCnt="0"/>
      <dgm:spPr/>
    </dgm:pt>
    <dgm:pt modelId="{48E4E0FC-5D5B-499D-85EA-B4C08DA84912}" type="pres">
      <dgm:prSet presAssocID="{DF2192DC-371C-47F3-96D2-89F81978C802}" presName="Name37" presStyleLbl="parChTrans1D2" presStyleIdx="1" presStyleCnt="3"/>
      <dgm:spPr/>
      <dgm:t>
        <a:bodyPr/>
        <a:lstStyle/>
        <a:p>
          <a:endParaRPr lang="es-ES"/>
        </a:p>
      </dgm:t>
    </dgm:pt>
    <dgm:pt modelId="{8B921968-FAEC-49E3-8C99-F07147764C99}" type="pres">
      <dgm:prSet presAssocID="{21F25AD4-4644-4072-9188-89CF8372F5EA}" presName="hierRoot2" presStyleCnt="0">
        <dgm:presLayoutVars>
          <dgm:hierBranch val="init"/>
        </dgm:presLayoutVars>
      </dgm:prSet>
      <dgm:spPr/>
    </dgm:pt>
    <dgm:pt modelId="{5A45C447-AF4E-4488-A46E-1FB6CF7BF229}" type="pres">
      <dgm:prSet presAssocID="{21F25AD4-4644-4072-9188-89CF8372F5EA}" presName="rootComposite" presStyleCnt="0"/>
      <dgm:spPr/>
    </dgm:pt>
    <dgm:pt modelId="{31F1F02B-0A88-406C-BACC-FCEDF821C202}" type="pres">
      <dgm:prSet presAssocID="{21F25AD4-4644-4072-9188-89CF8372F5EA}" presName="rootText" presStyleLbl="node2" presStyleIdx="1" presStyleCnt="3" custScaleX="12546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B28C29A-3C48-49D4-AB1F-FE3EE07A5CD7}" type="pres">
      <dgm:prSet presAssocID="{21F25AD4-4644-4072-9188-89CF8372F5EA}" presName="rootConnector" presStyleLbl="node2" presStyleIdx="1" presStyleCnt="3"/>
      <dgm:spPr/>
      <dgm:t>
        <a:bodyPr/>
        <a:lstStyle/>
        <a:p>
          <a:endParaRPr lang="es-ES"/>
        </a:p>
      </dgm:t>
    </dgm:pt>
    <dgm:pt modelId="{85602D23-04FE-4EE8-8CE4-6097B2B3272F}" type="pres">
      <dgm:prSet presAssocID="{21F25AD4-4644-4072-9188-89CF8372F5EA}" presName="hierChild4" presStyleCnt="0"/>
      <dgm:spPr/>
    </dgm:pt>
    <dgm:pt modelId="{5F9EA0AE-8F4B-417F-BCCE-E073EAED5DB5}" type="pres">
      <dgm:prSet presAssocID="{21F25AD4-4644-4072-9188-89CF8372F5EA}" presName="hierChild5" presStyleCnt="0"/>
      <dgm:spPr/>
    </dgm:pt>
    <dgm:pt modelId="{4F0AC832-2ED5-444D-A86B-ED3E1F5CC0B9}" type="pres">
      <dgm:prSet presAssocID="{02D71A3B-27AE-4BA7-95A5-13F67F07CDB7}" presName="Name111" presStyleLbl="parChTrans1D3" presStyleIdx="3" presStyleCnt="10"/>
      <dgm:spPr/>
      <dgm:t>
        <a:bodyPr/>
        <a:lstStyle/>
        <a:p>
          <a:endParaRPr lang="es-ES"/>
        </a:p>
      </dgm:t>
    </dgm:pt>
    <dgm:pt modelId="{F1F77568-769A-48F6-86DE-029520E9F29B}" type="pres">
      <dgm:prSet presAssocID="{24031D11-7355-4D44-9943-A729F7AC8BD9}" presName="hierRoot3" presStyleCnt="0">
        <dgm:presLayoutVars>
          <dgm:hierBranch val="init"/>
        </dgm:presLayoutVars>
      </dgm:prSet>
      <dgm:spPr/>
    </dgm:pt>
    <dgm:pt modelId="{8BEF2F44-8CCD-46E0-A515-16A7BAABFE9E}" type="pres">
      <dgm:prSet presAssocID="{24031D11-7355-4D44-9943-A729F7AC8BD9}" presName="rootComposite3" presStyleCnt="0"/>
      <dgm:spPr/>
    </dgm:pt>
    <dgm:pt modelId="{9EE0C03A-AE17-4663-A929-96137F2CBCAF}" type="pres">
      <dgm:prSet presAssocID="{24031D11-7355-4D44-9943-A729F7AC8BD9}" presName="rootText3" presStyleLbl="asst2" presStyleIdx="3" presStyleCnt="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0D1A7E7-B3AF-4D22-8335-E6D6BAD46A71}" type="pres">
      <dgm:prSet presAssocID="{24031D11-7355-4D44-9943-A729F7AC8BD9}" presName="rootConnector3" presStyleLbl="asst2" presStyleIdx="3" presStyleCnt="10"/>
      <dgm:spPr/>
      <dgm:t>
        <a:bodyPr/>
        <a:lstStyle/>
        <a:p>
          <a:endParaRPr lang="es-ES"/>
        </a:p>
      </dgm:t>
    </dgm:pt>
    <dgm:pt modelId="{794769BB-9E1C-4EDC-BA9F-ADB6BDCA4558}" type="pres">
      <dgm:prSet presAssocID="{24031D11-7355-4D44-9943-A729F7AC8BD9}" presName="hierChild6" presStyleCnt="0"/>
      <dgm:spPr/>
    </dgm:pt>
    <dgm:pt modelId="{EF276250-8CA7-470C-902B-52E4BB19323C}" type="pres">
      <dgm:prSet presAssocID="{24031D11-7355-4D44-9943-A729F7AC8BD9}" presName="hierChild7" presStyleCnt="0"/>
      <dgm:spPr/>
    </dgm:pt>
    <dgm:pt modelId="{DC9C790F-500E-4B29-B390-E59ACA57CFAC}" type="pres">
      <dgm:prSet presAssocID="{70EA73CB-8B2D-47DA-A148-AC00678C6363}" presName="Name111" presStyleLbl="parChTrans1D3" presStyleIdx="4" presStyleCnt="10"/>
      <dgm:spPr/>
      <dgm:t>
        <a:bodyPr/>
        <a:lstStyle/>
        <a:p>
          <a:endParaRPr lang="es-ES"/>
        </a:p>
      </dgm:t>
    </dgm:pt>
    <dgm:pt modelId="{F872BC01-0830-4035-A777-7528BAF28617}" type="pres">
      <dgm:prSet presAssocID="{E453DE8B-1BB6-4EC1-A44D-03DF88586AF3}" presName="hierRoot3" presStyleCnt="0">
        <dgm:presLayoutVars>
          <dgm:hierBranch val="init"/>
        </dgm:presLayoutVars>
      </dgm:prSet>
      <dgm:spPr/>
    </dgm:pt>
    <dgm:pt modelId="{6F9EBABD-E494-48DE-ADC0-20A535019766}" type="pres">
      <dgm:prSet presAssocID="{E453DE8B-1BB6-4EC1-A44D-03DF88586AF3}" presName="rootComposite3" presStyleCnt="0"/>
      <dgm:spPr/>
    </dgm:pt>
    <dgm:pt modelId="{CD0ADAC9-E73B-43F2-A034-84E30A285432}" type="pres">
      <dgm:prSet presAssocID="{E453DE8B-1BB6-4EC1-A44D-03DF88586AF3}" presName="rootText3" presStyleLbl="asst2" presStyleIdx="4" presStyleCnt="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98C14BA-FFF1-4D19-B067-79F36BE8E9EC}" type="pres">
      <dgm:prSet presAssocID="{E453DE8B-1BB6-4EC1-A44D-03DF88586AF3}" presName="rootConnector3" presStyleLbl="asst2" presStyleIdx="4" presStyleCnt="10"/>
      <dgm:spPr/>
      <dgm:t>
        <a:bodyPr/>
        <a:lstStyle/>
        <a:p>
          <a:endParaRPr lang="es-ES"/>
        </a:p>
      </dgm:t>
    </dgm:pt>
    <dgm:pt modelId="{69608157-1EF9-4582-8C08-D48F4F26C9FF}" type="pres">
      <dgm:prSet presAssocID="{E453DE8B-1BB6-4EC1-A44D-03DF88586AF3}" presName="hierChild6" presStyleCnt="0"/>
      <dgm:spPr/>
    </dgm:pt>
    <dgm:pt modelId="{78EC11A8-A098-4A5C-A822-E9C55364D0E5}" type="pres">
      <dgm:prSet presAssocID="{E453DE8B-1BB6-4EC1-A44D-03DF88586AF3}" presName="hierChild7" presStyleCnt="0"/>
      <dgm:spPr/>
    </dgm:pt>
    <dgm:pt modelId="{4BC088AB-C69D-4C3F-8EAE-1C57ADBB8284}" type="pres">
      <dgm:prSet presAssocID="{2087B0BC-D794-4C5D-8418-CED9C31A0346}" presName="Name111" presStyleLbl="parChTrans1D3" presStyleIdx="5" presStyleCnt="10"/>
      <dgm:spPr/>
      <dgm:t>
        <a:bodyPr/>
        <a:lstStyle/>
        <a:p>
          <a:endParaRPr lang="es-ES"/>
        </a:p>
      </dgm:t>
    </dgm:pt>
    <dgm:pt modelId="{34731D8D-BB1C-49DB-9596-08638F938531}" type="pres">
      <dgm:prSet presAssocID="{61CE95A1-4C95-4A5C-8857-46E16D30832B}" presName="hierRoot3" presStyleCnt="0">
        <dgm:presLayoutVars>
          <dgm:hierBranch val="init"/>
        </dgm:presLayoutVars>
      </dgm:prSet>
      <dgm:spPr/>
    </dgm:pt>
    <dgm:pt modelId="{D40D19FC-0593-49EC-884D-DF0F8F736B95}" type="pres">
      <dgm:prSet presAssocID="{61CE95A1-4C95-4A5C-8857-46E16D30832B}" presName="rootComposite3" presStyleCnt="0"/>
      <dgm:spPr/>
    </dgm:pt>
    <dgm:pt modelId="{0B10B755-89C3-492F-9304-0F28F5FCEA4D}" type="pres">
      <dgm:prSet presAssocID="{61CE95A1-4C95-4A5C-8857-46E16D30832B}" presName="rootText3" presStyleLbl="asst2" presStyleIdx="5" presStyleCnt="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63B77E0-94F9-4153-91C1-6C6258701B16}" type="pres">
      <dgm:prSet presAssocID="{61CE95A1-4C95-4A5C-8857-46E16D30832B}" presName="rootConnector3" presStyleLbl="asst2" presStyleIdx="5" presStyleCnt="10"/>
      <dgm:spPr/>
      <dgm:t>
        <a:bodyPr/>
        <a:lstStyle/>
        <a:p>
          <a:endParaRPr lang="es-ES"/>
        </a:p>
      </dgm:t>
    </dgm:pt>
    <dgm:pt modelId="{6A646225-168B-4D05-BA9C-4D35958CE41E}" type="pres">
      <dgm:prSet presAssocID="{61CE95A1-4C95-4A5C-8857-46E16D30832B}" presName="hierChild6" presStyleCnt="0"/>
      <dgm:spPr/>
    </dgm:pt>
    <dgm:pt modelId="{D7B375F1-E4AD-4D79-A15C-536D3D1FF7C7}" type="pres">
      <dgm:prSet presAssocID="{61CE95A1-4C95-4A5C-8857-46E16D30832B}" presName="hierChild7" presStyleCnt="0"/>
      <dgm:spPr/>
    </dgm:pt>
    <dgm:pt modelId="{06878451-0BF2-4230-81AA-8E2B0D643F19}" type="pres">
      <dgm:prSet presAssocID="{B563F3F2-1E27-4730-936B-A89A21613B0F}" presName="Name111" presStyleLbl="parChTrans1D3" presStyleIdx="6" presStyleCnt="10"/>
      <dgm:spPr/>
      <dgm:t>
        <a:bodyPr/>
        <a:lstStyle/>
        <a:p>
          <a:endParaRPr lang="es-ES"/>
        </a:p>
      </dgm:t>
    </dgm:pt>
    <dgm:pt modelId="{61C3A9CB-C089-4453-B7BB-7F120C333F14}" type="pres">
      <dgm:prSet presAssocID="{1C20CDB4-00A8-48DC-8CCA-A1F920E392A2}" presName="hierRoot3" presStyleCnt="0">
        <dgm:presLayoutVars>
          <dgm:hierBranch val="init"/>
        </dgm:presLayoutVars>
      </dgm:prSet>
      <dgm:spPr/>
    </dgm:pt>
    <dgm:pt modelId="{EFD0CFD5-EFB3-4A85-A44B-3CDEB39EF6D9}" type="pres">
      <dgm:prSet presAssocID="{1C20CDB4-00A8-48DC-8CCA-A1F920E392A2}" presName="rootComposite3" presStyleCnt="0"/>
      <dgm:spPr/>
    </dgm:pt>
    <dgm:pt modelId="{BBEE11B4-A90D-42F6-AE29-86A248AE8DE7}" type="pres">
      <dgm:prSet presAssocID="{1C20CDB4-00A8-48DC-8CCA-A1F920E392A2}" presName="rootText3" presStyleLbl="asst2" presStyleIdx="6" presStyleCnt="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75C4FE1-878A-4C32-BA5B-1BF4BC580465}" type="pres">
      <dgm:prSet presAssocID="{1C20CDB4-00A8-48DC-8CCA-A1F920E392A2}" presName="rootConnector3" presStyleLbl="asst2" presStyleIdx="6" presStyleCnt="10"/>
      <dgm:spPr/>
      <dgm:t>
        <a:bodyPr/>
        <a:lstStyle/>
        <a:p>
          <a:endParaRPr lang="es-ES"/>
        </a:p>
      </dgm:t>
    </dgm:pt>
    <dgm:pt modelId="{4D40B70D-E615-47E2-8777-1F96C7964C3F}" type="pres">
      <dgm:prSet presAssocID="{1C20CDB4-00A8-48DC-8CCA-A1F920E392A2}" presName="hierChild6" presStyleCnt="0"/>
      <dgm:spPr/>
    </dgm:pt>
    <dgm:pt modelId="{F29A44DD-36CF-4B0D-B6F9-7F2D2B5ABF27}" type="pres">
      <dgm:prSet presAssocID="{1C20CDB4-00A8-48DC-8CCA-A1F920E392A2}" presName="hierChild7" presStyleCnt="0"/>
      <dgm:spPr/>
    </dgm:pt>
    <dgm:pt modelId="{0D39D0CD-263E-4925-AC43-EB3D53690D45}" type="pres">
      <dgm:prSet presAssocID="{240711EA-7C11-4986-B7A2-2E75986FC9E7}" presName="Name37" presStyleLbl="parChTrans1D2" presStyleIdx="2" presStyleCnt="3"/>
      <dgm:spPr/>
      <dgm:t>
        <a:bodyPr/>
        <a:lstStyle/>
        <a:p>
          <a:endParaRPr lang="es-ES"/>
        </a:p>
      </dgm:t>
    </dgm:pt>
    <dgm:pt modelId="{21E6792D-8DBA-4908-98AD-6B396F371324}" type="pres">
      <dgm:prSet presAssocID="{337BD593-8CF4-47D8-BBB8-2E8B8470AFE4}" presName="hierRoot2" presStyleCnt="0">
        <dgm:presLayoutVars>
          <dgm:hierBranch val="init"/>
        </dgm:presLayoutVars>
      </dgm:prSet>
      <dgm:spPr/>
    </dgm:pt>
    <dgm:pt modelId="{C2A74DCD-1CE7-42B6-B4C6-50D096FD0D99}" type="pres">
      <dgm:prSet presAssocID="{337BD593-8CF4-47D8-BBB8-2E8B8470AFE4}" presName="rootComposite" presStyleCnt="0"/>
      <dgm:spPr/>
    </dgm:pt>
    <dgm:pt modelId="{9B1D0F3B-3399-4590-8763-818AF8CA561D}" type="pres">
      <dgm:prSet presAssocID="{337BD593-8CF4-47D8-BBB8-2E8B8470AFE4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A4029C3-FF8C-4E9E-AF28-D1032B0854E7}" type="pres">
      <dgm:prSet presAssocID="{337BD593-8CF4-47D8-BBB8-2E8B8470AFE4}" presName="rootConnector" presStyleLbl="node2" presStyleIdx="2" presStyleCnt="3"/>
      <dgm:spPr/>
      <dgm:t>
        <a:bodyPr/>
        <a:lstStyle/>
        <a:p>
          <a:endParaRPr lang="es-ES"/>
        </a:p>
      </dgm:t>
    </dgm:pt>
    <dgm:pt modelId="{FCDB98E2-816E-4DFE-84C2-E907610E0881}" type="pres">
      <dgm:prSet presAssocID="{337BD593-8CF4-47D8-BBB8-2E8B8470AFE4}" presName="hierChild4" presStyleCnt="0"/>
      <dgm:spPr/>
    </dgm:pt>
    <dgm:pt modelId="{21A77977-2102-4467-8A0A-4ACB1A3FC4F8}" type="pres">
      <dgm:prSet presAssocID="{337BD593-8CF4-47D8-BBB8-2E8B8470AFE4}" presName="hierChild5" presStyleCnt="0"/>
      <dgm:spPr/>
    </dgm:pt>
    <dgm:pt modelId="{BC81D2B5-0F13-460A-846F-13658D38E056}" type="pres">
      <dgm:prSet presAssocID="{2FA4A080-C5CA-4C83-BA82-4A6B1BB06230}" presName="Name111" presStyleLbl="parChTrans1D3" presStyleIdx="7" presStyleCnt="10"/>
      <dgm:spPr/>
      <dgm:t>
        <a:bodyPr/>
        <a:lstStyle/>
        <a:p>
          <a:endParaRPr lang="es-ES"/>
        </a:p>
      </dgm:t>
    </dgm:pt>
    <dgm:pt modelId="{9CA00BA9-CCBE-45C3-9833-8DFA86C3E54A}" type="pres">
      <dgm:prSet presAssocID="{DAB2DEE1-B975-4B37-9399-3F480E2E23F7}" presName="hierRoot3" presStyleCnt="0">
        <dgm:presLayoutVars>
          <dgm:hierBranch val="init"/>
        </dgm:presLayoutVars>
      </dgm:prSet>
      <dgm:spPr/>
    </dgm:pt>
    <dgm:pt modelId="{54ECDC62-D8AD-49FF-A756-FEAE282280B1}" type="pres">
      <dgm:prSet presAssocID="{DAB2DEE1-B975-4B37-9399-3F480E2E23F7}" presName="rootComposite3" presStyleCnt="0"/>
      <dgm:spPr/>
    </dgm:pt>
    <dgm:pt modelId="{05183B3E-E7F2-4638-9263-56163B88AA95}" type="pres">
      <dgm:prSet presAssocID="{DAB2DEE1-B975-4B37-9399-3F480E2E23F7}" presName="rootText3" presStyleLbl="asst2" presStyleIdx="7" presStyleCnt="10" custScaleY="14889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436E440-C824-452C-B5C8-4C23106DE169}" type="pres">
      <dgm:prSet presAssocID="{DAB2DEE1-B975-4B37-9399-3F480E2E23F7}" presName="rootConnector3" presStyleLbl="asst2" presStyleIdx="7" presStyleCnt="10"/>
      <dgm:spPr/>
      <dgm:t>
        <a:bodyPr/>
        <a:lstStyle/>
        <a:p>
          <a:endParaRPr lang="es-ES"/>
        </a:p>
      </dgm:t>
    </dgm:pt>
    <dgm:pt modelId="{9DF11FFD-A067-46DB-9550-09B23A14683A}" type="pres">
      <dgm:prSet presAssocID="{DAB2DEE1-B975-4B37-9399-3F480E2E23F7}" presName="hierChild6" presStyleCnt="0"/>
      <dgm:spPr/>
    </dgm:pt>
    <dgm:pt modelId="{ABF89EE2-EBD7-44ED-8A25-1646C03C0F0D}" type="pres">
      <dgm:prSet presAssocID="{DAB2DEE1-B975-4B37-9399-3F480E2E23F7}" presName="hierChild7" presStyleCnt="0"/>
      <dgm:spPr/>
    </dgm:pt>
    <dgm:pt modelId="{5D3EAB5D-2397-4160-B971-DAE7213B3A87}" type="pres">
      <dgm:prSet presAssocID="{0085238C-B63F-4923-8B82-D893060019F5}" presName="Name111" presStyleLbl="parChTrans1D3" presStyleIdx="8" presStyleCnt="10"/>
      <dgm:spPr/>
      <dgm:t>
        <a:bodyPr/>
        <a:lstStyle/>
        <a:p>
          <a:endParaRPr lang="es-ES"/>
        </a:p>
      </dgm:t>
    </dgm:pt>
    <dgm:pt modelId="{5EDBA7DE-EB0B-45EB-A440-689A8C47E792}" type="pres">
      <dgm:prSet presAssocID="{7FA32E8E-F2E1-4479-BF99-E5944C15A1FA}" presName="hierRoot3" presStyleCnt="0">
        <dgm:presLayoutVars>
          <dgm:hierBranch val="init"/>
        </dgm:presLayoutVars>
      </dgm:prSet>
      <dgm:spPr/>
    </dgm:pt>
    <dgm:pt modelId="{DF823747-4CF4-4712-964E-E7D858C2A0CE}" type="pres">
      <dgm:prSet presAssocID="{7FA32E8E-F2E1-4479-BF99-E5944C15A1FA}" presName="rootComposite3" presStyleCnt="0"/>
      <dgm:spPr/>
    </dgm:pt>
    <dgm:pt modelId="{0C4C0BD2-D58D-46A9-9D9C-4950573CF9D4}" type="pres">
      <dgm:prSet presAssocID="{7FA32E8E-F2E1-4479-BF99-E5944C15A1FA}" presName="rootText3" presStyleLbl="asst2" presStyleIdx="8" presStyleCnt="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EA21160-F8C5-4F90-B9A4-54617063EB5B}" type="pres">
      <dgm:prSet presAssocID="{7FA32E8E-F2E1-4479-BF99-E5944C15A1FA}" presName="rootConnector3" presStyleLbl="asst2" presStyleIdx="8" presStyleCnt="10"/>
      <dgm:spPr/>
      <dgm:t>
        <a:bodyPr/>
        <a:lstStyle/>
        <a:p>
          <a:endParaRPr lang="es-ES"/>
        </a:p>
      </dgm:t>
    </dgm:pt>
    <dgm:pt modelId="{EA83F930-0087-4A4A-BBEA-96732E5A3B6D}" type="pres">
      <dgm:prSet presAssocID="{7FA32E8E-F2E1-4479-BF99-E5944C15A1FA}" presName="hierChild6" presStyleCnt="0"/>
      <dgm:spPr/>
    </dgm:pt>
    <dgm:pt modelId="{EC03EBA1-B69F-4FAC-A893-4E35656E5C10}" type="pres">
      <dgm:prSet presAssocID="{7FA32E8E-F2E1-4479-BF99-E5944C15A1FA}" presName="hierChild7" presStyleCnt="0"/>
      <dgm:spPr/>
    </dgm:pt>
    <dgm:pt modelId="{A1CCF346-1A27-4E63-9263-9615C3E9172A}" type="pres">
      <dgm:prSet presAssocID="{DFB31C2C-F7FA-4A53-956E-FFDA26CB4776}" presName="Name111" presStyleLbl="parChTrans1D3" presStyleIdx="9" presStyleCnt="10"/>
      <dgm:spPr/>
      <dgm:t>
        <a:bodyPr/>
        <a:lstStyle/>
        <a:p>
          <a:endParaRPr lang="es-ES"/>
        </a:p>
      </dgm:t>
    </dgm:pt>
    <dgm:pt modelId="{8EE33B43-9CBE-438E-AC96-E61F940D20F6}" type="pres">
      <dgm:prSet presAssocID="{1BFC0CF0-B8C1-4C40-8EFB-3D5346740197}" presName="hierRoot3" presStyleCnt="0">
        <dgm:presLayoutVars>
          <dgm:hierBranch val="init"/>
        </dgm:presLayoutVars>
      </dgm:prSet>
      <dgm:spPr/>
    </dgm:pt>
    <dgm:pt modelId="{A7FCF783-4A77-4070-A1E2-AD5F000E3016}" type="pres">
      <dgm:prSet presAssocID="{1BFC0CF0-B8C1-4C40-8EFB-3D5346740197}" presName="rootComposite3" presStyleCnt="0"/>
      <dgm:spPr/>
    </dgm:pt>
    <dgm:pt modelId="{1EDFFC6F-B53E-441C-89EA-980F5328535C}" type="pres">
      <dgm:prSet presAssocID="{1BFC0CF0-B8C1-4C40-8EFB-3D5346740197}" presName="rootText3" presStyleLbl="asst2" presStyleIdx="9" presStyleCnt="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03791E6-7D9F-4740-A71F-EAC047A15C76}" type="pres">
      <dgm:prSet presAssocID="{1BFC0CF0-B8C1-4C40-8EFB-3D5346740197}" presName="rootConnector3" presStyleLbl="asst2" presStyleIdx="9" presStyleCnt="10"/>
      <dgm:spPr/>
      <dgm:t>
        <a:bodyPr/>
        <a:lstStyle/>
        <a:p>
          <a:endParaRPr lang="es-ES"/>
        </a:p>
      </dgm:t>
    </dgm:pt>
    <dgm:pt modelId="{AE58F137-C81E-4987-9696-580790965803}" type="pres">
      <dgm:prSet presAssocID="{1BFC0CF0-B8C1-4C40-8EFB-3D5346740197}" presName="hierChild6" presStyleCnt="0"/>
      <dgm:spPr/>
    </dgm:pt>
    <dgm:pt modelId="{FB288848-43C2-4DFD-8BD3-8AE5FA59C126}" type="pres">
      <dgm:prSet presAssocID="{1BFC0CF0-B8C1-4C40-8EFB-3D5346740197}" presName="hierChild7" presStyleCnt="0"/>
      <dgm:spPr/>
    </dgm:pt>
    <dgm:pt modelId="{23EDBA5C-FF27-4CFD-A0B9-6EF57D038434}" type="pres">
      <dgm:prSet presAssocID="{290E8C23-F828-41C1-A9DF-C818899AC654}" presName="hierChild3" presStyleCnt="0"/>
      <dgm:spPr/>
    </dgm:pt>
  </dgm:ptLst>
  <dgm:cxnLst>
    <dgm:cxn modelId="{10EB4072-600E-4818-BE1F-534D5705C525}" srcId="{290E8C23-F828-41C1-A9DF-C818899AC654}" destId="{3AE9343B-5C0D-41FD-9728-E6EFC179FEE9}" srcOrd="0" destOrd="0" parTransId="{6710EDEC-75E3-486B-9A2A-5FF1A9867F59}" sibTransId="{C93C4E7A-B315-4899-AC12-0F056D93D2E5}"/>
    <dgm:cxn modelId="{5E1E0B82-EB0B-450B-AF8E-4DF90C56C4C2}" srcId="{21F25AD4-4644-4072-9188-89CF8372F5EA}" destId="{61CE95A1-4C95-4A5C-8857-46E16D30832B}" srcOrd="2" destOrd="0" parTransId="{2087B0BC-D794-4C5D-8418-CED9C31A0346}" sibTransId="{BB81594D-4429-4284-B7D1-F4A8943BA1B9}"/>
    <dgm:cxn modelId="{384B2153-D007-4C66-8FE6-C65860D0D342}" type="presOf" srcId="{3A5837AF-1991-45DC-8C40-F233FD602949}" destId="{4334163B-3FD4-4670-A757-27DE12A07716}" srcOrd="1" destOrd="0" presId="urn:microsoft.com/office/officeart/2005/8/layout/orgChart1"/>
    <dgm:cxn modelId="{4AF17041-275A-4784-9C0D-5D83D75A7122}" type="presOf" srcId="{EE08E9E5-FF99-4400-A153-86F6C1EACF9D}" destId="{F4CFBDA8-FB38-4DD5-BFB6-9A87B15C16FA}" srcOrd="1" destOrd="0" presId="urn:microsoft.com/office/officeart/2005/8/layout/orgChart1"/>
    <dgm:cxn modelId="{0CEE3B47-44B5-4B5C-8257-4A92427C4490}" type="presOf" srcId="{6710EDEC-75E3-486B-9A2A-5FF1A9867F59}" destId="{86A8C157-AF97-4B49-8E54-39CBFD0BB965}" srcOrd="0" destOrd="0" presId="urn:microsoft.com/office/officeart/2005/8/layout/orgChart1"/>
    <dgm:cxn modelId="{D21D6900-1E81-44E8-9C63-3CB46CBC3D0E}" srcId="{337BD593-8CF4-47D8-BBB8-2E8B8470AFE4}" destId="{DAB2DEE1-B975-4B37-9399-3F480E2E23F7}" srcOrd="0" destOrd="0" parTransId="{2FA4A080-C5CA-4C83-BA82-4A6B1BB06230}" sibTransId="{FE77D53E-EF78-4A94-99CA-0F8BF091DA77}"/>
    <dgm:cxn modelId="{F192BBB1-4008-4F47-AE9B-8CFDE65E9DAF}" type="presOf" srcId="{7FA32E8E-F2E1-4479-BF99-E5944C15A1FA}" destId="{0C4C0BD2-D58D-46A9-9D9C-4950573CF9D4}" srcOrd="0" destOrd="0" presId="urn:microsoft.com/office/officeart/2005/8/layout/orgChart1"/>
    <dgm:cxn modelId="{1F42EB56-8E7E-4FB7-A131-A56DFF88808D}" type="presOf" srcId="{1BFC0CF0-B8C1-4C40-8EFB-3D5346740197}" destId="{1EDFFC6F-B53E-441C-89EA-980F5328535C}" srcOrd="0" destOrd="0" presId="urn:microsoft.com/office/officeart/2005/8/layout/orgChart1"/>
    <dgm:cxn modelId="{84FD7005-EC74-49C2-BBE7-42B159D3F087}" type="presOf" srcId="{3AE9343B-5C0D-41FD-9728-E6EFC179FEE9}" destId="{FC278729-B870-46E3-8D6B-0464815D0290}" srcOrd="1" destOrd="0" presId="urn:microsoft.com/office/officeart/2005/8/layout/orgChart1"/>
    <dgm:cxn modelId="{62EF6D04-9E18-4EDB-803D-E344877F2E0E}" srcId="{3AE9343B-5C0D-41FD-9728-E6EFC179FEE9}" destId="{3A5837AF-1991-45DC-8C40-F233FD602949}" srcOrd="1" destOrd="0" parTransId="{36B59F70-CBF1-4575-B1A8-4A9D1C04CE38}" sibTransId="{764984E2-6B35-46BE-8AE8-3F8CD825A914}"/>
    <dgm:cxn modelId="{CC3CCA36-ECDB-4535-A643-A9A1B17EF220}" type="presOf" srcId="{CFBBFD35-006F-45C1-A5C4-831131290DAC}" destId="{436DF4F1-BC26-45A4-9F3E-EFD2E0102F68}" srcOrd="0" destOrd="0" presId="urn:microsoft.com/office/officeart/2005/8/layout/orgChart1"/>
    <dgm:cxn modelId="{208C9ACA-9F0A-40B5-812C-E4A6572245A2}" srcId="{D66F2298-EF0A-46B4-9757-D0383E1E23A5}" destId="{290E8C23-F828-41C1-A9DF-C818899AC654}" srcOrd="0" destOrd="0" parTransId="{C167EFB6-174C-4914-A228-5045BD482979}" sibTransId="{3800A676-E0C7-4D85-8EC5-71C04EA45319}"/>
    <dgm:cxn modelId="{332FEB2A-F678-4DCB-959D-62A1D3BDB450}" type="presOf" srcId="{337BD593-8CF4-47D8-BBB8-2E8B8470AFE4}" destId="{9B1D0F3B-3399-4590-8763-818AF8CA561D}" srcOrd="0" destOrd="0" presId="urn:microsoft.com/office/officeart/2005/8/layout/orgChart1"/>
    <dgm:cxn modelId="{AB5971BC-C944-4282-84E6-C7C68888FD2E}" type="presOf" srcId="{337BD593-8CF4-47D8-BBB8-2E8B8470AFE4}" destId="{5A4029C3-FF8C-4E9E-AF28-D1032B0854E7}" srcOrd="1" destOrd="0" presId="urn:microsoft.com/office/officeart/2005/8/layout/orgChart1"/>
    <dgm:cxn modelId="{71347691-19B4-4DB1-8B9C-99E77816D9D6}" type="presOf" srcId="{1BFC0CF0-B8C1-4C40-8EFB-3D5346740197}" destId="{203791E6-7D9F-4740-A71F-EAC047A15C76}" srcOrd="1" destOrd="0" presId="urn:microsoft.com/office/officeart/2005/8/layout/orgChart1"/>
    <dgm:cxn modelId="{ECECF9D8-1583-428C-B3DB-6E8137C87DFC}" type="presOf" srcId="{290E8C23-F828-41C1-A9DF-C818899AC654}" destId="{A96D64FC-8D95-4D77-83C3-FB2024056D48}" srcOrd="1" destOrd="0" presId="urn:microsoft.com/office/officeart/2005/8/layout/orgChart1"/>
    <dgm:cxn modelId="{C818DCEA-7B94-458F-9A50-0FE706EBEEA2}" type="presOf" srcId="{B563F3F2-1E27-4730-936B-A89A21613B0F}" destId="{06878451-0BF2-4230-81AA-8E2B0D643F19}" srcOrd="0" destOrd="0" presId="urn:microsoft.com/office/officeart/2005/8/layout/orgChart1"/>
    <dgm:cxn modelId="{A1462E19-F6B2-4AD9-9B31-0416F411E390}" type="presOf" srcId="{02D71A3B-27AE-4BA7-95A5-13F67F07CDB7}" destId="{4F0AC832-2ED5-444D-A86B-ED3E1F5CC0B9}" srcOrd="0" destOrd="0" presId="urn:microsoft.com/office/officeart/2005/8/layout/orgChart1"/>
    <dgm:cxn modelId="{4801EB99-0BF3-423C-AD3D-30BCF735A5B1}" srcId="{21F25AD4-4644-4072-9188-89CF8372F5EA}" destId="{24031D11-7355-4D44-9943-A729F7AC8BD9}" srcOrd="0" destOrd="0" parTransId="{02D71A3B-27AE-4BA7-95A5-13F67F07CDB7}" sibTransId="{51981CC1-23C2-4946-84B0-E62380B4B99E}"/>
    <dgm:cxn modelId="{F7633473-4BDF-434C-B20B-B8116BB9EA32}" type="presOf" srcId="{21F25AD4-4644-4072-9188-89CF8372F5EA}" destId="{31F1F02B-0A88-406C-BACC-FCEDF821C202}" srcOrd="0" destOrd="0" presId="urn:microsoft.com/office/officeart/2005/8/layout/orgChart1"/>
    <dgm:cxn modelId="{4196E426-FCA6-439B-9CB4-22694E5EECBB}" type="presOf" srcId="{E453DE8B-1BB6-4EC1-A44D-03DF88586AF3}" destId="{E98C14BA-FFF1-4D19-B067-79F36BE8E9EC}" srcOrd="1" destOrd="0" presId="urn:microsoft.com/office/officeart/2005/8/layout/orgChart1"/>
    <dgm:cxn modelId="{50525A54-34D0-47F7-958E-439E88947AFC}" type="presOf" srcId="{240711EA-7C11-4986-B7A2-2E75986FC9E7}" destId="{0D39D0CD-263E-4925-AC43-EB3D53690D45}" srcOrd="0" destOrd="0" presId="urn:microsoft.com/office/officeart/2005/8/layout/orgChart1"/>
    <dgm:cxn modelId="{FDCE7FDF-95C1-4CE0-BF38-1CBB6A70A114}" type="presOf" srcId="{70EA73CB-8B2D-47DA-A148-AC00678C6363}" destId="{DC9C790F-500E-4B29-B390-E59ACA57CFAC}" srcOrd="0" destOrd="0" presId="urn:microsoft.com/office/officeart/2005/8/layout/orgChart1"/>
    <dgm:cxn modelId="{BA87AB60-1728-4D93-B814-03C96CDFD367}" type="presOf" srcId="{E453DE8B-1BB6-4EC1-A44D-03DF88586AF3}" destId="{CD0ADAC9-E73B-43F2-A034-84E30A285432}" srcOrd="0" destOrd="0" presId="urn:microsoft.com/office/officeart/2005/8/layout/orgChart1"/>
    <dgm:cxn modelId="{F232591A-230A-4EEF-B927-8E1B181FFC02}" type="presOf" srcId="{DFB31C2C-F7FA-4A53-956E-FFDA26CB4776}" destId="{A1CCF346-1A27-4E63-9263-9615C3E9172A}" srcOrd="0" destOrd="0" presId="urn:microsoft.com/office/officeart/2005/8/layout/orgChart1"/>
    <dgm:cxn modelId="{05F95DC9-A567-49C7-B468-D0C0809EF248}" srcId="{290E8C23-F828-41C1-A9DF-C818899AC654}" destId="{337BD593-8CF4-47D8-BBB8-2E8B8470AFE4}" srcOrd="2" destOrd="0" parTransId="{240711EA-7C11-4986-B7A2-2E75986FC9E7}" sibTransId="{ABA2200B-37F7-4DEA-AF1A-B3741B0600F9}"/>
    <dgm:cxn modelId="{D9C20D01-AF9D-463B-88EB-8781AAF32CBC}" type="presOf" srcId="{61CE95A1-4C95-4A5C-8857-46E16D30832B}" destId="{0B10B755-89C3-492F-9304-0F28F5FCEA4D}" srcOrd="0" destOrd="0" presId="urn:microsoft.com/office/officeart/2005/8/layout/orgChart1"/>
    <dgm:cxn modelId="{58D9223B-1BCB-4704-B0EA-A9D3313899F7}" type="presOf" srcId="{DAB2DEE1-B975-4B37-9399-3F480E2E23F7}" destId="{F436E440-C824-452C-B5C8-4C23106DE169}" srcOrd="1" destOrd="0" presId="urn:microsoft.com/office/officeart/2005/8/layout/orgChart1"/>
    <dgm:cxn modelId="{DCB65B90-EFBB-49B9-9C4F-FA4237C905AA}" type="presOf" srcId="{1C20CDB4-00A8-48DC-8CCA-A1F920E392A2}" destId="{BBEE11B4-A90D-42F6-AE29-86A248AE8DE7}" srcOrd="0" destOrd="0" presId="urn:microsoft.com/office/officeart/2005/8/layout/orgChart1"/>
    <dgm:cxn modelId="{8C4FA08F-9039-4302-A967-97652C21E991}" type="presOf" srcId="{D66F2298-EF0A-46B4-9757-D0383E1E23A5}" destId="{69549F56-FF41-4353-BA46-F55485A3FB56}" srcOrd="0" destOrd="0" presId="urn:microsoft.com/office/officeart/2005/8/layout/orgChart1"/>
    <dgm:cxn modelId="{1B7E9961-DCAC-43EE-8B7F-96B9C07C12CD}" type="presOf" srcId="{EE08E9E5-FF99-4400-A153-86F6C1EACF9D}" destId="{E5BEE84A-EFED-4C29-B09E-FF90D0A38E22}" srcOrd="0" destOrd="0" presId="urn:microsoft.com/office/officeart/2005/8/layout/orgChart1"/>
    <dgm:cxn modelId="{4B396071-FF5A-45F8-A8B4-923D294C0891}" type="presOf" srcId="{7FA32E8E-F2E1-4479-BF99-E5944C15A1FA}" destId="{4EA21160-F8C5-4F90-B9A4-54617063EB5B}" srcOrd="1" destOrd="0" presId="urn:microsoft.com/office/officeart/2005/8/layout/orgChart1"/>
    <dgm:cxn modelId="{14EB6792-4407-443D-93E6-B03C3D347183}" type="presOf" srcId="{290E8C23-F828-41C1-A9DF-C818899AC654}" destId="{9E8CE6B9-A6F3-4A16-9599-494E27E5D9F8}" srcOrd="0" destOrd="0" presId="urn:microsoft.com/office/officeart/2005/8/layout/orgChart1"/>
    <dgm:cxn modelId="{C0A944CF-A141-4A13-813D-26A38A4FA07E}" type="presOf" srcId="{3A5837AF-1991-45DC-8C40-F233FD602949}" destId="{1433F5F3-AB2F-43B5-9C1E-CB1FEFE8F696}" srcOrd="0" destOrd="0" presId="urn:microsoft.com/office/officeart/2005/8/layout/orgChart1"/>
    <dgm:cxn modelId="{C378B34B-07F7-4DE7-AFD0-07FF859FB8F6}" type="presOf" srcId="{E3C8F95C-CA45-4CDC-B1A8-F995A4ADDC5C}" destId="{4CC61D8B-4B96-4EA1-A22A-EA01198E86C7}" srcOrd="1" destOrd="0" presId="urn:microsoft.com/office/officeart/2005/8/layout/orgChart1"/>
    <dgm:cxn modelId="{1A1759F8-A139-4919-84AB-F2F059513D7F}" srcId="{21F25AD4-4644-4072-9188-89CF8372F5EA}" destId="{E453DE8B-1BB6-4EC1-A44D-03DF88586AF3}" srcOrd="1" destOrd="0" parTransId="{70EA73CB-8B2D-47DA-A148-AC00678C6363}" sibTransId="{F793A7A3-0446-4C0D-85E7-CD42A98287C2}"/>
    <dgm:cxn modelId="{15F54921-0767-4D18-8212-C0210212F003}" type="presOf" srcId="{61CE95A1-4C95-4A5C-8857-46E16D30832B}" destId="{E63B77E0-94F9-4153-91C1-6C6258701B16}" srcOrd="1" destOrd="0" presId="urn:microsoft.com/office/officeart/2005/8/layout/orgChart1"/>
    <dgm:cxn modelId="{D8E871DE-B0D3-44BD-8F85-808838D17803}" srcId="{21F25AD4-4644-4072-9188-89CF8372F5EA}" destId="{1C20CDB4-00A8-48DC-8CCA-A1F920E392A2}" srcOrd="3" destOrd="0" parTransId="{B563F3F2-1E27-4730-936B-A89A21613B0F}" sibTransId="{CAF33082-F8D7-4296-ADBD-A2E37F5876F4}"/>
    <dgm:cxn modelId="{952C37C4-070B-4B34-9594-74069D6660A7}" srcId="{3AE9343B-5C0D-41FD-9728-E6EFC179FEE9}" destId="{EE08E9E5-FF99-4400-A153-86F6C1EACF9D}" srcOrd="0" destOrd="0" parTransId="{CFBBFD35-006F-45C1-A5C4-831131290DAC}" sibTransId="{B377457B-DD6D-4906-B106-763B88D7F123}"/>
    <dgm:cxn modelId="{51C2A3A8-D5F0-445B-972D-519BB4547FF2}" type="presOf" srcId="{24031D11-7355-4D44-9943-A729F7AC8BD9}" destId="{D0D1A7E7-B3AF-4D22-8335-E6D6BAD46A71}" srcOrd="1" destOrd="0" presId="urn:microsoft.com/office/officeart/2005/8/layout/orgChart1"/>
    <dgm:cxn modelId="{1A83BDD6-668B-40E4-B726-AD3A5BF5D4E1}" type="presOf" srcId="{2087B0BC-D794-4C5D-8418-CED9C31A0346}" destId="{4BC088AB-C69D-4C3F-8EAE-1C57ADBB8284}" srcOrd="0" destOrd="0" presId="urn:microsoft.com/office/officeart/2005/8/layout/orgChart1"/>
    <dgm:cxn modelId="{7CEC3478-004F-484E-BE28-FB22388AE4B5}" type="presOf" srcId="{2FA4A080-C5CA-4C83-BA82-4A6B1BB06230}" destId="{BC81D2B5-0F13-460A-846F-13658D38E056}" srcOrd="0" destOrd="0" presId="urn:microsoft.com/office/officeart/2005/8/layout/orgChart1"/>
    <dgm:cxn modelId="{DDDF0614-593F-47BB-8814-7BD873D94B01}" type="presOf" srcId="{1C20CDB4-00A8-48DC-8CCA-A1F920E392A2}" destId="{A75C4FE1-878A-4C32-BA5B-1BF4BC580465}" srcOrd="1" destOrd="0" presId="urn:microsoft.com/office/officeart/2005/8/layout/orgChart1"/>
    <dgm:cxn modelId="{5BA7B48E-9726-451D-9F68-094A07AD1283}" srcId="{337BD593-8CF4-47D8-BBB8-2E8B8470AFE4}" destId="{7FA32E8E-F2E1-4479-BF99-E5944C15A1FA}" srcOrd="1" destOrd="0" parTransId="{0085238C-B63F-4923-8B82-D893060019F5}" sibTransId="{162E6322-18D0-459D-ABB5-38A4D10672A2}"/>
    <dgm:cxn modelId="{8FF30C74-0C87-4169-B0FA-19ADEED39407}" type="presOf" srcId="{DF2192DC-371C-47F3-96D2-89F81978C802}" destId="{48E4E0FC-5D5B-499D-85EA-B4C08DA84912}" srcOrd="0" destOrd="0" presId="urn:microsoft.com/office/officeart/2005/8/layout/orgChart1"/>
    <dgm:cxn modelId="{F5A2ABE3-3620-4194-A222-98B552337D3A}" srcId="{337BD593-8CF4-47D8-BBB8-2E8B8470AFE4}" destId="{1BFC0CF0-B8C1-4C40-8EFB-3D5346740197}" srcOrd="2" destOrd="0" parTransId="{DFB31C2C-F7FA-4A53-956E-FFDA26CB4776}" sibTransId="{2C0B8AF9-E0B0-4381-963C-C068B978D99F}"/>
    <dgm:cxn modelId="{E39E957F-AF17-4DD6-B95F-61BFFEFD2C1B}" type="presOf" srcId="{E3C8F95C-CA45-4CDC-B1A8-F995A4ADDC5C}" destId="{F985D8E3-7CB3-49ED-8FDA-0945E0630D35}" srcOrd="0" destOrd="0" presId="urn:microsoft.com/office/officeart/2005/8/layout/orgChart1"/>
    <dgm:cxn modelId="{D70AE2A8-7996-4C95-B780-1211F12440D8}" type="presOf" srcId="{3AE9343B-5C0D-41FD-9728-E6EFC179FEE9}" destId="{C5021E4C-F4A3-4287-B2B5-7D7275E41C02}" srcOrd="0" destOrd="0" presId="urn:microsoft.com/office/officeart/2005/8/layout/orgChart1"/>
    <dgm:cxn modelId="{69144F67-B054-4AE8-99AB-30A4C11A1EFE}" type="presOf" srcId="{0085238C-B63F-4923-8B82-D893060019F5}" destId="{5D3EAB5D-2397-4160-B971-DAE7213B3A87}" srcOrd="0" destOrd="0" presId="urn:microsoft.com/office/officeart/2005/8/layout/orgChart1"/>
    <dgm:cxn modelId="{F06EBC37-33FB-438A-8F98-E9897F6A323E}" type="presOf" srcId="{21F25AD4-4644-4072-9188-89CF8372F5EA}" destId="{8B28C29A-3C48-49D4-AB1F-FE3EE07A5CD7}" srcOrd="1" destOrd="0" presId="urn:microsoft.com/office/officeart/2005/8/layout/orgChart1"/>
    <dgm:cxn modelId="{466E4F44-6996-4E94-87C6-C23347C4D5DE}" type="presOf" srcId="{DAB2DEE1-B975-4B37-9399-3F480E2E23F7}" destId="{05183B3E-E7F2-4638-9263-56163B88AA95}" srcOrd="0" destOrd="0" presId="urn:microsoft.com/office/officeart/2005/8/layout/orgChart1"/>
    <dgm:cxn modelId="{D028553E-637D-4048-804F-E01FA8AC66A3}" srcId="{290E8C23-F828-41C1-A9DF-C818899AC654}" destId="{21F25AD4-4644-4072-9188-89CF8372F5EA}" srcOrd="1" destOrd="0" parTransId="{DF2192DC-371C-47F3-96D2-89F81978C802}" sibTransId="{A41811E1-C022-47CD-BF39-132EB03EB6C0}"/>
    <dgm:cxn modelId="{8BEEC011-E3D7-4244-B712-E3242D6B9AB7}" type="presOf" srcId="{84F8C961-1EE3-460E-8AB5-3D51E84F1974}" destId="{7C852A57-6CF3-42FF-B740-18A4453098A0}" srcOrd="0" destOrd="0" presId="urn:microsoft.com/office/officeart/2005/8/layout/orgChart1"/>
    <dgm:cxn modelId="{DA432DC2-5561-44C5-B1B5-EDF8D5B26F03}" srcId="{3AE9343B-5C0D-41FD-9728-E6EFC179FEE9}" destId="{E3C8F95C-CA45-4CDC-B1A8-F995A4ADDC5C}" srcOrd="2" destOrd="0" parTransId="{84F8C961-1EE3-460E-8AB5-3D51E84F1974}" sibTransId="{3FE7CF99-A8FF-4A9B-9FF5-9343F805805D}"/>
    <dgm:cxn modelId="{626D35CA-ED3C-4096-9C9F-DF465572BED6}" type="presOf" srcId="{36B59F70-CBF1-4575-B1A8-4A9D1C04CE38}" destId="{4D4A8AEE-9F99-42BE-AADB-DB55E24336CA}" srcOrd="0" destOrd="0" presId="urn:microsoft.com/office/officeart/2005/8/layout/orgChart1"/>
    <dgm:cxn modelId="{AEF7BAA4-D40E-456E-BFC4-19BA4409C70C}" type="presOf" srcId="{24031D11-7355-4D44-9943-A729F7AC8BD9}" destId="{9EE0C03A-AE17-4663-A929-96137F2CBCAF}" srcOrd="0" destOrd="0" presId="urn:microsoft.com/office/officeart/2005/8/layout/orgChart1"/>
    <dgm:cxn modelId="{ABF76B24-9476-4261-821F-3ACA4A30D55D}" type="presParOf" srcId="{69549F56-FF41-4353-BA46-F55485A3FB56}" destId="{CDEEC48D-F994-4F55-95AD-6C6324B50C47}" srcOrd="0" destOrd="0" presId="urn:microsoft.com/office/officeart/2005/8/layout/orgChart1"/>
    <dgm:cxn modelId="{76310EBD-5BC9-44BF-8FBE-1212DF586D6C}" type="presParOf" srcId="{CDEEC48D-F994-4F55-95AD-6C6324B50C47}" destId="{3ED7328E-7EBC-4C96-8CFE-6CB2DAC82AB0}" srcOrd="0" destOrd="0" presId="urn:microsoft.com/office/officeart/2005/8/layout/orgChart1"/>
    <dgm:cxn modelId="{1CA84B80-39AE-4F9D-BE90-E4E50A8CE7DA}" type="presParOf" srcId="{3ED7328E-7EBC-4C96-8CFE-6CB2DAC82AB0}" destId="{9E8CE6B9-A6F3-4A16-9599-494E27E5D9F8}" srcOrd="0" destOrd="0" presId="urn:microsoft.com/office/officeart/2005/8/layout/orgChart1"/>
    <dgm:cxn modelId="{57C62172-6B82-4EA2-847E-7B15687CFF45}" type="presParOf" srcId="{3ED7328E-7EBC-4C96-8CFE-6CB2DAC82AB0}" destId="{A96D64FC-8D95-4D77-83C3-FB2024056D48}" srcOrd="1" destOrd="0" presId="urn:microsoft.com/office/officeart/2005/8/layout/orgChart1"/>
    <dgm:cxn modelId="{8D7ADE5D-305A-4B67-AD69-002D6B19F092}" type="presParOf" srcId="{CDEEC48D-F994-4F55-95AD-6C6324B50C47}" destId="{85F93B64-7B77-466C-B8CF-8EF5D0B12FBF}" srcOrd="1" destOrd="0" presId="urn:microsoft.com/office/officeart/2005/8/layout/orgChart1"/>
    <dgm:cxn modelId="{8C59AC9D-6F13-4FEA-8E95-6EE1D68847F2}" type="presParOf" srcId="{85F93B64-7B77-466C-B8CF-8EF5D0B12FBF}" destId="{86A8C157-AF97-4B49-8E54-39CBFD0BB965}" srcOrd="0" destOrd="0" presId="urn:microsoft.com/office/officeart/2005/8/layout/orgChart1"/>
    <dgm:cxn modelId="{01C1890A-3CB2-4FF3-BCB4-1156B23DEDF6}" type="presParOf" srcId="{85F93B64-7B77-466C-B8CF-8EF5D0B12FBF}" destId="{82B9107B-694B-499C-A5C2-81197A2D3F14}" srcOrd="1" destOrd="0" presId="urn:microsoft.com/office/officeart/2005/8/layout/orgChart1"/>
    <dgm:cxn modelId="{7ECEA923-0AEF-489A-9B63-42A9FD2229EE}" type="presParOf" srcId="{82B9107B-694B-499C-A5C2-81197A2D3F14}" destId="{4943A1E7-AB2B-44F9-B06D-9AE6D723B98F}" srcOrd="0" destOrd="0" presId="urn:microsoft.com/office/officeart/2005/8/layout/orgChart1"/>
    <dgm:cxn modelId="{D9ED1D87-3CCC-4129-917F-F98F15080CBB}" type="presParOf" srcId="{4943A1E7-AB2B-44F9-B06D-9AE6D723B98F}" destId="{C5021E4C-F4A3-4287-B2B5-7D7275E41C02}" srcOrd="0" destOrd="0" presId="urn:microsoft.com/office/officeart/2005/8/layout/orgChart1"/>
    <dgm:cxn modelId="{6C4A8AD7-D953-451B-BF13-92732012CD53}" type="presParOf" srcId="{4943A1E7-AB2B-44F9-B06D-9AE6D723B98F}" destId="{FC278729-B870-46E3-8D6B-0464815D0290}" srcOrd="1" destOrd="0" presId="urn:microsoft.com/office/officeart/2005/8/layout/orgChart1"/>
    <dgm:cxn modelId="{D737DC6D-0AAF-4D1F-8656-AC8CFFD1F52F}" type="presParOf" srcId="{82B9107B-694B-499C-A5C2-81197A2D3F14}" destId="{4514F855-BC66-4614-9A66-00E60825FE24}" srcOrd="1" destOrd="0" presId="urn:microsoft.com/office/officeart/2005/8/layout/orgChart1"/>
    <dgm:cxn modelId="{45F73DBE-5939-4FDB-A210-4CAF9AC1A3AF}" type="presParOf" srcId="{82B9107B-694B-499C-A5C2-81197A2D3F14}" destId="{4128B313-A8C6-42C7-86D9-9CF2D1D3367D}" srcOrd="2" destOrd="0" presId="urn:microsoft.com/office/officeart/2005/8/layout/orgChart1"/>
    <dgm:cxn modelId="{CCAE1D6A-84F7-4885-853A-7961120E224B}" type="presParOf" srcId="{4128B313-A8C6-42C7-86D9-9CF2D1D3367D}" destId="{436DF4F1-BC26-45A4-9F3E-EFD2E0102F68}" srcOrd="0" destOrd="0" presId="urn:microsoft.com/office/officeart/2005/8/layout/orgChart1"/>
    <dgm:cxn modelId="{B25A23F4-EEDE-4B66-8071-317F83C46596}" type="presParOf" srcId="{4128B313-A8C6-42C7-86D9-9CF2D1D3367D}" destId="{DF3B41A3-E16D-4DB3-9A81-318FD45BA0E6}" srcOrd="1" destOrd="0" presId="urn:microsoft.com/office/officeart/2005/8/layout/orgChart1"/>
    <dgm:cxn modelId="{D1A7C046-0270-409A-BC7E-B6E3F216ABA2}" type="presParOf" srcId="{DF3B41A3-E16D-4DB3-9A81-318FD45BA0E6}" destId="{142E3F3B-DCB7-4E58-801D-25428DC428D9}" srcOrd="0" destOrd="0" presId="urn:microsoft.com/office/officeart/2005/8/layout/orgChart1"/>
    <dgm:cxn modelId="{6F560EF1-FEF4-461C-B667-6802D8C71580}" type="presParOf" srcId="{142E3F3B-DCB7-4E58-801D-25428DC428D9}" destId="{E5BEE84A-EFED-4C29-B09E-FF90D0A38E22}" srcOrd="0" destOrd="0" presId="urn:microsoft.com/office/officeart/2005/8/layout/orgChart1"/>
    <dgm:cxn modelId="{05CE242A-3F59-49D6-9D23-6AC842CBE6A5}" type="presParOf" srcId="{142E3F3B-DCB7-4E58-801D-25428DC428D9}" destId="{F4CFBDA8-FB38-4DD5-BFB6-9A87B15C16FA}" srcOrd="1" destOrd="0" presId="urn:microsoft.com/office/officeart/2005/8/layout/orgChart1"/>
    <dgm:cxn modelId="{01BCCAFC-80C3-4B8C-9F96-5DDA509B9CE2}" type="presParOf" srcId="{DF3B41A3-E16D-4DB3-9A81-318FD45BA0E6}" destId="{2A215048-A883-4F03-9483-64D7FECD1616}" srcOrd="1" destOrd="0" presId="urn:microsoft.com/office/officeart/2005/8/layout/orgChart1"/>
    <dgm:cxn modelId="{90222D3A-03C9-4009-AEC0-139847455303}" type="presParOf" srcId="{DF3B41A3-E16D-4DB3-9A81-318FD45BA0E6}" destId="{F8908ED1-1615-445F-A81B-C7B1746E7AF9}" srcOrd="2" destOrd="0" presId="urn:microsoft.com/office/officeart/2005/8/layout/orgChart1"/>
    <dgm:cxn modelId="{6B47750D-DA0C-4A4C-BAFC-70D6D0E04253}" type="presParOf" srcId="{4128B313-A8C6-42C7-86D9-9CF2D1D3367D}" destId="{4D4A8AEE-9F99-42BE-AADB-DB55E24336CA}" srcOrd="2" destOrd="0" presId="urn:microsoft.com/office/officeart/2005/8/layout/orgChart1"/>
    <dgm:cxn modelId="{BC513943-C344-4559-B356-5FC7E5FD397A}" type="presParOf" srcId="{4128B313-A8C6-42C7-86D9-9CF2D1D3367D}" destId="{38B18A5D-5B69-4ED6-B2F0-0F32051F2BA6}" srcOrd="3" destOrd="0" presId="urn:microsoft.com/office/officeart/2005/8/layout/orgChart1"/>
    <dgm:cxn modelId="{B84E9258-86F1-4E57-9AB5-856DBB23FFE3}" type="presParOf" srcId="{38B18A5D-5B69-4ED6-B2F0-0F32051F2BA6}" destId="{2942D4B1-F71E-4E2D-B207-936B1B0257D2}" srcOrd="0" destOrd="0" presId="urn:microsoft.com/office/officeart/2005/8/layout/orgChart1"/>
    <dgm:cxn modelId="{65403595-F847-428B-8139-FC8446DDEFE7}" type="presParOf" srcId="{2942D4B1-F71E-4E2D-B207-936B1B0257D2}" destId="{1433F5F3-AB2F-43B5-9C1E-CB1FEFE8F696}" srcOrd="0" destOrd="0" presId="urn:microsoft.com/office/officeart/2005/8/layout/orgChart1"/>
    <dgm:cxn modelId="{0C1EC759-B48B-460A-9258-E08B0813E77A}" type="presParOf" srcId="{2942D4B1-F71E-4E2D-B207-936B1B0257D2}" destId="{4334163B-3FD4-4670-A757-27DE12A07716}" srcOrd="1" destOrd="0" presId="urn:microsoft.com/office/officeart/2005/8/layout/orgChart1"/>
    <dgm:cxn modelId="{E6B4CDA8-6CB4-4A7D-8855-EA1AFC798DAA}" type="presParOf" srcId="{38B18A5D-5B69-4ED6-B2F0-0F32051F2BA6}" destId="{3A314E9A-6A96-44BD-99AC-FEFA8A5A0C90}" srcOrd="1" destOrd="0" presId="urn:microsoft.com/office/officeart/2005/8/layout/orgChart1"/>
    <dgm:cxn modelId="{E623087D-7025-4EB8-B84A-B32845BF0B50}" type="presParOf" srcId="{38B18A5D-5B69-4ED6-B2F0-0F32051F2BA6}" destId="{2A078220-E4C8-4C78-8949-B0B38C6FFF54}" srcOrd="2" destOrd="0" presId="urn:microsoft.com/office/officeart/2005/8/layout/orgChart1"/>
    <dgm:cxn modelId="{C98ACCBC-3199-42A4-BCD1-BAF5DB2B2BA7}" type="presParOf" srcId="{4128B313-A8C6-42C7-86D9-9CF2D1D3367D}" destId="{7C852A57-6CF3-42FF-B740-18A4453098A0}" srcOrd="4" destOrd="0" presId="urn:microsoft.com/office/officeart/2005/8/layout/orgChart1"/>
    <dgm:cxn modelId="{0A8DC996-565A-4D2F-ABC6-824E73615811}" type="presParOf" srcId="{4128B313-A8C6-42C7-86D9-9CF2D1D3367D}" destId="{C0D63C8F-F6F4-4E2D-A7A9-970D52783EFC}" srcOrd="5" destOrd="0" presId="urn:microsoft.com/office/officeart/2005/8/layout/orgChart1"/>
    <dgm:cxn modelId="{E1CAF640-1D1F-41EB-870D-AB4BC70CCF41}" type="presParOf" srcId="{C0D63C8F-F6F4-4E2D-A7A9-970D52783EFC}" destId="{DDE8D26E-7413-4F04-AE4A-2738899F41D1}" srcOrd="0" destOrd="0" presId="urn:microsoft.com/office/officeart/2005/8/layout/orgChart1"/>
    <dgm:cxn modelId="{B05AA1B4-2494-4EDA-BA2B-DBF50D3C05B0}" type="presParOf" srcId="{DDE8D26E-7413-4F04-AE4A-2738899F41D1}" destId="{F985D8E3-7CB3-49ED-8FDA-0945E0630D35}" srcOrd="0" destOrd="0" presId="urn:microsoft.com/office/officeart/2005/8/layout/orgChart1"/>
    <dgm:cxn modelId="{B22EEBE3-D81A-4679-954B-0FF16540F803}" type="presParOf" srcId="{DDE8D26E-7413-4F04-AE4A-2738899F41D1}" destId="{4CC61D8B-4B96-4EA1-A22A-EA01198E86C7}" srcOrd="1" destOrd="0" presId="urn:microsoft.com/office/officeart/2005/8/layout/orgChart1"/>
    <dgm:cxn modelId="{6B3D772A-032F-47F6-BC61-031488367A3B}" type="presParOf" srcId="{C0D63C8F-F6F4-4E2D-A7A9-970D52783EFC}" destId="{37342089-B18A-4DC7-9169-451FFB9E88F0}" srcOrd="1" destOrd="0" presId="urn:microsoft.com/office/officeart/2005/8/layout/orgChart1"/>
    <dgm:cxn modelId="{928A34D5-9A86-4D7D-9B07-0A26B5074FBE}" type="presParOf" srcId="{C0D63C8F-F6F4-4E2D-A7A9-970D52783EFC}" destId="{4EB13595-FF33-40F2-B77A-B054F50CEE70}" srcOrd="2" destOrd="0" presId="urn:microsoft.com/office/officeart/2005/8/layout/orgChart1"/>
    <dgm:cxn modelId="{E9E2ABE8-4F9E-42D9-B666-041A4035975B}" type="presParOf" srcId="{85F93B64-7B77-466C-B8CF-8EF5D0B12FBF}" destId="{48E4E0FC-5D5B-499D-85EA-B4C08DA84912}" srcOrd="2" destOrd="0" presId="urn:microsoft.com/office/officeart/2005/8/layout/orgChart1"/>
    <dgm:cxn modelId="{88BEF1C8-295F-4BEF-8BFE-614DE238C66C}" type="presParOf" srcId="{85F93B64-7B77-466C-B8CF-8EF5D0B12FBF}" destId="{8B921968-FAEC-49E3-8C99-F07147764C99}" srcOrd="3" destOrd="0" presId="urn:microsoft.com/office/officeart/2005/8/layout/orgChart1"/>
    <dgm:cxn modelId="{9988FBEA-75D1-42DF-B13A-2E642AD67D26}" type="presParOf" srcId="{8B921968-FAEC-49E3-8C99-F07147764C99}" destId="{5A45C447-AF4E-4488-A46E-1FB6CF7BF229}" srcOrd="0" destOrd="0" presId="urn:microsoft.com/office/officeart/2005/8/layout/orgChart1"/>
    <dgm:cxn modelId="{F1EB429C-A324-49A7-9138-717B5B314AE9}" type="presParOf" srcId="{5A45C447-AF4E-4488-A46E-1FB6CF7BF229}" destId="{31F1F02B-0A88-406C-BACC-FCEDF821C202}" srcOrd="0" destOrd="0" presId="urn:microsoft.com/office/officeart/2005/8/layout/orgChart1"/>
    <dgm:cxn modelId="{D70AD150-8E22-4DDF-9E7C-69792367ED87}" type="presParOf" srcId="{5A45C447-AF4E-4488-A46E-1FB6CF7BF229}" destId="{8B28C29A-3C48-49D4-AB1F-FE3EE07A5CD7}" srcOrd="1" destOrd="0" presId="urn:microsoft.com/office/officeart/2005/8/layout/orgChart1"/>
    <dgm:cxn modelId="{B524AC48-1678-4AF9-A043-F5EF497BE6D6}" type="presParOf" srcId="{8B921968-FAEC-49E3-8C99-F07147764C99}" destId="{85602D23-04FE-4EE8-8CE4-6097B2B3272F}" srcOrd="1" destOrd="0" presId="urn:microsoft.com/office/officeart/2005/8/layout/orgChart1"/>
    <dgm:cxn modelId="{9D223862-72D7-489D-8BCB-9645310800F8}" type="presParOf" srcId="{8B921968-FAEC-49E3-8C99-F07147764C99}" destId="{5F9EA0AE-8F4B-417F-BCCE-E073EAED5DB5}" srcOrd="2" destOrd="0" presId="urn:microsoft.com/office/officeart/2005/8/layout/orgChart1"/>
    <dgm:cxn modelId="{E78DADAC-A68D-401E-B10F-04D44BF524A1}" type="presParOf" srcId="{5F9EA0AE-8F4B-417F-BCCE-E073EAED5DB5}" destId="{4F0AC832-2ED5-444D-A86B-ED3E1F5CC0B9}" srcOrd="0" destOrd="0" presId="urn:microsoft.com/office/officeart/2005/8/layout/orgChart1"/>
    <dgm:cxn modelId="{AB5B68C0-B2B0-4D71-BCB5-4EB6586E4D23}" type="presParOf" srcId="{5F9EA0AE-8F4B-417F-BCCE-E073EAED5DB5}" destId="{F1F77568-769A-48F6-86DE-029520E9F29B}" srcOrd="1" destOrd="0" presId="urn:microsoft.com/office/officeart/2005/8/layout/orgChart1"/>
    <dgm:cxn modelId="{BE0608AC-1A6F-4A4C-A6A6-8DD0CAC1853A}" type="presParOf" srcId="{F1F77568-769A-48F6-86DE-029520E9F29B}" destId="{8BEF2F44-8CCD-46E0-A515-16A7BAABFE9E}" srcOrd="0" destOrd="0" presId="urn:microsoft.com/office/officeart/2005/8/layout/orgChart1"/>
    <dgm:cxn modelId="{CAD20446-90CC-4E9C-B660-E8E6634C17B9}" type="presParOf" srcId="{8BEF2F44-8CCD-46E0-A515-16A7BAABFE9E}" destId="{9EE0C03A-AE17-4663-A929-96137F2CBCAF}" srcOrd="0" destOrd="0" presId="urn:microsoft.com/office/officeart/2005/8/layout/orgChart1"/>
    <dgm:cxn modelId="{64297855-71D5-40F7-8BF1-5ABB624D38AF}" type="presParOf" srcId="{8BEF2F44-8CCD-46E0-A515-16A7BAABFE9E}" destId="{D0D1A7E7-B3AF-4D22-8335-E6D6BAD46A71}" srcOrd="1" destOrd="0" presId="urn:microsoft.com/office/officeart/2005/8/layout/orgChart1"/>
    <dgm:cxn modelId="{CAD1B7BF-7DE7-4B2B-9BFE-0FB10B9E789F}" type="presParOf" srcId="{F1F77568-769A-48F6-86DE-029520E9F29B}" destId="{794769BB-9E1C-4EDC-BA9F-ADB6BDCA4558}" srcOrd="1" destOrd="0" presId="urn:microsoft.com/office/officeart/2005/8/layout/orgChart1"/>
    <dgm:cxn modelId="{273D2DAD-B663-4E28-89A6-901A72791AD0}" type="presParOf" srcId="{F1F77568-769A-48F6-86DE-029520E9F29B}" destId="{EF276250-8CA7-470C-902B-52E4BB19323C}" srcOrd="2" destOrd="0" presId="urn:microsoft.com/office/officeart/2005/8/layout/orgChart1"/>
    <dgm:cxn modelId="{6AB00C43-5DC6-4D2F-B823-D261A965F041}" type="presParOf" srcId="{5F9EA0AE-8F4B-417F-BCCE-E073EAED5DB5}" destId="{DC9C790F-500E-4B29-B390-E59ACA57CFAC}" srcOrd="2" destOrd="0" presId="urn:microsoft.com/office/officeart/2005/8/layout/orgChart1"/>
    <dgm:cxn modelId="{88708496-AAA9-4EDC-8643-ECF4074C849E}" type="presParOf" srcId="{5F9EA0AE-8F4B-417F-BCCE-E073EAED5DB5}" destId="{F872BC01-0830-4035-A777-7528BAF28617}" srcOrd="3" destOrd="0" presId="urn:microsoft.com/office/officeart/2005/8/layout/orgChart1"/>
    <dgm:cxn modelId="{7503D239-C018-4701-A187-5DD7E21C7093}" type="presParOf" srcId="{F872BC01-0830-4035-A777-7528BAF28617}" destId="{6F9EBABD-E494-48DE-ADC0-20A535019766}" srcOrd="0" destOrd="0" presId="urn:microsoft.com/office/officeart/2005/8/layout/orgChart1"/>
    <dgm:cxn modelId="{2702A7F0-C901-4103-9EDA-87273621A240}" type="presParOf" srcId="{6F9EBABD-E494-48DE-ADC0-20A535019766}" destId="{CD0ADAC9-E73B-43F2-A034-84E30A285432}" srcOrd="0" destOrd="0" presId="urn:microsoft.com/office/officeart/2005/8/layout/orgChart1"/>
    <dgm:cxn modelId="{A418B6C7-FA35-4F3B-B3EF-E290FD1A8D37}" type="presParOf" srcId="{6F9EBABD-E494-48DE-ADC0-20A535019766}" destId="{E98C14BA-FFF1-4D19-B067-79F36BE8E9EC}" srcOrd="1" destOrd="0" presId="urn:microsoft.com/office/officeart/2005/8/layout/orgChart1"/>
    <dgm:cxn modelId="{1B5FC700-FD95-4825-9154-76026617A5CA}" type="presParOf" srcId="{F872BC01-0830-4035-A777-7528BAF28617}" destId="{69608157-1EF9-4582-8C08-D48F4F26C9FF}" srcOrd="1" destOrd="0" presId="urn:microsoft.com/office/officeart/2005/8/layout/orgChart1"/>
    <dgm:cxn modelId="{7EA9D0C8-E859-4BEA-8C52-B813A18BBE15}" type="presParOf" srcId="{F872BC01-0830-4035-A777-7528BAF28617}" destId="{78EC11A8-A098-4A5C-A822-E9C55364D0E5}" srcOrd="2" destOrd="0" presId="urn:microsoft.com/office/officeart/2005/8/layout/orgChart1"/>
    <dgm:cxn modelId="{B76C5915-E8F2-4632-AACD-96E5E62108F4}" type="presParOf" srcId="{5F9EA0AE-8F4B-417F-BCCE-E073EAED5DB5}" destId="{4BC088AB-C69D-4C3F-8EAE-1C57ADBB8284}" srcOrd="4" destOrd="0" presId="urn:microsoft.com/office/officeart/2005/8/layout/orgChart1"/>
    <dgm:cxn modelId="{1409B3B9-27DD-4D17-A86C-705AA3152DCE}" type="presParOf" srcId="{5F9EA0AE-8F4B-417F-BCCE-E073EAED5DB5}" destId="{34731D8D-BB1C-49DB-9596-08638F938531}" srcOrd="5" destOrd="0" presId="urn:microsoft.com/office/officeart/2005/8/layout/orgChart1"/>
    <dgm:cxn modelId="{219CFD18-5EAF-4B49-8598-B7D8E7BC72FB}" type="presParOf" srcId="{34731D8D-BB1C-49DB-9596-08638F938531}" destId="{D40D19FC-0593-49EC-884D-DF0F8F736B95}" srcOrd="0" destOrd="0" presId="urn:microsoft.com/office/officeart/2005/8/layout/orgChart1"/>
    <dgm:cxn modelId="{368EB66F-A586-4031-8719-E4B9059F9067}" type="presParOf" srcId="{D40D19FC-0593-49EC-884D-DF0F8F736B95}" destId="{0B10B755-89C3-492F-9304-0F28F5FCEA4D}" srcOrd="0" destOrd="0" presId="urn:microsoft.com/office/officeart/2005/8/layout/orgChart1"/>
    <dgm:cxn modelId="{BEF8C849-0844-42C5-AEBA-6800B3105B70}" type="presParOf" srcId="{D40D19FC-0593-49EC-884D-DF0F8F736B95}" destId="{E63B77E0-94F9-4153-91C1-6C6258701B16}" srcOrd="1" destOrd="0" presId="urn:microsoft.com/office/officeart/2005/8/layout/orgChart1"/>
    <dgm:cxn modelId="{E24F7053-1DF0-4622-97E9-935FEFC9E490}" type="presParOf" srcId="{34731D8D-BB1C-49DB-9596-08638F938531}" destId="{6A646225-168B-4D05-BA9C-4D35958CE41E}" srcOrd="1" destOrd="0" presId="urn:microsoft.com/office/officeart/2005/8/layout/orgChart1"/>
    <dgm:cxn modelId="{833F61F9-224A-4BC5-85EE-D9CEEF9A81A3}" type="presParOf" srcId="{34731D8D-BB1C-49DB-9596-08638F938531}" destId="{D7B375F1-E4AD-4D79-A15C-536D3D1FF7C7}" srcOrd="2" destOrd="0" presId="urn:microsoft.com/office/officeart/2005/8/layout/orgChart1"/>
    <dgm:cxn modelId="{CE84ABC2-845C-44FF-BBA2-5BC6C2DA9E8A}" type="presParOf" srcId="{5F9EA0AE-8F4B-417F-BCCE-E073EAED5DB5}" destId="{06878451-0BF2-4230-81AA-8E2B0D643F19}" srcOrd="6" destOrd="0" presId="urn:microsoft.com/office/officeart/2005/8/layout/orgChart1"/>
    <dgm:cxn modelId="{4410E491-BCB2-4A7D-AD85-13F663B801D5}" type="presParOf" srcId="{5F9EA0AE-8F4B-417F-BCCE-E073EAED5DB5}" destId="{61C3A9CB-C089-4453-B7BB-7F120C333F14}" srcOrd="7" destOrd="0" presId="urn:microsoft.com/office/officeart/2005/8/layout/orgChart1"/>
    <dgm:cxn modelId="{72770503-1300-4521-A7F4-DA046FE2F478}" type="presParOf" srcId="{61C3A9CB-C089-4453-B7BB-7F120C333F14}" destId="{EFD0CFD5-EFB3-4A85-A44B-3CDEB39EF6D9}" srcOrd="0" destOrd="0" presId="urn:microsoft.com/office/officeart/2005/8/layout/orgChart1"/>
    <dgm:cxn modelId="{9457CB67-54EF-4330-B7BF-9D07C999D799}" type="presParOf" srcId="{EFD0CFD5-EFB3-4A85-A44B-3CDEB39EF6D9}" destId="{BBEE11B4-A90D-42F6-AE29-86A248AE8DE7}" srcOrd="0" destOrd="0" presId="urn:microsoft.com/office/officeart/2005/8/layout/orgChart1"/>
    <dgm:cxn modelId="{9FDC560A-B034-4BBB-9D38-AF449D05012B}" type="presParOf" srcId="{EFD0CFD5-EFB3-4A85-A44B-3CDEB39EF6D9}" destId="{A75C4FE1-878A-4C32-BA5B-1BF4BC580465}" srcOrd="1" destOrd="0" presId="urn:microsoft.com/office/officeart/2005/8/layout/orgChart1"/>
    <dgm:cxn modelId="{B9953752-FF0B-4753-B38E-0959FACD7B51}" type="presParOf" srcId="{61C3A9CB-C089-4453-B7BB-7F120C333F14}" destId="{4D40B70D-E615-47E2-8777-1F96C7964C3F}" srcOrd="1" destOrd="0" presId="urn:microsoft.com/office/officeart/2005/8/layout/orgChart1"/>
    <dgm:cxn modelId="{8BAC63A6-8581-4A6D-B36E-3C94AABA74C6}" type="presParOf" srcId="{61C3A9CB-C089-4453-B7BB-7F120C333F14}" destId="{F29A44DD-36CF-4B0D-B6F9-7F2D2B5ABF27}" srcOrd="2" destOrd="0" presId="urn:microsoft.com/office/officeart/2005/8/layout/orgChart1"/>
    <dgm:cxn modelId="{850084AB-7327-49EB-B2C8-309EA07399E1}" type="presParOf" srcId="{85F93B64-7B77-466C-B8CF-8EF5D0B12FBF}" destId="{0D39D0CD-263E-4925-AC43-EB3D53690D45}" srcOrd="4" destOrd="0" presId="urn:microsoft.com/office/officeart/2005/8/layout/orgChart1"/>
    <dgm:cxn modelId="{006C5EC1-F500-49E3-BBE5-475E20881A8D}" type="presParOf" srcId="{85F93B64-7B77-466C-B8CF-8EF5D0B12FBF}" destId="{21E6792D-8DBA-4908-98AD-6B396F371324}" srcOrd="5" destOrd="0" presId="urn:microsoft.com/office/officeart/2005/8/layout/orgChart1"/>
    <dgm:cxn modelId="{01056434-0739-4535-92CA-33447F52C0D5}" type="presParOf" srcId="{21E6792D-8DBA-4908-98AD-6B396F371324}" destId="{C2A74DCD-1CE7-42B6-B4C6-50D096FD0D99}" srcOrd="0" destOrd="0" presId="urn:microsoft.com/office/officeart/2005/8/layout/orgChart1"/>
    <dgm:cxn modelId="{E5BEC895-0020-4322-B930-E8AE86BF1FA9}" type="presParOf" srcId="{C2A74DCD-1CE7-42B6-B4C6-50D096FD0D99}" destId="{9B1D0F3B-3399-4590-8763-818AF8CA561D}" srcOrd="0" destOrd="0" presId="urn:microsoft.com/office/officeart/2005/8/layout/orgChart1"/>
    <dgm:cxn modelId="{EC8003A1-227F-40B5-8797-D12188680D91}" type="presParOf" srcId="{C2A74DCD-1CE7-42B6-B4C6-50D096FD0D99}" destId="{5A4029C3-FF8C-4E9E-AF28-D1032B0854E7}" srcOrd="1" destOrd="0" presId="urn:microsoft.com/office/officeart/2005/8/layout/orgChart1"/>
    <dgm:cxn modelId="{9B244B32-15BE-45FD-B3B2-9FD1464A0676}" type="presParOf" srcId="{21E6792D-8DBA-4908-98AD-6B396F371324}" destId="{FCDB98E2-816E-4DFE-84C2-E907610E0881}" srcOrd="1" destOrd="0" presId="urn:microsoft.com/office/officeart/2005/8/layout/orgChart1"/>
    <dgm:cxn modelId="{5F9CBF75-15B2-4163-A229-D160FC2CAC65}" type="presParOf" srcId="{21E6792D-8DBA-4908-98AD-6B396F371324}" destId="{21A77977-2102-4467-8A0A-4ACB1A3FC4F8}" srcOrd="2" destOrd="0" presId="urn:microsoft.com/office/officeart/2005/8/layout/orgChart1"/>
    <dgm:cxn modelId="{7CFC3C41-FF34-4FFE-ADCE-3FAF8F3DCC6C}" type="presParOf" srcId="{21A77977-2102-4467-8A0A-4ACB1A3FC4F8}" destId="{BC81D2B5-0F13-460A-846F-13658D38E056}" srcOrd="0" destOrd="0" presId="urn:microsoft.com/office/officeart/2005/8/layout/orgChart1"/>
    <dgm:cxn modelId="{9D941FFC-3123-4025-9B68-92D82CF45294}" type="presParOf" srcId="{21A77977-2102-4467-8A0A-4ACB1A3FC4F8}" destId="{9CA00BA9-CCBE-45C3-9833-8DFA86C3E54A}" srcOrd="1" destOrd="0" presId="urn:microsoft.com/office/officeart/2005/8/layout/orgChart1"/>
    <dgm:cxn modelId="{973EB761-8E00-4435-B78F-C8F4F5E10E3F}" type="presParOf" srcId="{9CA00BA9-CCBE-45C3-9833-8DFA86C3E54A}" destId="{54ECDC62-D8AD-49FF-A756-FEAE282280B1}" srcOrd="0" destOrd="0" presId="urn:microsoft.com/office/officeart/2005/8/layout/orgChart1"/>
    <dgm:cxn modelId="{C5ECB290-E393-405C-BBD2-D7C7AB87E335}" type="presParOf" srcId="{54ECDC62-D8AD-49FF-A756-FEAE282280B1}" destId="{05183B3E-E7F2-4638-9263-56163B88AA95}" srcOrd="0" destOrd="0" presId="urn:microsoft.com/office/officeart/2005/8/layout/orgChart1"/>
    <dgm:cxn modelId="{E482D23A-0DB0-43C1-8162-57FDD94B6224}" type="presParOf" srcId="{54ECDC62-D8AD-49FF-A756-FEAE282280B1}" destId="{F436E440-C824-452C-B5C8-4C23106DE169}" srcOrd="1" destOrd="0" presId="urn:microsoft.com/office/officeart/2005/8/layout/orgChart1"/>
    <dgm:cxn modelId="{BF7D723D-8F5F-41EE-BC0A-62A0E7D429E7}" type="presParOf" srcId="{9CA00BA9-CCBE-45C3-9833-8DFA86C3E54A}" destId="{9DF11FFD-A067-46DB-9550-09B23A14683A}" srcOrd="1" destOrd="0" presId="urn:microsoft.com/office/officeart/2005/8/layout/orgChart1"/>
    <dgm:cxn modelId="{61D538A5-BDA2-4493-B550-793830207A5A}" type="presParOf" srcId="{9CA00BA9-CCBE-45C3-9833-8DFA86C3E54A}" destId="{ABF89EE2-EBD7-44ED-8A25-1646C03C0F0D}" srcOrd="2" destOrd="0" presId="urn:microsoft.com/office/officeart/2005/8/layout/orgChart1"/>
    <dgm:cxn modelId="{4C580C71-BDA3-492B-AD36-EF6B52254D7F}" type="presParOf" srcId="{21A77977-2102-4467-8A0A-4ACB1A3FC4F8}" destId="{5D3EAB5D-2397-4160-B971-DAE7213B3A87}" srcOrd="2" destOrd="0" presId="urn:microsoft.com/office/officeart/2005/8/layout/orgChart1"/>
    <dgm:cxn modelId="{A635E884-34FB-4056-AFA3-B95DAD5A37B7}" type="presParOf" srcId="{21A77977-2102-4467-8A0A-4ACB1A3FC4F8}" destId="{5EDBA7DE-EB0B-45EB-A440-689A8C47E792}" srcOrd="3" destOrd="0" presId="urn:microsoft.com/office/officeart/2005/8/layout/orgChart1"/>
    <dgm:cxn modelId="{EB14A4D9-AA97-4D61-A59B-AAAC4795F9F7}" type="presParOf" srcId="{5EDBA7DE-EB0B-45EB-A440-689A8C47E792}" destId="{DF823747-4CF4-4712-964E-E7D858C2A0CE}" srcOrd="0" destOrd="0" presId="urn:microsoft.com/office/officeart/2005/8/layout/orgChart1"/>
    <dgm:cxn modelId="{14833B34-3178-42CB-B3AC-BD81DD16451B}" type="presParOf" srcId="{DF823747-4CF4-4712-964E-E7D858C2A0CE}" destId="{0C4C0BD2-D58D-46A9-9D9C-4950573CF9D4}" srcOrd="0" destOrd="0" presId="urn:microsoft.com/office/officeart/2005/8/layout/orgChart1"/>
    <dgm:cxn modelId="{9EF0CC67-3952-4A11-A356-5541B63E0472}" type="presParOf" srcId="{DF823747-4CF4-4712-964E-E7D858C2A0CE}" destId="{4EA21160-F8C5-4F90-B9A4-54617063EB5B}" srcOrd="1" destOrd="0" presId="urn:microsoft.com/office/officeart/2005/8/layout/orgChart1"/>
    <dgm:cxn modelId="{5B41B526-EAB7-4DBC-B1D5-1C2742B2F140}" type="presParOf" srcId="{5EDBA7DE-EB0B-45EB-A440-689A8C47E792}" destId="{EA83F930-0087-4A4A-BBEA-96732E5A3B6D}" srcOrd="1" destOrd="0" presId="urn:microsoft.com/office/officeart/2005/8/layout/orgChart1"/>
    <dgm:cxn modelId="{B5B9297B-3F59-43EE-A079-EB81CBE1D99A}" type="presParOf" srcId="{5EDBA7DE-EB0B-45EB-A440-689A8C47E792}" destId="{EC03EBA1-B69F-4FAC-A893-4E35656E5C10}" srcOrd="2" destOrd="0" presId="urn:microsoft.com/office/officeart/2005/8/layout/orgChart1"/>
    <dgm:cxn modelId="{48778FEF-4B7C-405F-A0D2-9A9BEFFBACE3}" type="presParOf" srcId="{21A77977-2102-4467-8A0A-4ACB1A3FC4F8}" destId="{A1CCF346-1A27-4E63-9263-9615C3E9172A}" srcOrd="4" destOrd="0" presId="urn:microsoft.com/office/officeart/2005/8/layout/orgChart1"/>
    <dgm:cxn modelId="{52224E56-FF5B-43EE-8436-99BCEE17231E}" type="presParOf" srcId="{21A77977-2102-4467-8A0A-4ACB1A3FC4F8}" destId="{8EE33B43-9CBE-438E-AC96-E61F940D20F6}" srcOrd="5" destOrd="0" presId="urn:microsoft.com/office/officeart/2005/8/layout/orgChart1"/>
    <dgm:cxn modelId="{B15F355C-73DD-4657-9566-0B88395844F3}" type="presParOf" srcId="{8EE33B43-9CBE-438E-AC96-E61F940D20F6}" destId="{A7FCF783-4A77-4070-A1E2-AD5F000E3016}" srcOrd="0" destOrd="0" presId="urn:microsoft.com/office/officeart/2005/8/layout/orgChart1"/>
    <dgm:cxn modelId="{0081B4A7-0370-4DBE-993A-760BE1BA251C}" type="presParOf" srcId="{A7FCF783-4A77-4070-A1E2-AD5F000E3016}" destId="{1EDFFC6F-B53E-441C-89EA-980F5328535C}" srcOrd="0" destOrd="0" presId="urn:microsoft.com/office/officeart/2005/8/layout/orgChart1"/>
    <dgm:cxn modelId="{0F2C69F6-EE0E-49B9-B02B-C22055C5AB5A}" type="presParOf" srcId="{A7FCF783-4A77-4070-A1E2-AD5F000E3016}" destId="{203791E6-7D9F-4740-A71F-EAC047A15C76}" srcOrd="1" destOrd="0" presId="urn:microsoft.com/office/officeart/2005/8/layout/orgChart1"/>
    <dgm:cxn modelId="{3E998CED-4A61-4E0B-A694-D444DA479F71}" type="presParOf" srcId="{8EE33B43-9CBE-438E-AC96-E61F940D20F6}" destId="{AE58F137-C81E-4987-9696-580790965803}" srcOrd="1" destOrd="0" presId="urn:microsoft.com/office/officeart/2005/8/layout/orgChart1"/>
    <dgm:cxn modelId="{076428A5-7519-4CD9-AACB-7F961AB4E1AD}" type="presParOf" srcId="{8EE33B43-9CBE-438E-AC96-E61F940D20F6}" destId="{FB288848-43C2-4DFD-8BD3-8AE5FA59C126}" srcOrd="2" destOrd="0" presId="urn:microsoft.com/office/officeart/2005/8/layout/orgChart1"/>
    <dgm:cxn modelId="{597D859D-FF2C-40EC-B688-5A991ECF1404}" type="presParOf" srcId="{CDEEC48D-F994-4F55-95AD-6C6324B50C47}" destId="{23EDBA5C-FF27-4CFD-A0B9-6EF57D03843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10FD77B1-B40A-4343-AB89-C8C836CA0CF2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07EFFAD-B6BC-4483-B07B-8518768F0668}">
      <dgm:prSet phldrT="[Texto]" custT="1"/>
      <dgm:spPr/>
      <dgm:t>
        <a:bodyPr/>
        <a:lstStyle/>
        <a:p>
          <a:r>
            <a:rPr lang="es-ES" sz="1200" dirty="0"/>
            <a:t>Director (a) de Operación </a:t>
          </a:r>
        </a:p>
      </dgm:t>
    </dgm:pt>
    <dgm:pt modelId="{609FCE20-37BE-4AB6-8E30-A25B84D276DE}" type="parTrans" cxnId="{A422F395-7A98-4DD4-BD25-90BD64B81DC7}">
      <dgm:prSet/>
      <dgm:spPr/>
      <dgm:t>
        <a:bodyPr/>
        <a:lstStyle/>
        <a:p>
          <a:endParaRPr lang="es-ES" sz="1200"/>
        </a:p>
      </dgm:t>
    </dgm:pt>
    <dgm:pt modelId="{B125D196-2468-4FDE-AD4B-9C1984E3DCC7}" type="sibTrans" cxnId="{A422F395-7A98-4DD4-BD25-90BD64B81DC7}">
      <dgm:prSet/>
      <dgm:spPr/>
      <dgm:t>
        <a:bodyPr/>
        <a:lstStyle/>
        <a:p>
          <a:endParaRPr lang="es-ES" sz="1200"/>
        </a:p>
      </dgm:t>
    </dgm:pt>
    <dgm:pt modelId="{84E43068-1496-401D-87E8-8AD176D48C0D}">
      <dgm:prSet phldrT="[Texto]" custT="1"/>
      <dgm:spPr/>
      <dgm:t>
        <a:bodyPr/>
        <a:lstStyle/>
        <a:p>
          <a:r>
            <a:rPr lang="es-ES" sz="1200" dirty="0"/>
            <a:t>Coordinador (a) de Comunicación Logística y Eventos</a:t>
          </a:r>
        </a:p>
      </dgm:t>
    </dgm:pt>
    <dgm:pt modelId="{7AC1EC11-3A00-4D10-BF98-7788424266C1}" type="parTrans" cxnId="{65822FBF-FA07-47C7-9CB5-79C1CDC4A700}">
      <dgm:prSet/>
      <dgm:spPr/>
      <dgm:t>
        <a:bodyPr/>
        <a:lstStyle/>
        <a:p>
          <a:endParaRPr lang="es-ES" sz="1200"/>
        </a:p>
      </dgm:t>
    </dgm:pt>
    <dgm:pt modelId="{1286F468-79F7-49CB-8604-F36F82F240B3}" type="sibTrans" cxnId="{65822FBF-FA07-47C7-9CB5-79C1CDC4A700}">
      <dgm:prSet/>
      <dgm:spPr/>
      <dgm:t>
        <a:bodyPr/>
        <a:lstStyle/>
        <a:p>
          <a:endParaRPr lang="es-ES" sz="1200"/>
        </a:p>
      </dgm:t>
    </dgm:pt>
    <dgm:pt modelId="{963D9F7C-4877-46D5-A047-918057F38175}">
      <dgm:prSet phldrT="[Texto]" custT="1"/>
      <dgm:spPr/>
      <dgm:t>
        <a:bodyPr/>
        <a:lstStyle/>
        <a:p>
          <a:r>
            <a:rPr lang="es-ES" sz="1200" dirty="0"/>
            <a:t>Coordinador (a) Jurídico (a) Institucional </a:t>
          </a:r>
        </a:p>
      </dgm:t>
    </dgm:pt>
    <dgm:pt modelId="{D80B1D62-4095-4985-8E30-58091F6DF512}" type="parTrans" cxnId="{FF9A903A-F8DD-4376-9BA7-58962407320D}">
      <dgm:prSet/>
      <dgm:spPr/>
      <dgm:t>
        <a:bodyPr/>
        <a:lstStyle/>
        <a:p>
          <a:endParaRPr lang="es-ES" sz="1200"/>
        </a:p>
      </dgm:t>
    </dgm:pt>
    <dgm:pt modelId="{16E38B69-EE76-436D-897D-CA5537CB16F5}" type="sibTrans" cxnId="{FF9A903A-F8DD-4376-9BA7-58962407320D}">
      <dgm:prSet/>
      <dgm:spPr/>
      <dgm:t>
        <a:bodyPr/>
        <a:lstStyle/>
        <a:p>
          <a:endParaRPr lang="es-ES" sz="1200"/>
        </a:p>
      </dgm:t>
    </dgm:pt>
    <dgm:pt modelId="{DCA47911-F639-4AFF-965B-E6C74828C7CA}" type="asst">
      <dgm:prSet custT="1"/>
      <dgm:spPr/>
      <dgm:t>
        <a:bodyPr/>
        <a:lstStyle/>
        <a:p>
          <a:r>
            <a:rPr lang="es-ES" sz="1200" dirty="0"/>
            <a:t>Asistente </a:t>
          </a:r>
        </a:p>
      </dgm:t>
    </dgm:pt>
    <dgm:pt modelId="{1DA0278F-511A-4C5F-9679-736DF27E6A43}" type="parTrans" cxnId="{640F8314-3EEF-4A65-84FF-3233104C200B}">
      <dgm:prSet/>
      <dgm:spPr/>
      <dgm:t>
        <a:bodyPr/>
        <a:lstStyle/>
        <a:p>
          <a:endParaRPr lang="es-ES" sz="1200"/>
        </a:p>
      </dgm:t>
    </dgm:pt>
    <dgm:pt modelId="{718CE49A-FF83-437F-99F8-8E0BDD64CE47}" type="sibTrans" cxnId="{640F8314-3EEF-4A65-84FF-3233104C200B}">
      <dgm:prSet/>
      <dgm:spPr/>
      <dgm:t>
        <a:bodyPr/>
        <a:lstStyle/>
        <a:p>
          <a:endParaRPr lang="es-ES" sz="1200"/>
        </a:p>
      </dgm:t>
    </dgm:pt>
    <dgm:pt modelId="{85D2C16D-681E-40D4-A156-0FA88141724A}" type="asst">
      <dgm:prSet custT="1"/>
      <dgm:spPr/>
      <dgm:t>
        <a:bodyPr/>
        <a:lstStyle/>
        <a:p>
          <a:r>
            <a:rPr lang="es-ES" sz="1200" dirty="0"/>
            <a:t>Auxiliar </a:t>
          </a:r>
        </a:p>
      </dgm:t>
    </dgm:pt>
    <dgm:pt modelId="{E50EFD24-7432-4A77-AB6A-DF13418B811F}" type="parTrans" cxnId="{63B099A7-0CFA-4253-B733-7BD8698B2006}">
      <dgm:prSet/>
      <dgm:spPr/>
      <dgm:t>
        <a:bodyPr/>
        <a:lstStyle/>
        <a:p>
          <a:endParaRPr lang="es-ES" sz="1200"/>
        </a:p>
      </dgm:t>
    </dgm:pt>
    <dgm:pt modelId="{86468EA3-9F12-4EFC-BEA0-69C5A26EF6E8}" type="sibTrans" cxnId="{63B099A7-0CFA-4253-B733-7BD8698B2006}">
      <dgm:prSet/>
      <dgm:spPr/>
      <dgm:t>
        <a:bodyPr/>
        <a:lstStyle/>
        <a:p>
          <a:endParaRPr lang="es-ES" sz="1200"/>
        </a:p>
      </dgm:t>
    </dgm:pt>
    <dgm:pt modelId="{59704FF7-DCD7-47AA-93BE-BF2C6C260F93}" type="asst">
      <dgm:prSet custT="1"/>
      <dgm:spPr/>
      <dgm:t>
        <a:bodyPr/>
        <a:lstStyle/>
        <a:p>
          <a:r>
            <a:rPr lang="es-ES" sz="1200" dirty="0"/>
            <a:t>Auxiliar </a:t>
          </a:r>
        </a:p>
      </dgm:t>
    </dgm:pt>
    <dgm:pt modelId="{0C4F88F4-D92F-44E3-99A8-A322F15743A3}" type="parTrans" cxnId="{7912FB59-9AC0-4FF3-B089-1E4235AE9AC6}">
      <dgm:prSet/>
      <dgm:spPr/>
      <dgm:t>
        <a:bodyPr/>
        <a:lstStyle/>
        <a:p>
          <a:endParaRPr lang="es-ES" sz="1200"/>
        </a:p>
      </dgm:t>
    </dgm:pt>
    <dgm:pt modelId="{07267039-F820-4C33-84DA-420D39500B27}" type="sibTrans" cxnId="{7912FB59-9AC0-4FF3-B089-1E4235AE9AC6}">
      <dgm:prSet/>
      <dgm:spPr/>
      <dgm:t>
        <a:bodyPr/>
        <a:lstStyle/>
        <a:p>
          <a:endParaRPr lang="es-ES" sz="1200"/>
        </a:p>
      </dgm:t>
    </dgm:pt>
    <dgm:pt modelId="{832744BF-6780-49BC-A707-9CAB5535FFA1}" type="asst">
      <dgm:prSet custT="1"/>
      <dgm:spPr/>
      <dgm:t>
        <a:bodyPr/>
        <a:lstStyle/>
        <a:p>
          <a:r>
            <a:rPr lang="es-ES" sz="1200" dirty="0"/>
            <a:t>Analista Transparencia</a:t>
          </a:r>
        </a:p>
      </dgm:t>
    </dgm:pt>
    <dgm:pt modelId="{D265A9CB-0443-43E0-A847-081DADBB823A}" type="parTrans" cxnId="{2F91E6AE-8145-42E7-8C22-6F7F1A0BEEAE}">
      <dgm:prSet/>
      <dgm:spPr/>
      <dgm:t>
        <a:bodyPr/>
        <a:lstStyle/>
        <a:p>
          <a:endParaRPr lang="es-MX"/>
        </a:p>
      </dgm:t>
    </dgm:pt>
    <dgm:pt modelId="{FB712451-F70B-4DB1-937E-9FFDACF274F5}" type="sibTrans" cxnId="{2F91E6AE-8145-42E7-8C22-6F7F1A0BEEAE}">
      <dgm:prSet/>
      <dgm:spPr/>
      <dgm:t>
        <a:bodyPr/>
        <a:lstStyle/>
        <a:p>
          <a:endParaRPr lang="es-MX"/>
        </a:p>
      </dgm:t>
    </dgm:pt>
    <dgm:pt modelId="{348C751C-EB6E-4173-8C9E-5D423F2F6268}" type="asst">
      <dgm:prSet custT="1"/>
      <dgm:spPr/>
      <dgm:t>
        <a:bodyPr/>
        <a:lstStyle/>
        <a:p>
          <a:r>
            <a:rPr lang="es-ES" sz="1200" dirty="0"/>
            <a:t>Encargado (a) </a:t>
          </a:r>
        </a:p>
      </dgm:t>
    </dgm:pt>
    <dgm:pt modelId="{10F1C24D-5D23-4BAE-945B-68ECDCD03498}" type="sibTrans" cxnId="{7962770B-6A64-414E-B0F8-281006711282}">
      <dgm:prSet/>
      <dgm:spPr/>
      <dgm:t>
        <a:bodyPr/>
        <a:lstStyle/>
        <a:p>
          <a:endParaRPr lang="es-ES" sz="1200"/>
        </a:p>
      </dgm:t>
    </dgm:pt>
    <dgm:pt modelId="{0F8FD9CB-6A20-43A9-BAAF-5E2AFB79BAEA}" type="parTrans" cxnId="{7962770B-6A64-414E-B0F8-281006711282}">
      <dgm:prSet/>
      <dgm:spPr/>
      <dgm:t>
        <a:bodyPr/>
        <a:lstStyle/>
        <a:p>
          <a:endParaRPr lang="es-ES" sz="1200"/>
        </a:p>
      </dgm:t>
    </dgm:pt>
    <dgm:pt modelId="{E725F56F-0AFD-4AF2-834C-4E914FCB90AA}" type="pres">
      <dgm:prSet presAssocID="{10FD77B1-B40A-4343-AB89-C8C836CA0CF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A2FB8BA6-845D-4130-92A2-6E5685044922}" type="pres">
      <dgm:prSet presAssocID="{407EFFAD-B6BC-4483-B07B-8518768F0668}" presName="hierRoot1" presStyleCnt="0">
        <dgm:presLayoutVars>
          <dgm:hierBranch val="init"/>
        </dgm:presLayoutVars>
      </dgm:prSet>
      <dgm:spPr/>
    </dgm:pt>
    <dgm:pt modelId="{2A854D7F-9E69-494C-8954-925C0726CEE2}" type="pres">
      <dgm:prSet presAssocID="{407EFFAD-B6BC-4483-B07B-8518768F0668}" presName="rootComposite1" presStyleCnt="0"/>
      <dgm:spPr/>
    </dgm:pt>
    <dgm:pt modelId="{2F39392E-7179-4254-B408-51EF0B69CD27}" type="pres">
      <dgm:prSet presAssocID="{407EFFAD-B6BC-4483-B07B-8518768F0668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AA1C26F-4A90-4A4A-B1F8-0D1B4C50CA8E}" type="pres">
      <dgm:prSet presAssocID="{407EFFAD-B6BC-4483-B07B-8518768F066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227B7-ABC9-4D15-B1D9-7CE455957DB3}" type="pres">
      <dgm:prSet presAssocID="{407EFFAD-B6BC-4483-B07B-8518768F0668}" presName="hierChild2" presStyleCnt="0"/>
      <dgm:spPr/>
    </dgm:pt>
    <dgm:pt modelId="{6A794E6E-2DE5-40B5-9DCB-E2DB4B700F7A}" type="pres">
      <dgm:prSet presAssocID="{7AC1EC11-3A00-4D10-BF98-7788424266C1}" presName="Name37" presStyleLbl="parChTrans1D2" presStyleIdx="0" presStyleCnt="2"/>
      <dgm:spPr/>
      <dgm:t>
        <a:bodyPr/>
        <a:lstStyle/>
        <a:p>
          <a:endParaRPr lang="es-ES"/>
        </a:p>
      </dgm:t>
    </dgm:pt>
    <dgm:pt modelId="{644C3CD5-E59A-4097-9CAB-806F810D3E18}" type="pres">
      <dgm:prSet presAssocID="{84E43068-1496-401D-87E8-8AD176D48C0D}" presName="hierRoot2" presStyleCnt="0">
        <dgm:presLayoutVars>
          <dgm:hierBranch val="init"/>
        </dgm:presLayoutVars>
      </dgm:prSet>
      <dgm:spPr/>
    </dgm:pt>
    <dgm:pt modelId="{3BB636D7-8EF0-4F9C-997E-FC1276AAEC7B}" type="pres">
      <dgm:prSet presAssocID="{84E43068-1496-401D-87E8-8AD176D48C0D}" presName="rootComposite" presStyleCnt="0"/>
      <dgm:spPr/>
    </dgm:pt>
    <dgm:pt modelId="{40C0EC9D-5156-41F8-83BC-C28EC80E8D4B}" type="pres">
      <dgm:prSet presAssocID="{84E43068-1496-401D-87E8-8AD176D48C0D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C5F05E0-FCF6-488D-A2A2-ADCD15AB9C27}" type="pres">
      <dgm:prSet presAssocID="{84E43068-1496-401D-87E8-8AD176D48C0D}" presName="rootConnector" presStyleLbl="node2" presStyleIdx="0" presStyleCnt="2"/>
      <dgm:spPr/>
      <dgm:t>
        <a:bodyPr/>
        <a:lstStyle/>
        <a:p>
          <a:endParaRPr lang="es-ES"/>
        </a:p>
      </dgm:t>
    </dgm:pt>
    <dgm:pt modelId="{38EFD5A5-90A6-4725-99C7-161F42D3C375}" type="pres">
      <dgm:prSet presAssocID="{84E43068-1496-401D-87E8-8AD176D48C0D}" presName="hierChild4" presStyleCnt="0"/>
      <dgm:spPr/>
    </dgm:pt>
    <dgm:pt modelId="{C00604F3-E0CE-44D3-8A11-7B84290A6E8B}" type="pres">
      <dgm:prSet presAssocID="{84E43068-1496-401D-87E8-8AD176D48C0D}" presName="hierChild5" presStyleCnt="0"/>
      <dgm:spPr/>
    </dgm:pt>
    <dgm:pt modelId="{9233F0CB-96D8-4215-8997-52347B0B0470}" type="pres">
      <dgm:prSet presAssocID="{1DA0278F-511A-4C5F-9679-736DF27E6A43}" presName="Name111" presStyleLbl="parChTrans1D3" presStyleIdx="0" presStyleCnt="5"/>
      <dgm:spPr/>
      <dgm:t>
        <a:bodyPr/>
        <a:lstStyle/>
        <a:p>
          <a:endParaRPr lang="es-ES"/>
        </a:p>
      </dgm:t>
    </dgm:pt>
    <dgm:pt modelId="{D92EF563-70DA-4898-9C50-11FE500F8B81}" type="pres">
      <dgm:prSet presAssocID="{DCA47911-F639-4AFF-965B-E6C74828C7CA}" presName="hierRoot3" presStyleCnt="0">
        <dgm:presLayoutVars>
          <dgm:hierBranch val="init"/>
        </dgm:presLayoutVars>
      </dgm:prSet>
      <dgm:spPr/>
    </dgm:pt>
    <dgm:pt modelId="{BE8B14B7-9F2D-423A-BD5C-92D4B1C7A159}" type="pres">
      <dgm:prSet presAssocID="{DCA47911-F639-4AFF-965B-E6C74828C7CA}" presName="rootComposite3" presStyleCnt="0"/>
      <dgm:spPr/>
    </dgm:pt>
    <dgm:pt modelId="{F70EF061-EE0C-45C2-A608-238C986AFF2E}" type="pres">
      <dgm:prSet presAssocID="{DCA47911-F639-4AFF-965B-E6C74828C7CA}" presName="rootText3" presStyleLbl="asst2" presStyleIdx="0" presStyleCnt="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0B49F3E-FAC8-4202-BB66-5E6073070B2F}" type="pres">
      <dgm:prSet presAssocID="{DCA47911-F639-4AFF-965B-E6C74828C7CA}" presName="rootConnector3" presStyleLbl="asst2" presStyleIdx="0" presStyleCnt="5"/>
      <dgm:spPr/>
      <dgm:t>
        <a:bodyPr/>
        <a:lstStyle/>
        <a:p>
          <a:endParaRPr lang="es-ES"/>
        </a:p>
      </dgm:t>
    </dgm:pt>
    <dgm:pt modelId="{9381680B-A840-4409-ABC6-594CF9B342CB}" type="pres">
      <dgm:prSet presAssocID="{DCA47911-F639-4AFF-965B-E6C74828C7CA}" presName="hierChild6" presStyleCnt="0"/>
      <dgm:spPr/>
    </dgm:pt>
    <dgm:pt modelId="{75912105-17CD-412D-A9FB-F262F1C8A3EE}" type="pres">
      <dgm:prSet presAssocID="{DCA47911-F639-4AFF-965B-E6C74828C7CA}" presName="hierChild7" presStyleCnt="0"/>
      <dgm:spPr/>
    </dgm:pt>
    <dgm:pt modelId="{922ABCFF-0DE6-43B1-B11C-0CDF4E6C48DE}" type="pres">
      <dgm:prSet presAssocID="{E50EFD24-7432-4A77-AB6A-DF13418B811F}" presName="Name111" presStyleLbl="parChTrans1D3" presStyleIdx="1" presStyleCnt="5"/>
      <dgm:spPr/>
      <dgm:t>
        <a:bodyPr/>
        <a:lstStyle/>
        <a:p>
          <a:endParaRPr lang="es-ES"/>
        </a:p>
      </dgm:t>
    </dgm:pt>
    <dgm:pt modelId="{7A88DB41-746C-4397-807B-0974DB06B070}" type="pres">
      <dgm:prSet presAssocID="{85D2C16D-681E-40D4-A156-0FA88141724A}" presName="hierRoot3" presStyleCnt="0">
        <dgm:presLayoutVars>
          <dgm:hierBranch val="init"/>
        </dgm:presLayoutVars>
      </dgm:prSet>
      <dgm:spPr/>
    </dgm:pt>
    <dgm:pt modelId="{CAF3105F-36D5-4A49-A462-832809806887}" type="pres">
      <dgm:prSet presAssocID="{85D2C16D-681E-40D4-A156-0FA88141724A}" presName="rootComposite3" presStyleCnt="0"/>
      <dgm:spPr/>
    </dgm:pt>
    <dgm:pt modelId="{886434D9-9F5A-4242-9443-02FDDD66A056}" type="pres">
      <dgm:prSet presAssocID="{85D2C16D-681E-40D4-A156-0FA88141724A}" presName="rootText3" presStyleLbl="asst2" presStyleIdx="1" presStyleCnt="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62F8042-65AC-4C16-B8F7-BF355FCD8826}" type="pres">
      <dgm:prSet presAssocID="{85D2C16D-681E-40D4-A156-0FA88141724A}" presName="rootConnector3" presStyleLbl="asst2" presStyleIdx="1" presStyleCnt="5"/>
      <dgm:spPr/>
      <dgm:t>
        <a:bodyPr/>
        <a:lstStyle/>
        <a:p>
          <a:endParaRPr lang="es-ES"/>
        </a:p>
      </dgm:t>
    </dgm:pt>
    <dgm:pt modelId="{99649C46-27C4-459F-A733-4DC52E7D78DC}" type="pres">
      <dgm:prSet presAssocID="{85D2C16D-681E-40D4-A156-0FA88141724A}" presName="hierChild6" presStyleCnt="0"/>
      <dgm:spPr/>
    </dgm:pt>
    <dgm:pt modelId="{2392F785-9F82-4984-BE8D-4EF1D34906D5}" type="pres">
      <dgm:prSet presAssocID="{85D2C16D-681E-40D4-A156-0FA88141724A}" presName="hierChild7" presStyleCnt="0"/>
      <dgm:spPr/>
    </dgm:pt>
    <dgm:pt modelId="{E6E9A94B-E52B-4C21-A3BA-258F68C8A27C}" type="pres">
      <dgm:prSet presAssocID="{D80B1D62-4095-4985-8E30-58091F6DF512}" presName="Name37" presStyleLbl="parChTrans1D2" presStyleIdx="1" presStyleCnt="2"/>
      <dgm:spPr/>
      <dgm:t>
        <a:bodyPr/>
        <a:lstStyle/>
        <a:p>
          <a:endParaRPr lang="es-ES"/>
        </a:p>
      </dgm:t>
    </dgm:pt>
    <dgm:pt modelId="{39D2A51B-5021-49ED-BA1A-07CB34AC3848}" type="pres">
      <dgm:prSet presAssocID="{963D9F7C-4877-46D5-A047-918057F38175}" presName="hierRoot2" presStyleCnt="0">
        <dgm:presLayoutVars>
          <dgm:hierBranch val="init"/>
        </dgm:presLayoutVars>
      </dgm:prSet>
      <dgm:spPr/>
    </dgm:pt>
    <dgm:pt modelId="{B7E1EDA4-6F7D-4C20-BD79-889C02040605}" type="pres">
      <dgm:prSet presAssocID="{963D9F7C-4877-46D5-A047-918057F38175}" presName="rootComposite" presStyleCnt="0"/>
      <dgm:spPr/>
    </dgm:pt>
    <dgm:pt modelId="{B202DF91-A389-4A2C-B0DB-2C44362B6F51}" type="pres">
      <dgm:prSet presAssocID="{963D9F7C-4877-46D5-A047-918057F38175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F36B009-45F3-4B9E-8688-A12532C088CF}" type="pres">
      <dgm:prSet presAssocID="{963D9F7C-4877-46D5-A047-918057F38175}" presName="rootConnector" presStyleLbl="node2" presStyleIdx="1" presStyleCnt="2"/>
      <dgm:spPr/>
      <dgm:t>
        <a:bodyPr/>
        <a:lstStyle/>
        <a:p>
          <a:endParaRPr lang="es-ES"/>
        </a:p>
      </dgm:t>
    </dgm:pt>
    <dgm:pt modelId="{FC4EAA64-BC3F-4965-A356-76646B248892}" type="pres">
      <dgm:prSet presAssocID="{963D9F7C-4877-46D5-A047-918057F38175}" presName="hierChild4" presStyleCnt="0"/>
      <dgm:spPr/>
    </dgm:pt>
    <dgm:pt modelId="{A99AF754-3F3D-4594-9B0B-64AF425516DA}" type="pres">
      <dgm:prSet presAssocID="{963D9F7C-4877-46D5-A047-918057F38175}" presName="hierChild5" presStyleCnt="0"/>
      <dgm:spPr/>
    </dgm:pt>
    <dgm:pt modelId="{66FDCDD1-EA2E-4885-96CF-5DB44E243E3F}" type="pres">
      <dgm:prSet presAssocID="{0F8FD9CB-6A20-43A9-BAAF-5E2AFB79BAEA}" presName="Name111" presStyleLbl="parChTrans1D3" presStyleIdx="2" presStyleCnt="5"/>
      <dgm:spPr/>
      <dgm:t>
        <a:bodyPr/>
        <a:lstStyle/>
        <a:p>
          <a:endParaRPr lang="es-ES"/>
        </a:p>
      </dgm:t>
    </dgm:pt>
    <dgm:pt modelId="{1066D386-8EC5-4F49-B248-6293D7EBC903}" type="pres">
      <dgm:prSet presAssocID="{348C751C-EB6E-4173-8C9E-5D423F2F6268}" presName="hierRoot3" presStyleCnt="0">
        <dgm:presLayoutVars>
          <dgm:hierBranch val="init"/>
        </dgm:presLayoutVars>
      </dgm:prSet>
      <dgm:spPr/>
    </dgm:pt>
    <dgm:pt modelId="{16265D90-70B5-43E0-AD44-3A374EDA8D13}" type="pres">
      <dgm:prSet presAssocID="{348C751C-EB6E-4173-8C9E-5D423F2F6268}" presName="rootComposite3" presStyleCnt="0"/>
      <dgm:spPr/>
    </dgm:pt>
    <dgm:pt modelId="{3C34EDF4-6C8E-4C8D-AA46-3E582D268941}" type="pres">
      <dgm:prSet presAssocID="{348C751C-EB6E-4173-8C9E-5D423F2F6268}" presName="rootText3" presStyleLbl="asst2" presStyleIdx="2" presStyleCnt="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5F2770D-077C-4C71-8516-2B7FFCBC85F3}" type="pres">
      <dgm:prSet presAssocID="{348C751C-EB6E-4173-8C9E-5D423F2F6268}" presName="rootConnector3" presStyleLbl="asst2" presStyleIdx="2" presStyleCnt="5"/>
      <dgm:spPr/>
      <dgm:t>
        <a:bodyPr/>
        <a:lstStyle/>
        <a:p>
          <a:endParaRPr lang="es-ES"/>
        </a:p>
      </dgm:t>
    </dgm:pt>
    <dgm:pt modelId="{B989D37D-B39F-4E22-AF9E-BE5052744D77}" type="pres">
      <dgm:prSet presAssocID="{348C751C-EB6E-4173-8C9E-5D423F2F6268}" presName="hierChild6" presStyleCnt="0"/>
      <dgm:spPr/>
    </dgm:pt>
    <dgm:pt modelId="{04EAF315-FA91-4CFB-86FA-15E9B5ED6423}" type="pres">
      <dgm:prSet presAssocID="{348C751C-EB6E-4173-8C9E-5D423F2F6268}" presName="hierChild7" presStyleCnt="0"/>
      <dgm:spPr/>
    </dgm:pt>
    <dgm:pt modelId="{3132DFE2-849D-4142-917B-D24140787A27}" type="pres">
      <dgm:prSet presAssocID="{0C4F88F4-D92F-44E3-99A8-A322F15743A3}" presName="Name111" presStyleLbl="parChTrans1D3" presStyleIdx="3" presStyleCnt="5"/>
      <dgm:spPr/>
      <dgm:t>
        <a:bodyPr/>
        <a:lstStyle/>
        <a:p>
          <a:endParaRPr lang="es-ES"/>
        </a:p>
      </dgm:t>
    </dgm:pt>
    <dgm:pt modelId="{ADEFE1E8-395F-4169-9B58-8333568C0018}" type="pres">
      <dgm:prSet presAssocID="{59704FF7-DCD7-47AA-93BE-BF2C6C260F93}" presName="hierRoot3" presStyleCnt="0">
        <dgm:presLayoutVars>
          <dgm:hierBranch val="init"/>
        </dgm:presLayoutVars>
      </dgm:prSet>
      <dgm:spPr/>
    </dgm:pt>
    <dgm:pt modelId="{FB1D1B9F-3167-404C-9BE2-ABB914872A52}" type="pres">
      <dgm:prSet presAssocID="{59704FF7-DCD7-47AA-93BE-BF2C6C260F93}" presName="rootComposite3" presStyleCnt="0"/>
      <dgm:spPr/>
    </dgm:pt>
    <dgm:pt modelId="{C8B0892B-35D5-4E15-86D8-08B4C029A160}" type="pres">
      <dgm:prSet presAssocID="{59704FF7-DCD7-47AA-93BE-BF2C6C260F93}" presName="rootText3" presStyleLbl="asst2" presStyleIdx="3" presStyleCnt="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FBF47C5-0EDD-448B-AB87-AF369DC4AE38}" type="pres">
      <dgm:prSet presAssocID="{59704FF7-DCD7-47AA-93BE-BF2C6C260F93}" presName="rootConnector3" presStyleLbl="asst2" presStyleIdx="3" presStyleCnt="5"/>
      <dgm:spPr/>
      <dgm:t>
        <a:bodyPr/>
        <a:lstStyle/>
        <a:p>
          <a:endParaRPr lang="es-ES"/>
        </a:p>
      </dgm:t>
    </dgm:pt>
    <dgm:pt modelId="{10DC4EBF-2C58-420F-B9F4-F219B24D0B73}" type="pres">
      <dgm:prSet presAssocID="{59704FF7-DCD7-47AA-93BE-BF2C6C260F93}" presName="hierChild6" presStyleCnt="0"/>
      <dgm:spPr/>
    </dgm:pt>
    <dgm:pt modelId="{1ABE68DE-AB15-47CB-9917-DF89D65E41BC}" type="pres">
      <dgm:prSet presAssocID="{59704FF7-DCD7-47AA-93BE-BF2C6C260F93}" presName="hierChild7" presStyleCnt="0"/>
      <dgm:spPr/>
    </dgm:pt>
    <dgm:pt modelId="{D3D2D577-3C0C-40AF-A83E-82AE3F5ED10D}" type="pres">
      <dgm:prSet presAssocID="{D265A9CB-0443-43E0-A847-081DADBB823A}" presName="Name111" presStyleLbl="parChTrans1D3" presStyleIdx="4" presStyleCnt="5"/>
      <dgm:spPr/>
      <dgm:t>
        <a:bodyPr/>
        <a:lstStyle/>
        <a:p>
          <a:endParaRPr lang="es-ES"/>
        </a:p>
      </dgm:t>
    </dgm:pt>
    <dgm:pt modelId="{DAC677EF-C805-4BE0-B1DA-CF4C1927EA9E}" type="pres">
      <dgm:prSet presAssocID="{832744BF-6780-49BC-A707-9CAB5535FFA1}" presName="hierRoot3" presStyleCnt="0">
        <dgm:presLayoutVars>
          <dgm:hierBranch val="init"/>
        </dgm:presLayoutVars>
      </dgm:prSet>
      <dgm:spPr/>
    </dgm:pt>
    <dgm:pt modelId="{42EC4B49-F936-427E-B34C-CD122D8C8D5D}" type="pres">
      <dgm:prSet presAssocID="{832744BF-6780-49BC-A707-9CAB5535FFA1}" presName="rootComposite3" presStyleCnt="0"/>
      <dgm:spPr/>
    </dgm:pt>
    <dgm:pt modelId="{B2206C65-4508-442E-9B3F-66F976AF369C}" type="pres">
      <dgm:prSet presAssocID="{832744BF-6780-49BC-A707-9CAB5535FFA1}" presName="rootText3" presStyleLbl="asst2" presStyleIdx="4" presStyleCnt="5" custScaleX="91306" custScaleY="75015" custLinFactNeighborX="-447" custLinFactNeighborY="159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5FE11C7-E34D-42CC-8E05-7602A4D62AC9}" type="pres">
      <dgm:prSet presAssocID="{832744BF-6780-49BC-A707-9CAB5535FFA1}" presName="rootConnector3" presStyleLbl="asst2" presStyleIdx="4" presStyleCnt="5"/>
      <dgm:spPr/>
      <dgm:t>
        <a:bodyPr/>
        <a:lstStyle/>
        <a:p>
          <a:endParaRPr lang="es-ES"/>
        </a:p>
      </dgm:t>
    </dgm:pt>
    <dgm:pt modelId="{BE9B1CE6-D878-44D0-B86F-FABA439706F6}" type="pres">
      <dgm:prSet presAssocID="{832744BF-6780-49BC-A707-9CAB5535FFA1}" presName="hierChild6" presStyleCnt="0"/>
      <dgm:spPr/>
    </dgm:pt>
    <dgm:pt modelId="{1C0D8484-3377-4A31-AF43-CB5D993E73C4}" type="pres">
      <dgm:prSet presAssocID="{832744BF-6780-49BC-A707-9CAB5535FFA1}" presName="hierChild7" presStyleCnt="0"/>
      <dgm:spPr/>
    </dgm:pt>
    <dgm:pt modelId="{0D570C02-BA42-4E3F-8B52-B252A6D39E21}" type="pres">
      <dgm:prSet presAssocID="{407EFFAD-B6BC-4483-B07B-8518768F0668}" presName="hierChild3" presStyleCnt="0"/>
      <dgm:spPr/>
    </dgm:pt>
  </dgm:ptLst>
  <dgm:cxnLst>
    <dgm:cxn modelId="{E049D919-642F-4C93-9950-2C49B0E1C221}" type="presOf" srcId="{DCA47911-F639-4AFF-965B-E6C74828C7CA}" destId="{B0B49F3E-FAC8-4202-BB66-5E6073070B2F}" srcOrd="1" destOrd="0" presId="urn:microsoft.com/office/officeart/2005/8/layout/orgChart1"/>
    <dgm:cxn modelId="{640F8314-3EEF-4A65-84FF-3233104C200B}" srcId="{84E43068-1496-401D-87E8-8AD176D48C0D}" destId="{DCA47911-F639-4AFF-965B-E6C74828C7CA}" srcOrd="0" destOrd="0" parTransId="{1DA0278F-511A-4C5F-9679-736DF27E6A43}" sibTransId="{718CE49A-FF83-437F-99F8-8E0BDD64CE47}"/>
    <dgm:cxn modelId="{53398E9B-80CE-4089-909E-AB0157480ED5}" type="presOf" srcId="{963D9F7C-4877-46D5-A047-918057F38175}" destId="{B202DF91-A389-4A2C-B0DB-2C44362B6F51}" srcOrd="0" destOrd="0" presId="urn:microsoft.com/office/officeart/2005/8/layout/orgChart1"/>
    <dgm:cxn modelId="{A6DB4DED-73A4-46E4-A11E-8D26F86DEDFF}" type="presOf" srcId="{85D2C16D-681E-40D4-A156-0FA88141724A}" destId="{886434D9-9F5A-4242-9443-02FDDD66A056}" srcOrd="0" destOrd="0" presId="urn:microsoft.com/office/officeart/2005/8/layout/orgChart1"/>
    <dgm:cxn modelId="{F5822E7C-BC13-4CE4-AF83-915B96BA7DEE}" type="presOf" srcId="{963D9F7C-4877-46D5-A047-918057F38175}" destId="{BF36B009-45F3-4B9E-8688-A12532C088CF}" srcOrd="1" destOrd="0" presId="urn:microsoft.com/office/officeart/2005/8/layout/orgChart1"/>
    <dgm:cxn modelId="{7962770B-6A64-414E-B0F8-281006711282}" srcId="{963D9F7C-4877-46D5-A047-918057F38175}" destId="{348C751C-EB6E-4173-8C9E-5D423F2F6268}" srcOrd="0" destOrd="0" parTransId="{0F8FD9CB-6A20-43A9-BAAF-5E2AFB79BAEA}" sibTransId="{10F1C24D-5D23-4BAE-945B-68ECDCD03498}"/>
    <dgm:cxn modelId="{D867A1E3-97D5-42A4-B6AA-094FEE006E94}" type="presOf" srcId="{84E43068-1496-401D-87E8-8AD176D48C0D}" destId="{40C0EC9D-5156-41F8-83BC-C28EC80E8D4B}" srcOrd="0" destOrd="0" presId="urn:microsoft.com/office/officeart/2005/8/layout/orgChart1"/>
    <dgm:cxn modelId="{386A89CC-882E-4201-93D3-5912743157B9}" type="presOf" srcId="{407EFFAD-B6BC-4483-B07B-8518768F0668}" destId="{5AA1C26F-4A90-4A4A-B1F8-0D1B4C50CA8E}" srcOrd="1" destOrd="0" presId="urn:microsoft.com/office/officeart/2005/8/layout/orgChart1"/>
    <dgm:cxn modelId="{839F10CB-D76A-4838-9BF9-2C657C29E344}" type="presOf" srcId="{348C751C-EB6E-4173-8C9E-5D423F2F6268}" destId="{3C34EDF4-6C8E-4C8D-AA46-3E582D268941}" srcOrd="0" destOrd="0" presId="urn:microsoft.com/office/officeart/2005/8/layout/orgChart1"/>
    <dgm:cxn modelId="{89A7B127-2D2D-43C2-A684-26CC65A23134}" type="presOf" srcId="{84E43068-1496-401D-87E8-8AD176D48C0D}" destId="{0C5F05E0-FCF6-488D-A2A2-ADCD15AB9C27}" srcOrd="1" destOrd="0" presId="urn:microsoft.com/office/officeart/2005/8/layout/orgChart1"/>
    <dgm:cxn modelId="{6C2AFF9E-0034-4A85-8F3A-CBFA29DEB896}" type="presOf" srcId="{7AC1EC11-3A00-4D10-BF98-7788424266C1}" destId="{6A794E6E-2DE5-40B5-9DCB-E2DB4B700F7A}" srcOrd="0" destOrd="0" presId="urn:microsoft.com/office/officeart/2005/8/layout/orgChart1"/>
    <dgm:cxn modelId="{A5C1ABBB-9882-4C99-997B-0C4BE35A652E}" type="presOf" srcId="{D265A9CB-0443-43E0-A847-081DADBB823A}" destId="{D3D2D577-3C0C-40AF-A83E-82AE3F5ED10D}" srcOrd="0" destOrd="0" presId="urn:microsoft.com/office/officeart/2005/8/layout/orgChart1"/>
    <dgm:cxn modelId="{FD9C0B92-2218-4E12-B2E2-595521E59497}" type="presOf" srcId="{D80B1D62-4095-4985-8E30-58091F6DF512}" destId="{E6E9A94B-E52B-4C21-A3BA-258F68C8A27C}" srcOrd="0" destOrd="0" presId="urn:microsoft.com/office/officeart/2005/8/layout/orgChart1"/>
    <dgm:cxn modelId="{888F38EA-BAFD-42E2-8BA3-E6B57073D209}" type="presOf" srcId="{E50EFD24-7432-4A77-AB6A-DF13418B811F}" destId="{922ABCFF-0DE6-43B1-B11C-0CDF4E6C48DE}" srcOrd="0" destOrd="0" presId="urn:microsoft.com/office/officeart/2005/8/layout/orgChart1"/>
    <dgm:cxn modelId="{00D6AD4D-CFD7-40BA-8762-7656E765AEA6}" type="presOf" srcId="{1DA0278F-511A-4C5F-9679-736DF27E6A43}" destId="{9233F0CB-96D8-4215-8997-52347B0B0470}" srcOrd="0" destOrd="0" presId="urn:microsoft.com/office/officeart/2005/8/layout/orgChart1"/>
    <dgm:cxn modelId="{D562DE8D-3750-485D-8903-821811E8D857}" type="presOf" srcId="{59704FF7-DCD7-47AA-93BE-BF2C6C260F93}" destId="{C8B0892B-35D5-4E15-86D8-08B4C029A160}" srcOrd="0" destOrd="0" presId="urn:microsoft.com/office/officeart/2005/8/layout/orgChart1"/>
    <dgm:cxn modelId="{01FCFC5F-C1A7-475B-89DB-7BD095B479A0}" type="presOf" srcId="{DCA47911-F639-4AFF-965B-E6C74828C7CA}" destId="{F70EF061-EE0C-45C2-A608-238C986AFF2E}" srcOrd="0" destOrd="0" presId="urn:microsoft.com/office/officeart/2005/8/layout/orgChart1"/>
    <dgm:cxn modelId="{09E0FC82-C85E-4022-8C47-DC856BE04688}" type="presOf" srcId="{348C751C-EB6E-4173-8C9E-5D423F2F6268}" destId="{75F2770D-077C-4C71-8516-2B7FFCBC85F3}" srcOrd="1" destOrd="0" presId="urn:microsoft.com/office/officeart/2005/8/layout/orgChart1"/>
    <dgm:cxn modelId="{2F91E6AE-8145-42E7-8C22-6F7F1A0BEEAE}" srcId="{963D9F7C-4877-46D5-A047-918057F38175}" destId="{832744BF-6780-49BC-A707-9CAB5535FFA1}" srcOrd="2" destOrd="0" parTransId="{D265A9CB-0443-43E0-A847-081DADBB823A}" sibTransId="{FB712451-F70B-4DB1-937E-9FFDACF274F5}"/>
    <dgm:cxn modelId="{C895B42A-BDFC-420C-A933-D7095A0C87BA}" type="presOf" srcId="{59704FF7-DCD7-47AA-93BE-BF2C6C260F93}" destId="{0FBF47C5-0EDD-448B-AB87-AF369DC4AE38}" srcOrd="1" destOrd="0" presId="urn:microsoft.com/office/officeart/2005/8/layout/orgChart1"/>
    <dgm:cxn modelId="{89467D21-CCC0-4A00-9624-32D88A3D4C7C}" type="presOf" srcId="{85D2C16D-681E-40D4-A156-0FA88141724A}" destId="{E62F8042-65AC-4C16-B8F7-BF355FCD8826}" srcOrd="1" destOrd="0" presId="urn:microsoft.com/office/officeart/2005/8/layout/orgChart1"/>
    <dgm:cxn modelId="{A422F395-7A98-4DD4-BD25-90BD64B81DC7}" srcId="{10FD77B1-B40A-4343-AB89-C8C836CA0CF2}" destId="{407EFFAD-B6BC-4483-B07B-8518768F0668}" srcOrd="0" destOrd="0" parTransId="{609FCE20-37BE-4AB6-8E30-A25B84D276DE}" sibTransId="{B125D196-2468-4FDE-AD4B-9C1984E3DCC7}"/>
    <dgm:cxn modelId="{55C5E43C-7A91-477E-80CE-58571ACEFA05}" type="presOf" srcId="{407EFFAD-B6BC-4483-B07B-8518768F0668}" destId="{2F39392E-7179-4254-B408-51EF0B69CD27}" srcOrd="0" destOrd="0" presId="urn:microsoft.com/office/officeart/2005/8/layout/orgChart1"/>
    <dgm:cxn modelId="{FF9A903A-F8DD-4376-9BA7-58962407320D}" srcId="{407EFFAD-B6BC-4483-B07B-8518768F0668}" destId="{963D9F7C-4877-46D5-A047-918057F38175}" srcOrd="1" destOrd="0" parTransId="{D80B1D62-4095-4985-8E30-58091F6DF512}" sibTransId="{16E38B69-EE76-436D-897D-CA5537CB16F5}"/>
    <dgm:cxn modelId="{54958B1F-E1BC-4BAF-B605-F876DF35ABB7}" type="presOf" srcId="{832744BF-6780-49BC-A707-9CAB5535FFA1}" destId="{B2206C65-4508-442E-9B3F-66F976AF369C}" srcOrd="0" destOrd="0" presId="urn:microsoft.com/office/officeart/2005/8/layout/orgChart1"/>
    <dgm:cxn modelId="{1C167047-483E-4282-8D0C-B8F1DE11ABAE}" type="presOf" srcId="{0C4F88F4-D92F-44E3-99A8-A322F15743A3}" destId="{3132DFE2-849D-4142-917B-D24140787A27}" srcOrd="0" destOrd="0" presId="urn:microsoft.com/office/officeart/2005/8/layout/orgChart1"/>
    <dgm:cxn modelId="{63B099A7-0CFA-4253-B733-7BD8698B2006}" srcId="{84E43068-1496-401D-87E8-8AD176D48C0D}" destId="{85D2C16D-681E-40D4-A156-0FA88141724A}" srcOrd="1" destOrd="0" parTransId="{E50EFD24-7432-4A77-AB6A-DF13418B811F}" sibTransId="{86468EA3-9F12-4EFC-BEA0-69C5A26EF6E8}"/>
    <dgm:cxn modelId="{7912FB59-9AC0-4FF3-B089-1E4235AE9AC6}" srcId="{963D9F7C-4877-46D5-A047-918057F38175}" destId="{59704FF7-DCD7-47AA-93BE-BF2C6C260F93}" srcOrd="1" destOrd="0" parTransId="{0C4F88F4-D92F-44E3-99A8-A322F15743A3}" sibTransId="{07267039-F820-4C33-84DA-420D39500B27}"/>
    <dgm:cxn modelId="{2F6349BE-90BB-4313-8789-1A6D0992B722}" type="presOf" srcId="{10FD77B1-B40A-4343-AB89-C8C836CA0CF2}" destId="{E725F56F-0AFD-4AF2-834C-4E914FCB90AA}" srcOrd="0" destOrd="0" presId="urn:microsoft.com/office/officeart/2005/8/layout/orgChart1"/>
    <dgm:cxn modelId="{5760C0E0-FF20-4B93-80DA-73CDEF807522}" type="presOf" srcId="{0F8FD9CB-6A20-43A9-BAAF-5E2AFB79BAEA}" destId="{66FDCDD1-EA2E-4885-96CF-5DB44E243E3F}" srcOrd="0" destOrd="0" presId="urn:microsoft.com/office/officeart/2005/8/layout/orgChart1"/>
    <dgm:cxn modelId="{18D185F3-E5B2-4D4F-A20D-78E34993322C}" type="presOf" srcId="{832744BF-6780-49BC-A707-9CAB5535FFA1}" destId="{95FE11C7-E34D-42CC-8E05-7602A4D62AC9}" srcOrd="1" destOrd="0" presId="urn:microsoft.com/office/officeart/2005/8/layout/orgChart1"/>
    <dgm:cxn modelId="{65822FBF-FA07-47C7-9CB5-79C1CDC4A700}" srcId="{407EFFAD-B6BC-4483-B07B-8518768F0668}" destId="{84E43068-1496-401D-87E8-8AD176D48C0D}" srcOrd="0" destOrd="0" parTransId="{7AC1EC11-3A00-4D10-BF98-7788424266C1}" sibTransId="{1286F468-79F7-49CB-8604-F36F82F240B3}"/>
    <dgm:cxn modelId="{328861F3-0E49-43F4-BD30-51161CCCCD0B}" type="presParOf" srcId="{E725F56F-0AFD-4AF2-834C-4E914FCB90AA}" destId="{A2FB8BA6-845D-4130-92A2-6E5685044922}" srcOrd="0" destOrd="0" presId="urn:microsoft.com/office/officeart/2005/8/layout/orgChart1"/>
    <dgm:cxn modelId="{8292D517-2D80-451E-9FA3-AFE78F7D08CB}" type="presParOf" srcId="{A2FB8BA6-845D-4130-92A2-6E5685044922}" destId="{2A854D7F-9E69-494C-8954-925C0726CEE2}" srcOrd="0" destOrd="0" presId="urn:microsoft.com/office/officeart/2005/8/layout/orgChart1"/>
    <dgm:cxn modelId="{BD3A1057-2258-4321-9051-0AC458A1DF6E}" type="presParOf" srcId="{2A854D7F-9E69-494C-8954-925C0726CEE2}" destId="{2F39392E-7179-4254-B408-51EF0B69CD27}" srcOrd="0" destOrd="0" presId="urn:microsoft.com/office/officeart/2005/8/layout/orgChart1"/>
    <dgm:cxn modelId="{5D46B7AE-EA13-410B-80DC-D3212AC7CD86}" type="presParOf" srcId="{2A854D7F-9E69-494C-8954-925C0726CEE2}" destId="{5AA1C26F-4A90-4A4A-B1F8-0D1B4C50CA8E}" srcOrd="1" destOrd="0" presId="urn:microsoft.com/office/officeart/2005/8/layout/orgChart1"/>
    <dgm:cxn modelId="{90F4FCB0-260F-4B91-A0DC-0C6CB5C24B24}" type="presParOf" srcId="{A2FB8BA6-845D-4130-92A2-6E5685044922}" destId="{244227B7-ABC9-4D15-B1D9-7CE455957DB3}" srcOrd="1" destOrd="0" presId="urn:microsoft.com/office/officeart/2005/8/layout/orgChart1"/>
    <dgm:cxn modelId="{B72526CD-21E6-4E1F-BDDB-822F797DDC67}" type="presParOf" srcId="{244227B7-ABC9-4D15-B1D9-7CE455957DB3}" destId="{6A794E6E-2DE5-40B5-9DCB-E2DB4B700F7A}" srcOrd="0" destOrd="0" presId="urn:microsoft.com/office/officeart/2005/8/layout/orgChart1"/>
    <dgm:cxn modelId="{396F766D-0DF5-4EE6-8122-489A46CE9E4E}" type="presParOf" srcId="{244227B7-ABC9-4D15-B1D9-7CE455957DB3}" destId="{644C3CD5-E59A-4097-9CAB-806F810D3E18}" srcOrd="1" destOrd="0" presId="urn:microsoft.com/office/officeart/2005/8/layout/orgChart1"/>
    <dgm:cxn modelId="{E2611226-2613-4FB8-8BB4-1905769DAFAC}" type="presParOf" srcId="{644C3CD5-E59A-4097-9CAB-806F810D3E18}" destId="{3BB636D7-8EF0-4F9C-997E-FC1276AAEC7B}" srcOrd="0" destOrd="0" presId="urn:microsoft.com/office/officeart/2005/8/layout/orgChart1"/>
    <dgm:cxn modelId="{4634B2CA-4800-458F-A088-E9021B468855}" type="presParOf" srcId="{3BB636D7-8EF0-4F9C-997E-FC1276AAEC7B}" destId="{40C0EC9D-5156-41F8-83BC-C28EC80E8D4B}" srcOrd="0" destOrd="0" presId="urn:microsoft.com/office/officeart/2005/8/layout/orgChart1"/>
    <dgm:cxn modelId="{283D11BA-2DA4-4270-B720-152EA21C881C}" type="presParOf" srcId="{3BB636D7-8EF0-4F9C-997E-FC1276AAEC7B}" destId="{0C5F05E0-FCF6-488D-A2A2-ADCD15AB9C27}" srcOrd="1" destOrd="0" presId="urn:microsoft.com/office/officeart/2005/8/layout/orgChart1"/>
    <dgm:cxn modelId="{3F631273-9E29-4EFD-B320-7CDE043CC2A5}" type="presParOf" srcId="{644C3CD5-E59A-4097-9CAB-806F810D3E18}" destId="{38EFD5A5-90A6-4725-99C7-161F42D3C375}" srcOrd="1" destOrd="0" presId="urn:microsoft.com/office/officeart/2005/8/layout/orgChart1"/>
    <dgm:cxn modelId="{3F8E8A39-A148-46C4-98C0-8A4ADE336AED}" type="presParOf" srcId="{644C3CD5-E59A-4097-9CAB-806F810D3E18}" destId="{C00604F3-E0CE-44D3-8A11-7B84290A6E8B}" srcOrd="2" destOrd="0" presId="urn:microsoft.com/office/officeart/2005/8/layout/orgChart1"/>
    <dgm:cxn modelId="{6A0082BF-2D1E-4275-A392-4E932F8A7D48}" type="presParOf" srcId="{C00604F3-E0CE-44D3-8A11-7B84290A6E8B}" destId="{9233F0CB-96D8-4215-8997-52347B0B0470}" srcOrd="0" destOrd="0" presId="urn:microsoft.com/office/officeart/2005/8/layout/orgChart1"/>
    <dgm:cxn modelId="{2701FFB9-39F7-4718-BE62-F24CE902AEF0}" type="presParOf" srcId="{C00604F3-E0CE-44D3-8A11-7B84290A6E8B}" destId="{D92EF563-70DA-4898-9C50-11FE500F8B81}" srcOrd="1" destOrd="0" presId="urn:microsoft.com/office/officeart/2005/8/layout/orgChart1"/>
    <dgm:cxn modelId="{2EBB8865-FF98-48A9-9DF2-43D915DF6910}" type="presParOf" srcId="{D92EF563-70DA-4898-9C50-11FE500F8B81}" destId="{BE8B14B7-9F2D-423A-BD5C-92D4B1C7A159}" srcOrd="0" destOrd="0" presId="urn:microsoft.com/office/officeart/2005/8/layout/orgChart1"/>
    <dgm:cxn modelId="{3C64D84D-96BE-4281-8905-BFC33E4BA49F}" type="presParOf" srcId="{BE8B14B7-9F2D-423A-BD5C-92D4B1C7A159}" destId="{F70EF061-EE0C-45C2-A608-238C986AFF2E}" srcOrd="0" destOrd="0" presId="urn:microsoft.com/office/officeart/2005/8/layout/orgChart1"/>
    <dgm:cxn modelId="{8BC75525-C5BB-43B1-85F8-79B3D7B920E3}" type="presParOf" srcId="{BE8B14B7-9F2D-423A-BD5C-92D4B1C7A159}" destId="{B0B49F3E-FAC8-4202-BB66-5E6073070B2F}" srcOrd="1" destOrd="0" presId="urn:microsoft.com/office/officeart/2005/8/layout/orgChart1"/>
    <dgm:cxn modelId="{5678F1E4-470A-4898-8FA0-EA565C1D554F}" type="presParOf" srcId="{D92EF563-70DA-4898-9C50-11FE500F8B81}" destId="{9381680B-A840-4409-ABC6-594CF9B342CB}" srcOrd="1" destOrd="0" presId="urn:microsoft.com/office/officeart/2005/8/layout/orgChart1"/>
    <dgm:cxn modelId="{6F515001-E565-4E57-8C88-5B5D85B46C4B}" type="presParOf" srcId="{D92EF563-70DA-4898-9C50-11FE500F8B81}" destId="{75912105-17CD-412D-A9FB-F262F1C8A3EE}" srcOrd="2" destOrd="0" presId="urn:microsoft.com/office/officeart/2005/8/layout/orgChart1"/>
    <dgm:cxn modelId="{DA39B089-5AFF-4404-8A6E-A8B3F3637F6D}" type="presParOf" srcId="{C00604F3-E0CE-44D3-8A11-7B84290A6E8B}" destId="{922ABCFF-0DE6-43B1-B11C-0CDF4E6C48DE}" srcOrd="2" destOrd="0" presId="urn:microsoft.com/office/officeart/2005/8/layout/orgChart1"/>
    <dgm:cxn modelId="{8D68AC1F-1F62-4091-BE44-FF6FA6E4CAC0}" type="presParOf" srcId="{C00604F3-E0CE-44D3-8A11-7B84290A6E8B}" destId="{7A88DB41-746C-4397-807B-0974DB06B070}" srcOrd="3" destOrd="0" presId="urn:microsoft.com/office/officeart/2005/8/layout/orgChart1"/>
    <dgm:cxn modelId="{4D416BE6-A8BF-4487-B62A-ADDFC38C9889}" type="presParOf" srcId="{7A88DB41-746C-4397-807B-0974DB06B070}" destId="{CAF3105F-36D5-4A49-A462-832809806887}" srcOrd="0" destOrd="0" presId="urn:microsoft.com/office/officeart/2005/8/layout/orgChart1"/>
    <dgm:cxn modelId="{EB78BC03-F2E0-4C71-82F1-B5983ED0D5E7}" type="presParOf" srcId="{CAF3105F-36D5-4A49-A462-832809806887}" destId="{886434D9-9F5A-4242-9443-02FDDD66A056}" srcOrd="0" destOrd="0" presId="urn:microsoft.com/office/officeart/2005/8/layout/orgChart1"/>
    <dgm:cxn modelId="{B3F45C7A-40FA-410F-BA51-48B14CFBFDD4}" type="presParOf" srcId="{CAF3105F-36D5-4A49-A462-832809806887}" destId="{E62F8042-65AC-4C16-B8F7-BF355FCD8826}" srcOrd="1" destOrd="0" presId="urn:microsoft.com/office/officeart/2005/8/layout/orgChart1"/>
    <dgm:cxn modelId="{0BBC4113-45DF-4B21-BFF0-E353E65B0891}" type="presParOf" srcId="{7A88DB41-746C-4397-807B-0974DB06B070}" destId="{99649C46-27C4-459F-A733-4DC52E7D78DC}" srcOrd="1" destOrd="0" presId="urn:microsoft.com/office/officeart/2005/8/layout/orgChart1"/>
    <dgm:cxn modelId="{77299E8E-6509-41BA-BE51-2BA76E3F4531}" type="presParOf" srcId="{7A88DB41-746C-4397-807B-0974DB06B070}" destId="{2392F785-9F82-4984-BE8D-4EF1D34906D5}" srcOrd="2" destOrd="0" presId="urn:microsoft.com/office/officeart/2005/8/layout/orgChart1"/>
    <dgm:cxn modelId="{1F51393B-CDBE-46B1-BA66-5E6BA2C1CB6C}" type="presParOf" srcId="{244227B7-ABC9-4D15-B1D9-7CE455957DB3}" destId="{E6E9A94B-E52B-4C21-A3BA-258F68C8A27C}" srcOrd="2" destOrd="0" presId="urn:microsoft.com/office/officeart/2005/8/layout/orgChart1"/>
    <dgm:cxn modelId="{EE962B90-3573-4BB8-B6B6-CF4E6E781CD2}" type="presParOf" srcId="{244227B7-ABC9-4D15-B1D9-7CE455957DB3}" destId="{39D2A51B-5021-49ED-BA1A-07CB34AC3848}" srcOrd="3" destOrd="0" presId="urn:microsoft.com/office/officeart/2005/8/layout/orgChart1"/>
    <dgm:cxn modelId="{5C78BBA8-7729-468F-BC52-90C8F1E41B88}" type="presParOf" srcId="{39D2A51B-5021-49ED-BA1A-07CB34AC3848}" destId="{B7E1EDA4-6F7D-4C20-BD79-889C02040605}" srcOrd="0" destOrd="0" presId="urn:microsoft.com/office/officeart/2005/8/layout/orgChart1"/>
    <dgm:cxn modelId="{A9B73151-E5C3-4A6E-9260-BA4FD8AB67A8}" type="presParOf" srcId="{B7E1EDA4-6F7D-4C20-BD79-889C02040605}" destId="{B202DF91-A389-4A2C-B0DB-2C44362B6F51}" srcOrd="0" destOrd="0" presId="urn:microsoft.com/office/officeart/2005/8/layout/orgChart1"/>
    <dgm:cxn modelId="{92B62C1C-8291-4242-9F9D-C22A7BDC765E}" type="presParOf" srcId="{B7E1EDA4-6F7D-4C20-BD79-889C02040605}" destId="{BF36B009-45F3-4B9E-8688-A12532C088CF}" srcOrd="1" destOrd="0" presId="urn:microsoft.com/office/officeart/2005/8/layout/orgChart1"/>
    <dgm:cxn modelId="{261AD5B5-541F-4422-A1C0-A864741E2FED}" type="presParOf" srcId="{39D2A51B-5021-49ED-BA1A-07CB34AC3848}" destId="{FC4EAA64-BC3F-4965-A356-76646B248892}" srcOrd="1" destOrd="0" presId="urn:microsoft.com/office/officeart/2005/8/layout/orgChart1"/>
    <dgm:cxn modelId="{9BD1F341-0EFC-47FC-BBF2-2D48C150B7B0}" type="presParOf" srcId="{39D2A51B-5021-49ED-BA1A-07CB34AC3848}" destId="{A99AF754-3F3D-4594-9B0B-64AF425516DA}" srcOrd="2" destOrd="0" presId="urn:microsoft.com/office/officeart/2005/8/layout/orgChart1"/>
    <dgm:cxn modelId="{5BE2098A-382D-491F-969C-499436EBCB89}" type="presParOf" srcId="{A99AF754-3F3D-4594-9B0B-64AF425516DA}" destId="{66FDCDD1-EA2E-4885-96CF-5DB44E243E3F}" srcOrd="0" destOrd="0" presId="urn:microsoft.com/office/officeart/2005/8/layout/orgChart1"/>
    <dgm:cxn modelId="{C6227EC0-1DF6-4DA8-AC37-F04FEC9FB1B5}" type="presParOf" srcId="{A99AF754-3F3D-4594-9B0B-64AF425516DA}" destId="{1066D386-8EC5-4F49-B248-6293D7EBC903}" srcOrd="1" destOrd="0" presId="urn:microsoft.com/office/officeart/2005/8/layout/orgChart1"/>
    <dgm:cxn modelId="{85BC0B61-CCFC-413C-A580-27A10367B682}" type="presParOf" srcId="{1066D386-8EC5-4F49-B248-6293D7EBC903}" destId="{16265D90-70B5-43E0-AD44-3A374EDA8D13}" srcOrd="0" destOrd="0" presId="urn:microsoft.com/office/officeart/2005/8/layout/orgChart1"/>
    <dgm:cxn modelId="{EB08E38D-A5F1-4C89-ACC5-A9F353E11A51}" type="presParOf" srcId="{16265D90-70B5-43E0-AD44-3A374EDA8D13}" destId="{3C34EDF4-6C8E-4C8D-AA46-3E582D268941}" srcOrd="0" destOrd="0" presId="urn:microsoft.com/office/officeart/2005/8/layout/orgChart1"/>
    <dgm:cxn modelId="{17CC59AD-2D0B-4BAC-854F-86F2FDDA1D2F}" type="presParOf" srcId="{16265D90-70B5-43E0-AD44-3A374EDA8D13}" destId="{75F2770D-077C-4C71-8516-2B7FFCBC85F3}" srcOrd="1" destOrd="0" presId="urn:microsoft.com/office/officeart/2005/8/layout/orgChart1"/>
    <dgm:cxn modelId="{0D1200B2-5059-47FE-9482-BDF3C79719E8}" type="presParOf" srcId="{1066D386-8EC5-4F49-B248-6293D7EBC903}" destId="{B989D37D-B39F-4E22-AF9E-BE5052744D77}" srcOrd="1" destOrd="0" presId="urn:microsoft.com/office/officeart/2005/8/layout/orgChart1"/>
    <dgm:cxn modelId="{078E70F1-A506-4ECC-9F1F-320EE215495D}" type="presParOf" srcId="{1066D386-8EC5-4F49-B248-6293D7EBC903}" destId="{04EAF315-FA91-4CFB-86FA-15E9B5ED6423}" srcOrd="2" destOrd="0" presId="urn:microsoft.com/office/officeart/2005/8/layout/orgChart1"/>
    <dgm:cxn modelId="{2E800134-D32A-4FB2-89BF-E79E987A4AE5}" type="presParOf" srcId="{A99AF754-3F3D-4594-9B0B-64AF425516DA}" destId="{3132DFE2-849D-4142-917B-D24140787A27}" srcOrd="2" destOrd="0" presId="urn:microsoft.com/office/officeart/2005/8/layout/orgChart1"/>
    <dgm:cxn modelId="{9E5C3B26-6C84-4857-BF91-A15B6C39F467}" type="presParOf" srcId="{A99AF754-3F3D-4594-9B0B-64AF425516DA}" destId="{ADEFE1E8-395F-4169-9B58-8333568C0018}" srcOrd="3" destOrd="0" presId="urn:microsoft.com/office/officeart/2005/8/layout/orgChart1"/>
    <dgm:cxn modelId="{5A3B90D8-7006-45E2-866C-778D7C7F102F}" type="presParOf" srcId="{ADEFE1E8-395F-4169-9B58-8333568C0018}" destId="{FB1D1B9F-3167-404C-9BE2-ABB914872A52}" srcOrd="0" destOrd="0" presId="urn:microsoft.com/office/officeart/2005/8/layout/orgChart1"/>
    <dgm:cxn modelId="{B96CE349-5408-4CA6-882D-2BA8B8932F37}" type="presParOf" srcId="{FB1D1B9F-3167-404C-9BE2-ABB914872A52}" destId="{C8B0892B-35D5-4E15-86D8-08B4C029A160}" srcOrd="0" destOrd="0" presId="urn:microsoft.com/office/officeart/2005/8/layout/orgChart1"/>
    <dgm:cxn modelId="{F9C05E32-0060-4985-B207-D8D78D64C8FE}" type="presParOf" srcId="{FB1D1B9F-3167-404C-9BE2-ABB914872A52}" destId="{0FBF47C5-0EDD-448B-AB87-AF369DC4AE38}" srcOrd="1" destOrd="0" presId="urn:microsoft.com/office/officeart/2005/8/layout/orgChart1"/>
    <dgm:cxn modelId="{02303FFF-1DE7-4DD2-981F-B3E5B246E2A2}" type="presParOf" srcId="{ADEFE1E8-395F-4169-9B58-8333568C0018}" destId="{10DC4EBF-2C58-420F-B9F4-F219B24D0B73}" srcOrd="1" destOrd="0" presId="urn:microsoft.com/office/officeart/2005/8/layout/orgChart1"/>
    <dgm:cxn modelId="{B22C6D82-AF5A-434A-A79A-C254BE359002}" type="presParOf" srcId="{ADEFE1E8-395F-4169-9B58-8333568C0018}" destId="{1ABE68DE-AB15-47CB-9917-DF89D65E41BC}" srcOrd="2" destOrd="0" presId="urn:microsoft.com/office/officeart/2005/8/layout/orgChart1"/>
    <dgm:cxn modelId="{4D13C34B-3CF0-406D-BF55-DB914932A5D1}" type="presParOf" srcId="{A99AF754-3F3D-4594-9B0B-64AF425516DA}" destId="{D3D2D577-3C0C-40AF-A83E-82AE3F5ED10D}" srcOrd="4" destOrd="0" presId="urn:microsoft.com/office/officeart/2005/8/layout/orgChart1"/>
    <dgm:cxn modelId="{B901B4B9-226F-4F99-9FDB-00AA890AE2D1}" type="presParOf" srcId="{A99AF754-3F3D-4594-9B0B-64AF425516DA}" destId="{DAC677EF-C805-4BE0-B1DA-CF4C1927EA9E}" srcOrd="5" destOrd="0" presId="urn:microsoft.com/office/officeart/2005/8/layout/orgChart1"/>
    <dgm:cxn modelId="{C88E9877-FDBC-40EC-AC39-67B49BD7851C}" type="presParOf" srcId="{DAC677EF-C805-4BE0-B1DA-CF4C1927EA9E}" destId="{42EC4B49-F936-427E-B34C-CD122D8C8D5D}" srcOrd="0" destOrd="0" presId="urn:microsoft.com/office/officeart/2005/8/layout/orgChart1"/>
    <dgm:cxn modelId="{EF61AD20-A8BE-46BB-9D12-D309A1E198B6}" type="presParOf" srcId="{42EC4B49-F936-427E-B34C-CD122D8C8D5D}" destId="{B2206C65-4508-442E-9B3F-66F976AF369C}" srcOrd="0" destOrd="0" presId="urn:microsoft.com/office/officeart/2005/8/layout/orgChart1"/>
    <dgm:cxn modelId="{6097E04E-74FB-4E71-B1A5-83B933BA4676}" type="presParOf" srcId="{42EC4B49-F936-427E-B34C-CD122D8C8D5D}" destId="{95FE11C7-E34D-42CC-8E05-7602A4D62AC9}" srcOrd="1" destOrd="0" presId="urn:microsoft.com/office/officeart/2005/8/layout/orgChart1"/>
    <dgm:cxn modelId="{AC78C018-3FE5-4A9A-A2CA-0EB8624D17C9}" type="presParOf" srcId="{DAC677EF-C805-4BE0-B1DA-CF4C1927EA9E}" destId="{BE9B1CE6-D878-44D0-B86F-FABA439706F6}" srcOrd="1" destOrd="0" presId="urn:microsoft.com/office/officeart/2005/8/layout/orgChart1"/>
    <dgm:cxn modelId="{55304EFC-095F-4B4A-AF92-FE80AF4622B6}" type="presParOf" srcId="{DAC677EF-C805-4BE0-B1DA-CF4C1927EA9E}" destId="{1C0D8484-3377-4A31-AF43-CB5D993E73C4}" srcOrd="2" destOrd="0" presId="urn:microsoft.com/office/officeart/2005/8/layout/orgChart1"/>
    <dgm:cxn modelId="{0407AB62-8C7E-49A2-A956-44C30E09EEEE}" type="presParOf" srcId="{A2FB8BA6-845D-4130-92A2-6E5685044922}" destId="{0D570C02-BA42-4E3F-8B52-B252A6D39E2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2B9EA89C-BD0E-4EAA-BD74-389C4CD5FA8C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2772783E-ACBA-4206-91F9-851FCA3B8020}">
      <dgm:prSet phldrT="[Texto]" custT="1"/>
      <dgm:spPr/>
      <dgm:t>
        <a:bodyPr/>
        <a:lstStyle/>
        <a:p>
          <a:r>
            <a:rPr lang="es-ES" sz="1200" dirty="0"/>
            <a:t>Director (a) de Centros de Bienestar Familiar  </a:t>
          </a:r>
        </a:p>
      </dgm:t>
    </dgm:pt>
    <dgm:pt modelId="{2BF65576-6C88-43D8-87A8-C1D806F54425}" type="parTrans" cxnId="{F2B1A5D0-7568-46D9-BC1B-8546DC83C5FB}">
      <dgm:prSet/>
      <dgm:spPr/>
      <dgm:t>
        <a:bodyPr/>
        <a:lstStyle/>
        <a:p>
          <a:endParaRPr lang="es-ES" sz="1200"/>
        </a:p>
      </dgm:t>
    </dgm:pt>
    <dgm:pt modelId="{2E372081-1491-4F8F-AB96-A53D27A51F62}" type="sibTrans" cxnId="{F2B1A5D0-7568-46D9-BC1B-8546DC83C5FB}">
      <dgm:prSet/>
      <dgm:spPr/>
      <dgm:t>
        <a:bodyPr/>
        <a:lstStyle/>
        <a:p>
          <a:endParaRPr lang="es-ES" sz="1200"/>
        </a:p>
      </dgm:t>
    </dgm:pt>
    <dgm:pt modelId="{1686A4B6-23E3-43F1-AECD-743EAC94C254}" type="asst">
      <dgm:prSet phldrT="[Texto]" custT="1"/>
      <dgm:spPr/>
      <dgm:t>
        <a:bodyPr/>
        <a:lstStyle/>
        <a:p>
          <a:r>
            <a:rPr lang="es-ES" sz="1200" dirty="0"/>
            <a:t>Auxiliares Administrativos (as)  </a:t>
          </a:r>
        </a:p>
      </dgm:t>
    </dgm:pt>
    <dgm:pt modelId="{EC279B5A-1906-4380-9038-3104AC43817D}" type="parTrans" cxnId="{10C21B63-5334-4EB0-ABCB-AF617F7A49AF}">
      <dgm:prSet/>
      <dgm:spPr/>
      <dgm:t>
        <a:bodyPr/>
        <a:lstStyle/>
        <a:p>
          <a:endParaRPr lang="es-ES" sz="1200"/>
        </a:p>
      </dgm:t>
    </dgm:pt>
    <dgm:pt modelId="{024EB55A-6C4F-40C1-817D-794BFB2005AA}" type="sibTrans" cxnId="{10C21B63-5334-4EB0-ABCB-AF617F7A49AF}">
      <dgm:prSet/>
      <dgm:spPr/>
      <dgm:t>
        <a:bodyPr/>
        <a:lstStyle/>
        <a:p>
          <a:endParaRPr lang="es-ES" sz="1200"/>
        </a:p>
      </dgm:t>
    </dgm:pt>
    <dgm:pt modelId="{75F373FC-8A29-4325-8ED5-A1B7355FA88B}">
      <dgm:prSet phldrT="[Texto]" custT="1"/>
      <dgm:spPr/>
      <dgm:t>
        <a:bodyPr/>
        <a:lstStyle/>
        <a:p>
          <a:r>
            <a:rPr lang="es-ES" sz="1200" dirty="0"/>
            <a:t>Jefe (a) de Talleres Productivos </a:t>
          </a:r>
        </a:p>
      </dgm:t>
    </dgm:pt>
    <dgm:pt modelId="{948162CF-90B1-4904-93C3-592E4A176122}" type="parTrans" cxnId="{77F492BD-2265-46A1-AACE-83DFCAD7A6DC}">
      <dgm:prSet/>
      <dgm:spPr/>
      <dgm:t>
        <a:bodyPr/>
        <a:lstStyle/>
        <a:p>
          <a:endParaRPr lang="es-ES" sz="1200"/>
        </a:p>
      </dgm:t>
    </dgm:pt>
    <dgm:pt modelId="{E78CA5C0-C964-4127-8D70-8ED7FFE93E49}" type="sibTrans" cxnId="{77F492BD-2265-46A1-AACE-83DFCAD7A6DC}">
      <dgm:prSet/>
      <dgm:spPr/>
      <dgm:t>
        <a:bodyPr/>
        <a:lstStyle/>
        <a:p>
          <a:endParaRPr lang="es-ES" sz="1200"/>
        </a:p>
      </dgm:t>
    </dgm:pt>
    <dgm:pt modelId="{3F555BCE-1ECD-4F69-BAC0-499B2233EDB1}">
      <dgm:prSet phldrT="[Texto]" custT="1"/>
      <dgm:spPr/>
      <dgm:t>
        <a:bodyPr/>
        <a:lstStyle/>
        <a:p>
          <a:r>
            <a:rPr lang="es-ES" sz="1200" dirty="0"/>
            <a:t>Jefe (a) de Zona Norte</a:t>
          </a:r>
        </a:p>
      </dgm:t>
    </dgm:pt>
    <dgm:pt modelId="{D04E3897-F8C0-4A36-B1A9-C2CF73B19303}" type="parTrans" cxnId="{0AFC8F32-034F-47ED-B7CF-2F74D3EF0185}">
      <dgm:prSet/>
      <dgm:spPr/>
      <dgm:t>
        <a:bodyPr/>
        <a:lstStyle/>
        <a:p>
          <a:endParaRPr lang="es-ES" sz="1200"/>
        </a:p>
      </dgm:t>
    </dgm:pt>
    <dgm:pt modelId="{9F625B9B-EF59-4BBC-B2D9-E8EDB659F3FF}" type="sibTrans" cxnId="{0AFC8F32-034F-47ED-B7CF-2F74D3EF0185}">
      <dgm:prSet/>
      <dgm:spPr/>
      <dgm:t>
        <a:bodyPr/>
        <a:lstStyle/>
        <a:p>
          <a:endParaRPr lang="es-ES" sz="1200"/>
        </a:p>
      </dgm:t>
    </dgm:pt>
    <dgm:pt modelId="{6ED48AF6-8A9C-43EA-932F-682EBA5F7E87}">
      <dgm:prSet phldrT="[Texto]" custT="1"/>
      <dgm:spPr/>
      <dgm:t>
        <a:bodyPr/>
        <a:lstStyle/>
        <a:p>
          <a:r>
            <a:rPr lang="es-ES" sz="1200" dirty="0"/>
            <a:t>Jefe (a) de Zona Sur</a:t>
          </a:r>
        </a:p>
      </dgm:t>
    </dgm:pt>
    <dgm:pt modelId="{DA2688DF-39F5-4AFD-9114-6E959F589C2C}" type="parTrans" cxnId="{BBA8B2B3-F0C1-4108-9BC9-2CFACA240B73}">
      <dgm:prSet/>
      <dgm:spPr/>
      <dgm:t>
        <a:bodyPr/>
        <a:lstStyle/>
        <a:p>
          <a:endParaRPr lang="es-ES" sz="1200"/>
        </a:p>
      </dgm:t>
    </dgm:pt>
    <dgm:pt modelId="{C140A9E9-F6C1-4302-8C9C-AA750CA18C01}" type="sibTrans" cxnId="{BBA8B2B3-F0C1-4108-9BC9-2CFACA240B73}">
      <dgm:prSet/>
      <dgm:spPr/>
      <dgm:t>
        <a:bodyPr/>
        <a:lstStyle/>
        <a:p>
          <a:endParaRPr lang="es-ES" sz="1200"/>
        </a:p>
      </dgm:t>
    </dgm:pt>
    <dgm:pt modelId="{1C97E898-6A01-444C-8F4F-7E8954607F09}" type="asst">
      <dgm:prSet custT="1"/>
      <dgm:spPr/>
      <dgm:t>
        <a:bodyPr/>
        <a:lstStyle/>
        <a:p>
          <a:r>
            <a:rPr lang="es-ES" sz="1200" dirty="0"/>
            <a:t>Maestros (as)   </a:t>
          </a:r>
          <a:endParaRPr lang="es-ES" sz="1200" dirty="0">
            <a:solidFill>
              <a:srgbClr val="FF0000"/>
            </a:solidFill>
          </a:endParaRPr>
        </a:p>
      </dgm:t>
    </dgm:pt>
    <dgm:pt modelId="{C14798F6-496E-4044-A3FC-72A95C5B0C45}" type="parTrans" cxnId="{86F66C52-5D1C-4ED7-9E49-6BD73458E1A0}">
      <dgm:prSet/>
      <dgm:spPr/>
      <dgm:t>
        <a:bodyPr/>
        <a:lstStyle/>
        <a:p>
          <a:endParaRPr lang="es-ES" sz="1200"/>
        </a:p>
      </dgm:t>
    </dgm:pt>
    <dgm:pt modelId="{E9D8D660-C787-46F0-A3FA-C13694783343}" type="sibTrans" cxnId="{86F66C52-5D1C-4ED7-9E49-6BD73458E1A0}">
      <dgm:prSet/>
      <dgm:spPr/>
      <dgm:t>
        <a:bodyPr/>
        <a:lstStyle/>
        <a:p>
          <a:endParaRPr lang="es-ES" sz="1200"/>
        </a:p>
      </dgm:t>
    </dgm:pt>
    <dgm:pt modelId="{878FCAEE-1C4D-4FA2-B665-7D4F93BFF532}" type="asst">
      <dgm:prSet custT="1"/>
      <dgm:spPr/>
      <dgm:t>
        <a:bodyPr/>
        <a:lstStyle/>
        <a:p>
          <a:r>
            <a:rPr lang="es-ES" sz="1200" dirty="0"/>
            <a:t>Choferes   </a:t>
          </a:r>
        </a:p>
      </dgm:t>
    </dgm:pt>
    <dgm:pt modelId="{8FD8D376-D972-4BFD-AF4B-3C0D37339741}" type="parTrans" cxnId="{77AA57AA-3969-4ED3-BB62-DB433D246E1D}">
      <dgm:prSet/>
      <dgm:spPr/>
      <dgm:t>
        <a:bodyPr/>
        <a:lstStyle/>
        <a:p>
          <a:endParaRPr lang="es-ES" sz="1200"/>
        </a:p>
      </dgm:t>
    </dgm:pt>
    <dgm:pt modelId="{E60C12C2-5E4F-466E-A3CD-6E61563BD632}" type="sibTrans" cxnId="{77AA57AA-3969-4ED3-BB62-DB433D246E1D}">
      <dgm:prSet/>
      <dgm:spPr/>
      <dgm:t>
        <a:bodyPr/>
        <a:lstStyle/>
        <a:p>
          <a:endParaRPr lang="es-ES" sz="1200"/>
        </a:p>
      </dgm:t>
    </dgm:pt>
    <dgm:pt modelId="{094DA97E-7F96-4E3B-BC07-A0870B235780}" type="asst">
      <dgm:prSet custT="1"/>
      <dgm:spPr/>
      <dgm:t>
        <a:bodyPr/>
        <a:lstStyle/>
        <a:p>
          <a:r>
            <a:rPr lang="es-ES" sz="1200" dirty="0"/>
            <a:t>Promotor (a) </a:t>
          </a:r>
        </a:p>
      </dgm:t>
    </dgm:pt>
    <dgm:pt modelId="{BADC41FF-CD81-4DE6-A8F2-05C05BF04CE8}" type="parTrans" cxnId="{000D5027-027F-40F1-B320-0F7DB88B2F47}">
      <dgm:prSet/>
      <dgm:spPr/>
      <dgm:t>
        <a:bodyPr/>
        <a:lstStyle/>
        <a:p>
          <a:endParaRPr lang="es-ES" sz="1200"/>
        </a:p>
      </dgm:t>
    </dgm:pt>
    <dgm:pt modelId="{0A5EFD9E-D954-43A3-BAF9-AD67BB5165F3}" type="sibTrans" cxnId="{000D5027-027F-40F1-B320-0F7DB88B2F47}">
      <dgm:prSet/>
      <dgm:spPr/>
      <dgm:t>
        <a:bodyPr/>
        <a:lstStyle/>
        <a:p>
          <a:endParaRPr lang="es-ES" sz="1200"/>
        </a:p>
      </dgm:t>
    </dgm:pt>
    <dgm:pt modelId="{3CA71A70-9FCB-4AC3-9E2A-EDED3FF80783}" type="asst">
      <dgm:prSet custT="1"/>
      <dgm:spPr/>
      <dgm:t>
        <a:bodyPr/>
        <a:lstStyle/>
        <a:p>
          <a:r>
            <a:rPr lang="es-ES" sz="1200" dirty="0"/>
            <a:t>Encargado (a) de Educación </a:t>
          </a:r>
        </a:p>
      </dgm:t>
    </dgm:pt>
    <dgm:pt modelId="{D9E9AB4C-5405-4947-8C0F-108B8D740844}" type="parTrans" cxnId="{78172727-FAB3-44DE-A087-526251E6FBC1}">
      <dgm:prSet/>
      <dgm:spPr/>
      <dgm:t>
        <a:bodyPr/>
        <a:lstStyle/>
        <a:p>
          <a:endParaRPr lang="es-ES" sz="1200"/>
        </a:p>
      </dgm:t>
    </dgm:pt>
    <dgm:pt modelId="{14886DFC-121E-485E-BEFF-6B9843BE1842}" type="sibTrans" cxnId="{78172727-FAB3-44DE-A087-526251E6FBC1}">
      <dgm:prSet/>
      <dgm:spPr/>
      <dgm:t>
        <a:bodyPr/>
        <a:lstStyle/>
        <a:p>
          <a:endParaRPr lang="es-ES" sz="1200"/>
        </a:p>
      </dgm:t>
    </dgm:pt>
    <dgm:pt modelId="{480D1F64-53BA-4C09-B958-0C7604AC2B7F}" type="asst">
      <dgm:prSet custT="1"/>
      <dgm:spPr/>
      <dgm:t>
        <a:bodyPr/>
        <a:lstStyle/>
        <a:p>
          <a:r>
            <a:rPr lang="es-ES" sz="1200" dirty="0"/>
            <a:t>Encargado (a) de Deportes </a:t>
          </a:r>
        </a:p>
      </dgm:t>
    </dgm:pt>
    <dgm:pt modelId="{0D71063D-C1CA-4ADD-9D2F-2AB9755414A6}" type="parTrans" cxnId="{172B25A5-6E1E-4714-98DE-6C9474DF11A9}">
      <dgm:prSet/>
      <dgm:spPr/>
      <dgm:t>
        <a:bodyPr/>
        <a:lstStyle/>
        <a:p>
          <a:endParaRPr lang="es-ES" sz="1200"/>
        </a:p>
      </dgm:t>
    </dgm:pt>
    <dgm:pt modelId="{5A013842-C36D-45D7-B1D5-BED9D98591D3}" type="sibTrans" cxnId="{172B25A5-6E1E-4714-98DE-6C9474DF11A9}">
      <dgm:prSet/>
      <dgm:spPr/>
      <dgm:t>
        <a:bodyPr/>
        <a:lstStyle/>
        <a:p>
          <a:endParaRPr lang="es-ES" sz="1200"/>
        </a:p>
      </dgm:t>
    </dgm:pt>
    <dgm:pt modelId="{2CDBAAC4-DC13-4F8F-BDE8-2E21460AF466}" type="pres">
      <dgm:prSet presAssocID="{2B9EA89C-BD0E-4EAA-BD74-389C4CD5FA8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1C728C2-D173-4EEC-9802-4078ED814064}" type="pres">
      <dgm:prSet presAssocID="{2772783E-ACBA-4206-91F9-851FCA3B8020}" presName="hierRoot1" presStyleCnt="0">
        <dgm:presLayoutVars>
          <dgm:hierBranch val="init"/>
        </dgm:presLayoutVars>
      </dgm:prSet>
      <dgm:spPr/>
    </dgm:pt>
    <dgm:pt modelId="{A548775F-B5A4-40D3-AD76-60BFEAFEEF2B}" type="pres">
      <dgm:prSet presAssocID="{2772783E-ACBA-4206-91F9-851FCA3B8020}" presName="rootComposite1" presStyleCnt="0"/>
      <dgm:spPr/>
    </dgm:pt>
    <dgm:pt modelId="{45C107E1-045C-49B2-9844-17D7740D92AD}" type="pres">
      <dgm:prSet presAssocID="{2772783E-ACBA-4206-91F9-851FCA3B8020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171D58F-38E1-4C05-A2C6-E3BAA8BBA45E}" type="pres">
      <dgm:prSet presAssocID="{2772783E-ACBA-4206-91F9-851FCA3B8020}" presName="rootConnector1" presStyleLbl="node1" presStyleIdx="0" presStyleCnt="0"/>
      <dgm:spPr/>
      <dgm:t>
        <a:bodyPr/>
        <a:lstStyle/>
        <a:p>
          <a:endParaRPr lang="es-ES"/>
        </a:p>
      </dgm:t>
    </dgm:pt>
    <dgm:pt modelId="{4A3B355E-CA0D-43ED-8B42-7FFC22DC4796}" type="pres">
      <dgm:prSet presAssocID="{2772783E-ACBA-4206-91F9-851FCA3B8020}" presName="hierChild2" presStyleCnt="0"/>
      <dgm:spPr/>
    </dgm:pt>
    <dgm:pt modelId="{52191D16-00B4-4187-BC9A-B9C09540C4F0}" type="pres">
      <dgm:prSet presAssocID="{948162CF-90B1-4904-93C3-592E4A176122}" presName="Name37" presStyleLbl="parChTrans1D2" presStyleIdx="0" presStyleCnt="9"/>
      <dgm:spPr/>
      <dgm:t>
        <a:bodyPr/>
        <a:lstStyle/>
        <a:p>
          <a:endParaRPr lang="es-ES"/>
        </a:p>
      </dgm:t>
    </dgm:pt>
    <dgm:pt modelId="{0F6BC883-5046-433E-B495-350FBF463E0F}" type="pres">
      <dgm:prSet presAssocID="{75F373FC-8A29-4325-8ED5-A1B7355FA88B}" presName="hierRoot2" presStyleCnt="0">
        <dgm:presLayoutVars>
          <dgm:hierBranch val="init"/>
        </dgm:presLayoutVars>
      </dgm:prSet>
      <dgm:spPr/>
    </dgm:pt>
    <dgm:pt modelId="{8ACE1FEF-C8C3-4B31-9E0B-506F5D370830}" type="pres">
      <dgm:prSet presAssocID="{75F373FC-8A29-4325-8ED5-A1B7355FA88B}" presName="rootComposite" presStyleCnt="0"/>
      <dgm:spPr/>
    </dgm:pt>
    <dgm:pt modelId="{B89AE965-29A1-4754-BE7B-FBFFFC9F8CA9}" type="pres">
      <dgm:prSet presAssocID="{75F373FC-8A29-4325-8ED5-A1B7355FA88B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6C826CE-64C1-443B-BE0E-ED3E0FDDD625}" type="pres">
      <dgm:prSet presAssocID="{75F373FC-8A29-4325-8ED5-A1B7355FA88B}" presName="rootConnector" presStyleLbl="node2" presStyleIdx="0" presStyleCnt="3"/>
      <dgm:spPr/>
      <dgm:t>
        <a:bodyPr/>
        <a:lstStyle/>
        <a:p>
          <a:endParaRPr lang="es-ES"/>
        </a:p>
      </dgm:t>
    </dgm:pt>
    <dgm:pt modelId="{E3F68F82-22CC-49DD-B84B-EA74FE4DD12C}" type="pres">
      <dgm:prSet presAssocID="{75F373FC-8A29-4325-8ED5-A1B7355FA88B}" presName="hierChild4" presStyleCnt="0"/>
      <dgm:spPr/>
    </dgm:pt>
    <dgm:pt modelId="{463F13BC-E625-4827-B3B9-B26CB5FC5236}" type="pres">
      <dgm:prSet presAssocID="{75F373FC-8A29-4325-8ED5-A1B7355FA88B}" presName="hierChild5" presStyleCnt="0"/>
      <dgm:spPr/>
    </dgm:pt>
    <dgm:pt modelId="{FB39357F-746F-43D8-A0FF-71CE9C8B232A}" type="pres">
      <dgm:prSet presAssocID="{D04E3897-F8C0-4A36-B1A9-C2CF73B19303}" presName="Name37" presStyleLbl="parChTrans1D2" presStyleIdx="1" presStyleCnt="9"/>
      <dgm:spPr/>
      <dgm:t>
        <a:bodyPr/>
        <a:lstStyle/>
        <a:p>
          <a:endParaRPr lang="es-ES"/>
        </a:p>
      </dgm:t>
    </dgm:pt>
    <dgm:pt modelId="{65B8B8C8-9206-48CA-91F6-1B128F3E6C67}" type="pres">
      <dgm:prSet presAssocID="{3F555BCE-1ECD-4F69-BAC0-499B2233EDB1}" presName="hierRoot2" presStyleCnt="0">
        <dgm:presLayoutVars>
          <dgm:hierBranch val="init"/>
        </dgm:presLayoutVars>
      </dgm:prSet>
      <dgm:spPr/>
    </dgm:pt>
    <dgm:pt modelId="{F82B9FF3-30C9-464A-B98D-AE753EF79D1E}" type="pres">
      <dgm:prSet presAssocID="{3F555BCE-1ECD-4F69-BAC0-499B2233EDB1}" presName="rootComposite" presStyleCnt="0"/>
      <dgm:spPr/>
    </dgm:pt>
    <dgm:pt modelId="{03790229-5847-417E-902B-46CFF7762D07}" type="pres">
      <dgm:prSet presAssocID="{3F555BCE-1ECD-4F69-BAC0-499B2233EDB1}" presName="rootText" presStyleLbl="node2" presStyleIdx="1" presStyleCnt="3" custScaleX="11186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5250BD6-AE80-45E8-9544-7E9019060E23}" type="pres">
      <dgm:prSet presAssocID="{3F555BCE-1ECD-4F69-BAC0-499B2233EDB1}" presName="rootConnector" presStyleLbl="node2" presStyleIdx="1" presStyleCnt="3"/>
      <dgm:spPr/>
      <dgm:t>
        <a:bodyPr/>
        <a:lstStyle/>
        <a:p>
          <a:endParaRPr lang="es-ES"/>
        </a:p>
      </dgm:t>
    </dgm:pt>
    <dgm:pt modelId="{17E9099D-62E8-4CEB-827C-1466554CB851}" type="pres">
      <dgm:prSet presAssocID="{3F555BCE-1ECD-4F69-BAC0-499B2233EDB1}" presName="hierChild4" presStyleCnt="0"/>
      <dgm:spPr/>
    </dgm:pt>
    <dgm:pt modelId="{C2F688A3-6F1C-4D05-89B5-1B4B99666A7B}" type="pres">
      <dgm:prSet presAssocID="{3F555BCE-1ECD-4F69-BAC0-499B2233EDB1}" presName="hierChild5" presStyleCnt="0"/>
      <dgm:spPr/>
    </dgm:pt>
    <dgm:pt modelId="{E5F9FEF0-A59D-45CE-90DC-2AED34E93634}" type="pres">
      <dgm:prSet presAssocID="{DA2688DF-39F5-4AFD-9114-6E959F589C2C}" presName="Name37" presStyleLbl="parChTrans1D2" presStyleIdx="2" presStyleCnt="9"/>
      <dgm:spPr/>
      <dgm:t>
        <a:bodyPr/>
        <a:lstStyle/>
        <a:p>
          <a:endParaRPr lang="es-ES"/>
        </a:p>
      </dgm:t>
    </dgm:pt>
    <dgm:pt modelId="{29EE4242-E99A-4FD2-B081-7CBB7CCF94BE}" type="pres">
      <dgm:prSet presAssocID="{6ED48AF6-8A9C-43EA-932F-682EBA5F7E87}" presName="hierRoot2" presStyleCnt="0">
        <dgm:presLayoutVars>
          <dgm:hierBranch val="init"/>
        </dgm:presLayoutVars>
      </dgm:prSet>
      <dgm:spPr/>
    </dgm:pt>
    <dgm:pt modelId="{6086EBEE-1B1D-4470-9C6A-902AE79277D3}" type="pres">
      <dgm:prSet presAssocID="{6ED48AF6-8A9C-43EA-932F-682EBA5F7E87}" presName="rootComposite" presStyleCnt="0"/>
      <dgm:spPr/>
    </dgm:pt>
    <dgm:pt modelId="{2C63CD4B-FE97-4BDE-9C87-59C506752B75}" type="pres">
      <dgm:prSet presAssocID="{6ED48AF6-8A9C-43EA-932F-682EBA5F7E87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B3D5FD3-E822-4D8A-A5D6-5837E9BA4400}" type="pres">
      <dgm:prSet presAssocID="{6ED48AF6-8A9C-43EA-932F-682EBA5F7E87}" presName="rootConnector" presStyleLbl="node2" presStyleIdx="2" presStyleCnt="3"/>
      <dgm:spPr/>
      <dgm:t>
        <a:bodyPr/>
        <a:lstStyle/>
        <a:p>
          <a:endParaRPr lang="es-ES"/>
        </a:p>
      </dgm:t>
    </dgm:pt>
    <dgm:pt modelId="{DB3B14BF-89E7-4D4B-BA36-DB5B7AD8D9C3}" type="pres">
      <dgm:prSet presAssocID="{6ED48AF6-8A9C-43EA-932F-682EBA5F7E87}" presName="hierChild4" presStyleCnt="0"/>
      <dgm:spPr/>
    </dgm:pt>
    <dgm:pt modelId="{C9381464-D36E-4279-B5BE-5FABE6DCAAD3}" type="pres">
      <dgm:prSet presAssocID="{6ED48AF6-8A9C-43EA-932F-682EBA5F7E87}" presName="hierChild5" presStyleCnt="0"/>
      <dgm:spPr/>
    </dgm:pt>
    <dgm:pt modelId="{30AF473A-DD3E-420C-A98A-F30C3687613E}" type="pres">
      <dgm:prSet presAssocID="{2772783E-ACBA-4206-91F9-851FCA3B8020}" presName="hierChild3" presStyleCnt="0"/>
      <dgm:spPr/>
    </dgm:pt>
    <dgm:pt modelId="{C62CC642-7DC2-47F0-9A66-16F5FA4F3176}" type="pres">
      <dgm:prSet presAssocID="{EC279B5A-1906-4380-9038-3104AC43817D}" presName="Name111" presStyleLbl="parChTrans1D2" presStyleIdx="3" presStyleCnt="9"/>
      <dgm:spPr/>
      <dgm:t>
        <a:bodyPr/>
        <a:lstStyle/>
        <a:p>
          <a:endParaRPr lang="es-ES"/>
        </a:p>
      </dgm:t>
    </dgm:pt>
    <dgm:pt modelId="{EED19863-DA59-4B7D-A3B8-FED18E6130CB}" type="pres">
      <dgm:prSet presAssocID="{1686A4B6-23E3-43F1-AECD-743EAC94C254}" presName="hierRoot3" presStyleCnt="0">
        <dgm:presLayoutVars>
          <dgm:hierBranch val="init"/>
        </dgm:presLayoutVars>
      </dgm:prSet>
      <dgm:spPr/>
    </dgm:pt>
    <dgm:pt modelId="{EB7D494C-E4CD-41E5-B30F-7BCE6916C705}" type="pres">
      <dgm:prSet presAssocID="{1686A4B6-23E3-43F1-AECD-743EAC94C254}" presName="rootComposite3" presStyleCnt="0"/>
      <dgm:spPr/>
    </dgm:pt>
    <dgm:pt modelId="{3B4E4286-C251-4E08-80C4-51B85D448F71}" type="pres">
      <dgm:prSet presAssocID="{1686A4B6-23E3-43F1-AECD-743EAC94C254}" presName="rootText3" presStyleLbl="asst1" presStyleIdx="0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B05E57A-E0A9-4948-92F0-0FA54F2ABC13}" type="pres">
      <dgm:prSet presAssocID="{1686A4B6-23E3-43F1-AECD-743EAC94C254}" presName="rootConnector3" presStyleLbl="asst1" presStyleIdx="0" presStyleCnt="6"/>
      <dgm:spPr/>
      <dgm:t>
        <a:bodyPr/>
        <a:lstStyle/>
        <a:p>
          <a:endParaRPr lang="es-ES"/>
        </a:p>
      </dgm:t>
    </dgm:pt>
    <dgm:pt modelId="{70E2C5B3-68C6-49FA-8F34-2F81A9172BAB}" type="pres">
      <dgm:prSet presAssocID="{1686A4B6-23E3-43F1-AECD-743EAC94C254}" presName="hierChild6" presStyleCnt="0"/>
      <dgm:spPr/>
    </dgm:pt>
    <dgm:pt modelId="{425855B2-725C-45C9-AD8F-DB34BE551F6C}" type="pres">
      <dgm:prSet presAssocID="{1686A4B6-23E3-43F1-AECD-743EAC94C254}" presName="hierChild7" presStyleCnt="0"/>
      <dgm:spPr/>
    </dgm:pt>
    <dgm:pt modelId="{4A0898DE-23F8-4251-BB6A-50062115A11F}" type="pres">
      <dgm:prSet presAssocID="{C14798F6-496E-4044-A3FC-72A95C5B0C45}" presName="Name111" presStyleLbl="parChTrans1D2" presStyleIdx="4" presStyleCnt="9"/>
      <dgm:spPr/>
      <dgm:t>
        <a:bodyPr/>
        <a:lstStyle/>
        <a:p>
          <a:endParaRPr lang="es-ES"/>
        </a:p>
      </dgm:t>
    </dgm:pt>
    <dgm:pt modelId="{2B898473-2BFF-4DCD-ADFC-8C5DAF5EF2CF}" type="pres">
      <dgm:prSet presAssocID="{1C97E898-6A01-444C-8F4F-7E8954607F09}" presName="hierRoot3" presStyleCnt="0">
        <dgm:presLayoutVars>
          <dgm:hierBranch val="init"/>
        </dgm:presLayoutVars>
      </dgm:prSet>
      <dgm:spPr/>
    </dgm:pt>
    <dgm:pt modelId="{2E866F2A-E367-4804-8583-DA271343B9FD}" type="pres">
      <dgm:prSet presAssocID="{1C97E898-6A01-444C-8F4F-7E8954607F09}" presName="rootComposite3" presStyleCnt="0"/>
      <dgm:spPr/>
    </dgm:pt>
    <dgm:pt modelId="{AFE46D81-48F6-45AB-A829-DBC0B7F0664A}" type="pres">
      <dgm:prSet presAssocID="{1C97E898-6A01-444C-8F4F-7E8954607F09}" presName="rootText3" presStyleLbl="asst1" presStyleIdx="1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28979C0-0E71-441A-A3BE-787F5D46CEC4}" type="pres">
      <dgm:prSet presAssocID="{1C97E898-6A01-444C-8F4F-7E8954607F09}" presName="rootConnector3" presStyleLbl="asst1" presStyleIdx="1" presStyleCnt="6"/>
      <dgm:spPr/>
      <dgm:t>
        <a:bodyPr/>
        <a:lstStyle/>
        <a:p>
          <a:endParaRPr lang="es-ES"/>
        </a:p>
      </dgm:t>
    </dgm:pt>
    <dgm:pt modelId="{A7FFB100-F102-466D-86B2-CF0732147791}" type="pres">
      <dgm:prSet presAssocID="{1C97E898-6A01-444C-8F4F-7E8954607F09}" presName="hierChild6" presStyleCnt="0"/>
      <dgm:spPr/>
    </dgm:pt>
    <dgm:pt modelId="{0B894E9F-6B4F-4A59-9535-3BE72D42B3BD}" type="pres">
      <dgm:prSet presAssocID="{1C97E898-6A01-444C-8F4F-7E8954607F09}" presName="hierChild7" presStyleCnt="0"/>
      <dgm:spPr/>
    </dgm:pt>
    <dgm:pt modelId="{6E11980B-4F80-4010-BBB5-71B4A026E298}" type="pres">
      <dgm:prSet presAssocID="{8FD8D376-D972-4BFD-AF4B-3C0D37339741}" presName="Name111" presStyleLbl="parChTrans1D2" presStyleIdx="5" presStyleCnt="9"/>
      <dgm:spPr/>
      <dgm:t>
        <a:bodyPr/>
        <a:lstStyle/>
        <a:p>
          <a:endParaRPr lang="es-ES"/>
        </a:p>
      </dgm:t>
    </dgm:pt>
    <dgm:pt modelId="{818250FA-A96D-4431-B490-6DB8251B9EFE}" type="pres">
      <dgm:prSet presAssocID="{878FCAEE-1C4D-4FA2-B665-7D4F93BFF532}" presName="hierRoot3" presStyleCnt="0">
        <dgm:presLayoutVars>
          <dgm:hierBranch val="init"/>
        </dgm:presLayoutVars>
      </dgm:prSet>
      <dgm:spPr/>
    </dgm:pt>
    <dgm:pt modelId="{3A64E758-40AB-4792-819F-E0EF6A7A9B22}" type="pres">
      <dgm:prSet presAssocID="{878FCAEE-1C4D-4FA2-B665-7D4F93BFF532}" presName="rootComposite3" presStyleCnt="0"/>
      <dgm:spPr/>
    </dgm:pt>
    <dgm:pt modelId="{0A087458-DC92-42B5-B4AC-EE980281884E}" type="pres">
      <dgm:prSet presAssocID="{878FCAEE-1C4D-4FA2-B665-7D4F93BFF532}" presName="rootText3" presStyleLbl="asst1" presStyleIdx="2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1731E60-B2A2-48EF-946F-B1E9E8307D3E}" type="pres">
      <dgm:prSet presAssocID="{878FCAEE-1C4D-4FA2-B665-7D4F93BFF532}" presName="rootConnector3" presStyleLbl="asst1" presStyleIdx="2" presStyleCnt="6"/>
      <dgm:spPr/>
      <dgm:t>
        <a:bodyPr/>
        <a:lstStyle/>
        <a:p>
          <a:endParaRPr lang="es-ES"/>
        </a:p>
      </dgm:t>
    </dgm:pt>
    <dgm:pt modelId="{21C8FC29-85D1-4870-8066-74C6B6C39FFD}" type="pres">
      <dgm:prSet presAssocID="{878FCAEE-1C4D-4FA2-B665-7D4F93BFF532}" presName="hierChild6" presStyleCnt="0"/>
      <dgm:spPr/>
    </dgm:pt>
    <dgm:pt modelId="{04B7B545-0F5F-496F-BCAE-55D0EE8EFEC5}" type="pres">
      <dgm:prSet presAssocID="{878FCAEE-1C4D-4FA2-B665-7D4F93BFF532}" presName="hierChild7" presStyleCnt="0"/>
      <dgm:spPr/>
    </dgm:pt>
    <dgm:pt modelId="{A2D52C55-2300-4CA5-B4DC-6D3486E82BCB}" type="pres">
      <dgm:prSet presAssocID="{BADC41FF-CD81-4DE6-A8F2-05C05BF04CE8}" presName="Name111" presStyleLbl="parChTrans1D2" presStyleIdx="6" presStyleCnt="9"/>
      <dgm:spPr/>
      <dgm:t>
        <a:bodyPr/>
        <a:lstStyle/>
        <a:p>
          <a:endParaRPr lang="es-ES"/>
        </a:p>
      </dgm:t>
    </dgm:pt>
    <dgm:pt modelId="{DDCD7358-A400-41EB-8B54-0E483C1BD1ED}" type="pres">
      <dgm:prSet presAssocID="{094DA97E-7F96-4E3B-BC07-A0870B235780}" presName="hierRoot3" presStyleCnt="0">
        <dgm:presLayoutVars>
          <dgm:hierBranch val="init"/>
        </dgm:presLayoutVars>
      </dgm:prSet>
      <dgm:spPr/>
    </dgm:pt>
    <dgm:pt modelId="{DB04A221-674F-457B-817C-9FDD6C873A26}" type="pres">
      <dgm:prSet presAssocID="{094DA97E-7F96-4E3B-BC07-A0870B235780}" presName="rootComposite3" presStyleCnt="0"/>
      <dgm:spPr/>
    </dgm:pt>
    <dgm:pt modelId="{BB5CD0B8-5183-4393-A8B7-D9BC0BAF1017}" type="pres">
      <dgm:prSet presAssocID="{094DA97E-7F96-4E3B-BC07-A0870B235780}" presName="rootText3" presStyleLbl="asst1" presStyleIdx="3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6E9641A-ED37-4C7F-B6A0-84844A6B765F}" type="pres">
      <dgm:prSet presAssocID="{094DA97E-7F96-4E3B-BC07-A0870B235780}" presName="rootConnector3" presStyleLbl="asst1" presStyleIdx="3" presStyleCnt="6"/>
      <dgm:spPr/>
      <dgm:t>
        <a:bodyPr/>
        <a:lstStyle/>
        <a:p>
          <a:endParaRPr lang="es-ES"/>
        </a:p>
      </dgm:t>
    </dgm:pt>
    <dgm:pt modelId="{4169E132-E25D-4473-ADF8-67516D87D0C2}" type="pres">
      <dgm:prSet presAssocID="{094DA97E-7F96-4E3B-BC07-A0870B235780}" presName="hierChild6" presStyleCnt="0"/>
      <dgm:spPr/>
    </dgm:pt>
    <dgm:pt modelId="{8BA7F22C-7B6A-42F9-B318-11FA366FB206}" type="pres">
      <dgm:prSet presAssocID="{094DA97E-7F96-4E3B-BC07-A0870B235780}" presName="hierChild7" presStyleCnt="0"/>
      <dgm:spPr/>
    </dgm:pt>
    <dgm:pt modelId="{603B185D-FF02-42BB-BE94-8ECBB484CEF8}" type="pres">
      <dgm:prSet presAssocID="{D9E9AB4C-5405-4947-8C0F-108B8D740844}" presName="Name111" presStyleLbl="parChTrans1D2" presStyleIdx="7" presStyleCnt="9"/>
      <dgm:spPr/>
      <dgm:t>
        <a:bodyPr/>
        <a:lstStyle/>
        <a:p>
          <a:endParaRPr lang="es-ES"/>
        </a:p>
      </dgm:t>
    </dgm:pt>
    <dgm:pt modelId="{2EC2ECB4-AE76-4982-9B92-B7909BC1F7F8}" type="pres">
      <dgm:prSet presAssocID="{3CA71A70-9FCB-4AC3-9E2A-EDED3FF80783}" presName="hierRoot3" presStyleCnt="0">
        <dgm:presLayoutVars>
          <dgm:hierBranch val="init"/>
        </dgm:presLayoutVars>
      </dgm:prSet>
      <dgm:spPr/>
    </dgm:pt>
    <dgm:pt modelId="{AF81378B-5E97-48B0-9EF7-848867DCF6A4}" type="pres">
      <dgm:prSet presAssocID="{3CA71A70-9FCB-4AC3-9E2A-EDED3FF80783}" presName="rootComposite3" presStyleCnt="0"/>
      <dgm:spPr/>
    </dgm:pt>
    <dgm:pt modelId="{1EF91354-C010-4E83-84FB-C70999558838}" type="pres">
      <dgm:prSet presAssocID="{3CA71A70-9FCB-4AC3-9E2A-EDED3FF80783}" presName="rootText3" presStyleLbl="asst1" presStyleIdx="4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0865F41-3AA1-45B7-8908-0257501C0C08}" type="pres">
      <dgm:prSet presAssocID="{3CA71A70-9FCB-4AC3-9E2A-EDED3FF80783}" presName="rootConnector3" presStyleLbl="asst1" presStyleIdx="4" presStyleCnt="6"/>
      <dgm:spPr/>
      <dgm:t>
        <a:bodyPr/>
        <a:lstStyle/>
        <a:p>
          <a:endParaRPr lang="es-ES"/>
        </a:p>
      </dgm:t>
    </dgm:pt>
    <dgm:pt modelId="{1F6688D3-9C91-4D51-BC6F-E2F36DCF7537}" type="pres">
      <dgm:prSet presAssocID="{3CA71A70-9FCB-4AC3-9E2A-EDED3FF80783}" presName="hierChild6" presStyleCnt="0"/>
      <dgm:spPr/>
    </dgm:pt>
    <dgm:pt modelId="{82E9B4C6-BD89-4B1E-87B1-9FA4F26ACEF0}" type="pres">
      <dgm:prSet presAssocID="{3CA71A70-9FCB-4AC3-9E2A-EDED3FF80783}" presName="hierChild7" presStyleCnt="0"/>
      <dgm:spPr/>
    </dgm:pt>
    <dgm:pt modelId="{A7F8C0BE-9F50-455E-B4F3-78EB0799C337}" type="pres">
      <dgm:prSet presAssocID="{0D71063D-C1CA-4ADD-9D2F-2AB9755414A6}" presName="Name111" presStyleLbl="parChTrans1D2" presStyleIdx="8" presStyleCnt="9"/>
      <dgm:spPr/>
      <dgm:t>
        <a:bodyPr/>
        <a:lstStyle/>
        <a:p>
          <a:endParaRPr lang="es-ES"/>
        </a:p>
      </dgm:t>
    </dgm:pt>
    <dgm:pt modelId="{68100A66-3C22-45AA-AAFD-BCBAA415A3AB}" type="pres">
      <dgm:prSet presAssocID="{480D1F64-53BA-4C09-B958-0C7604AC2B7F}" presName="hierRoot3" presStyleCnt="0">
        <dgm:presLayoutVars>
          <dgm:hierBranch val="init"/>
        </dgm:presLayoutVars>
      </dgm:prSet>
      <dgm:spPr/>
    </dgm:pt>
    <dgm:pt modelId="{CD69D2EB-9CE4-4126-B3F5-06E7393D1464}" type="pres">
      <dgm:prSet presAssocID="{480D1F64-53BA-4C09-B958-0C7604AC2B7F}" presName="rootComposite3" presStyleCnt="0"/>
      <dgm:spPr/>
    </dgm:pt>
    <dgm:pt modelId="{693608AD-0CE8-40D6-B536-F7D0EB4A852D}" type="pres">
      <dgm:prSet presAssocID="{480D1F64-53BA-4C09-B958-0C7604AC2B7F}" presName="rootText3" presStyleLbl="asst1" presStyleIdx="5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22E72C7-1D4E-45F6-BADB-590598CC69F1}" type="pres">
      <dgm:prSet presAssocID="{480D1F64-53BA-4C09-B958-0C7604AC2B7F}" presName="rootConnector3" presStyleLbl="asst1" presStyleIdx="5" presStyleCnt="6"/>
      <dgm:spPr/>
      <dgm:t>
        <a:bodyPr/>
        <a:lstStyle/>
        <a:p>
          <a:endParaRPr lang="es-ES"/>
        </a:p>
      </dgm:t>
    </dgm:pt>
    <dgm:pt modelId="{313D7265-8753-4B66-9E35-51C8CD0EAB20}" type="pres">
      <dgm:prSet presAssocID="{480D1F64-53BA-4C09-B958-0C7604AC2B7F}" presName="hierChild6" presStyleCnt="0"/>
      <dgm:spPr/>
    </dgm:pt>
    <dgm:pt modelId="{4A55E4A9-72A5-466C-89A3-442CDC2E86AD}" type="pres">
      <dgm:prSet presAssocID="{480D1F64-53BA-4C09-B958-0C7604AC2B7F}" presName="hierChild7" presStyleCnt="0"/>
      <dgm:spPr/>
    </dgm:pt>
  </dgm:ptLst>
  <dgm:cxnLst>
    <dgm:cxn modelId="{F2B1A5D0-7568-46D9-BC1B-8546DC83C5FB}" srcId="{2B9EA89C-BD0E-4EAA-BD74-389C4CD5FA8C}" destId="{2772783E-ACBA-4206-91F9-851FCA3B8020}" srcOrd="0" destOrd="0" parTransId="{2BF65576-6C88-43D8-87A8-C1D806F54425}" sibTransId="{2E372081-1491-4F8F-AB96-A53D27A51F62}"/>
    <dgm:cxn modelId="{84B92BA4-BBB7-4DD1-A6A7-472BDFA08395}" type="presOf" srcId="{75F373FC-8A29-4325-8ED5-A1B7355FA88B}" destId="{06C826CE-64C1-443B-BE0E-ED3E0FDDD625}" srcOrd="1" destOrd="0" presId="urn:microsoft.com/office/officeart/2005/8/layout/orgChart1"/>
    <dgm:cxn modelId="{55203AA2-205D-4FAE-9A66-D0F09BEB5730}" type="presOf" srcId="{3CA71A70-9FCB-4AC3-9E2A-EDED3FF80783}" destId="{D0865F41-3AA1-45B7-8908-0257501C0C08}" srcOrd="1" destOrd="0" presId="urn:microsoft.com/office/officeart/2005/8/layout/orgChart1"/>
    <dgm:cxn modelId="{A04B8BD0-6999-465A-8192-93863A8E7A90}" type="presOf" srcId="{878FCAEE-1C4D-4FA2-B665-7D4F93BFF532}" destId="{0A087458-DC92-42B5-B4AC-EE980281884E}" srcOrd="0" destOrd="0" presId="urn:microsoft.com/office/officeart/2005/8/layout/orgChart1"/>
    <dgm:cxn modelId="{77AA57AA-3969-4ED3-BB62-DB433D246E1D}" srcId="{2772783E-ACBA-4206-91F9-851FCA3B8020}" destId="{878FCAEE-1C4D-4FA2-B665-7D4F93BFF532}" srcOrd="2" destOrd="0" parTransId="{8FD8D376-D972-4BFD-AF4B-3C0D37339741}" sibTransId="{E60C12C2-5E4F-466E-A3CD-6E61563BD632}"/>
    <dgm:cxn modelId="{C578BF7D-7AA1-4752-A81C-9308FF8DEFCD}" type="presOf" srcId="{75F373FC-8A29-4325-8ED5-A1B7355FA88B}" destId="{B89AE965-29A1-4754-BE7B-FBFFFC9F8CA9}" srcOrd="0" destOrd="0" presId="urn:microsoft.com/office/officeart/2005/8/layout/orgChart1"/>
    <dgm:cxn modelId="{1C3253A5-AA97-4809-B98F-322509AF308D}" type="presOf" srcId="{3CA71A70-9FCB-4AC3-9E2A-EDED3FF80783}" destId="{1EF91354-C010-4E83-84FB-C70999558838}" srcOrd="0" destOrd="0" presId="urn:microsoft.com/office/officeart/2005/8/layout/orgChart1"/>
    <dgm:cxn modelId="{10C21B63-5334-4EB0-ABCB-AF617F7A49AF}" srcId="{2772783E-ACBA-4206-91F9-851FCA3B8020}" destId="{1686A4B6-23E3-43F1-AECD-743EAC94C254}" srcOrd="0" destOrd="0" parTransId="{EC279B5A-1906-4380-9038-3104AC43817D}" sibTransId="{024EB55A-6C4F-40C1-817D-794BFB2005AA}"/>
    <dgm:cxn modelId="{3D203F2B-6E5E-4639-BBA8-3BC3222E04B7}" type="presOf" srcId="{878FCAEE-1C4D-4FA2-B665-7D4F93BFF532}" destId="{51731E60-B2A2-48EF-946F-B1E9E8307D3E}" srcOrd="1" destOrd="0" presId="urn:microsoft.com/office/officeart/2005/8/layout/orgChart1"/>
    <dgm:cxn modelId="{1B680B54-A70E-41F2-B2E9-889A2D46D729}" type="presOf" srcId="{3F555BCE-1ECD-4F69-BAC0-499B2233EDB1}" destId="{03790229-5847-417E-902B-46CFF7762D07}" srcOrd="0" destOrd="0" presId="urn:microsoft.com/office/officeart/2005/8/layout/orgChart1"/>
    <dgm:cxn modelId="{BE05925C-96B4-4B44-ABCC-A7F09C378E77}" type="presOf" srcId="{094DA97E-7F96-4E3B-BC07-A0870B235780}" destId="{BB5CD0B8-5183-4393-A8B7-D9BC0BAF1017}" srcOrd="0" destOrd="0" presId="urn:microsoft.com/office/officeart/2005/8/layout/orgChart1"/>
    <dgm:cxn modelId="{CF48AC6F-8F1F-4296-B379-D26ACEA62426}" type="presOf" srcId="{BADC41FF-CD81-4DE6-A8F2-05C05BF04CE8}" destId="{A2D52C55-2300-4CA5-B4DC-6D3486E82BCB}" srcOrd="0" destOrd="0" presId="urn:microsoft.com/office/officeart/2005/8/layout/orgChart1"/>
    <dgm:cxn modelId="{5E1CC776-7290-4E31-8B8F-4665DD416CF2}" type="presOf" srcId="{094DA97E-7F96-4E3B-BC07-A0870B235780}" destId="{36E9641A-ED37-4C7F-B6A0-84844A6B765F}" srcOrd="1" destOrd="0" presId="urn:microsoft.com/office/officeart/2005/8/layout/orgChart1"/>
    <dgm:cxn modelId="{CE4E8CD5-A9B9-4EAF-860D-6C50959BB71C}" type="presOf" srcId="{EC279B5A-1906-4380-9038-3104AC43817D}" destId="{C62CC642-7DC2-47F0-9A66-16F5FA4F3176}" srcOrd="0" destOrd="0" presId="urn:microsoft.com/office/officeart/2005/8/layout/orgChart1"/>
    <dgm:cxn modelId="{3E43ED2D-3F49-47B1-9AC0-55E8370FD3F6}" type="presOf" srcId="{DA2688DF-39F5-4AFD-9114-6E959F589C2C}" destId="{E5F9FEF0-A59D-45CE-90DC-2AED34E93634}" srcOrd="0" destOrd="0" presId="urn:microsoft.com/office/officeart/2005/8/layout/orgChart1"/>
    <dgm:cxn modelId="{B237AF5C-110C-425E-9F1F-471301BA6724}" type="presOf" srcId="{C14798F6-496E-4044-A3FC-72A95C5B0C45}" destId="{4A0898DE-23F8-4251-BB6A-50062115A11F}" srcOrd="0" destOrd="0" presId="urn:microsoft.com/office/officeart/2005/8/layout/orgChart1"/>
    <dgm:cxn modelId="{FC4E5F62-9118-4D77-87AE-8DE25DCCB3B2}" type="presOf" srcId="{D9E9AB4C-5405-4947-8C0F-108B8D740844}" destId="{603B185D-FF02-42BB-BE94-8ECBB484CEF8}" srcOrd="0" destOrd="0" presId="urn:microsoft.com/office/officeart/2005/8/layout/orgChart1"/>
    <dgm:cxn modelId="{77F492BD-2265-46A1-AACE-83DFCAD7A6DC}" srcId="{2772783E-ACBA-4206-91F9-851FCA3B8020}" destId="{75F373FC-8A29-4325-8ED5-A1B7355FA88B}" srcOrd="6" destOrd="0" parTransId="{948162CF-90B1-4904-93C3-592E4A176122}" sibTransId="{E78CA5C0-C964-4127-8D70-8ED7FFE93E49}"/>
    <dgm:cxn modelId="{DD6D096B-5A28-4F37-8105-1D10E3918C92}" type="presOf" srcId="{1686A4B6-23E3-43F1-AECD-743EAC94C254}" destId="{3B4E4286-C251-4E08-80C4-51B85D448F71}" srcOrd="0" destOrd="0" presId="urn:microsoft.com/office/officeart/2005/8/layout/orgChart1"/>
    <dgm:cxn modelId="{0AFC8F32-034F-47ED-B7CF-2F74D3EF0185}" srcId="{2772783E-ACBA-4206-91F9-851FCA3B8020}" destId="{3F555BCE-1ECD-4F69-BAC0-499B2233EDB1}" srcOrd="7" destOrd="0" parTransId="{D04E3897-F8C0-4A36-B1A9-C2CF73B19303}" sibTransId="{9F625B9B-EF59-4BBC-B2D9-E8EDB659F3FF}"/>
    <dgm:cxn modelId="{D2186E0D-FB88-42D0-AC2F-6F0E7632D4E1}" type="presOf" srcId="{2772783E-ACBA-4206-91F9-851FCA3B8020}" destId="{E171D58F-38E1-4C05-A2C6-E3BAA8BBA45E}" srcOrd="1" destOrd="0" presId="urn:microsoft.com/office/officeart/2005/8/layout/orgChart1"/>
    <dgm:cxn modelId="{82CA74C5-6F93-4606-9099-98C6F41E13B1}" type="presOf" srcId="{1C97E898-6A01-444C-8F4F-7E8954607F09}" destId="{AFE46D81-48F6-45AB-A829-DBC0B7F0664A}" srcOrd="0" destOrd="0" presId="urn:microsoft.com/office/officeart/2005/8/layout/orgChart1"/>
    <dgm:cxn modelId="{8EB80F51-5404-442C-85A4-6B30552B30C9}" type="presOf" srcId="{2772783E-ACBA-4206-91F9-851FCA3B8020}" destId="{45C107E1-045C-49B2-9844-17D7740D92AD}" srcOrd="0" destOrd="0" presId="urn:microsoft.com/office/officeart/2005/8/layout/orgChart1"/>
    <dgm:cxn modelId="{78172727-FAB3-44DE-A087-526251E6FBC1}" srcId="{2772783E-ACBA-4206-91F9-851FCA3B8020}" destId="{3CA71A70-9FCB-4AC3-9E2A-EDED3FF80783}" srcOrd="4" destOrd="0" parTransId="{D9E9AB4C-5405-4947-8C0F-108B8D740844}" sibTransId="{14886DFC-121E-485E-BEFF-6B9843BE1842}"/>
    <dgm:cxn modelId="{02AAFB55-551C-48F5-91BC-217C5BAE5180}" type="presOf" srcId="{3F555BCE-1ECD-4F69-BAC0-499B2233EDB1}" destId="{15250BD6-AE80-45E8-9544-7E9019060E23}" srcOrd="1" destOrd="0" presId="urn:microsoft.com/office/officeart/2005/8/layout/orgChart1"/>
    <dgm:cxn modelId="{59C96959-CDE3-4DF2-9561-E1A894D7C653}" type="presOf" srcId="{6ED48AF6-8A9C-43EA-932F-682EBA5F7E87}" destId="{EB3D5FD3-E822-4D8A-A5D6-5837E9BA4400}" srcOrd="1" destOrd="0" presId="urn:microsoft.com/office/officeart/2005/8/layout/orgChart1"/>
    <dgm:cxn modelId="{582D1952-00A9-4AF5-9306-723601D30148}" type="presOf" srcId="{0D71063D-C1CA-4ADD-9D2F-2AB9755414A6}" destId="{A7F8C0BE-9F50-455E-B4F3-78EB0799C337}" srcOrd="0" destOrd="0" presId="urn:microsoft.com/office/officeart/2005/8/layout/orgChart1"/>
    <dgm:cxn modelId="{000D5027-027F-40F1-B320-0F7DB88B2F47}" srcId="{2772783E-ACBA-4206-91F9-851FCA3B8020}" destId="{094DA97E-7F96-4E3B-BC07-A0870B235780}" srcOrd="3" destOrd="0" parTransId="{BADC41FF-CD81-4DE6-A8F2-05C05BF04CE8}" sibTransId="{0A5EFD9E-D954-43A3-BAF9-AD67BB5165F3}"/>
    <dgm:cxn modelId="{86F66C52-5D1C-4ED7-9E49-6BD73458E1A0}" srcId="{2772783E-ACBA-4206-91F9-851FCA3B8020}" destId="{1C97E898-6A01-444C-8F4F-7E8954607F09}" srcOrd="1" destOrd="0" parTransId="{C14798F6-496E-4044-A3FC-72A95C5B0C45}" sibTransId="{E9D8D660-C787-46F0-A3FA-C13694783343}"/>
    <dgm:cxn modelId="{F32076AC-F929-41AE-8236-567239197FB4}" type="presOf" srcId="{480D1F64-53BA-4C09-B958-0C7604AC2B7F}" destId="{693608AD-0CE8-40D6-B536-F7D0EB4A852D}" srcOrd="0" destOrd="0" presId="urn:microsoft.com/office/officeart/2005/8/layout/orgChart1"/>
    <dgm:cxn modelId="{CD1A5C0C-681B-4A1C-9F00-F68982684B86}" type="presOf" srcId="{6ED48AF6-8A9C-43EA-932F-682EBA5F7E87}" destId="{2C63CD4B-FE97-4BDE-9C87-59C506752B75}" srcOrd="0" destOrd="0" presId="urn:microsoft.com/office/officeart/2005/8/layout/orgChart1"/>
    <dgm:cxn modelId="{73DDAAB7-6211-437B-9CFB-C12A3F142067}" type="presOf" srcId="{1C97E898-6A01-444C-8F4F-7E8954607F09}" destId="{528979C0-0E71-441A-A3BE-787F5D46CEC4}" srcOrd="1" destOrd="0" presId="urn:microsoft.com/office/officeart/2005/8/layout/orgChart1"/>
    <dgm:cxn modelId="{24B8CFAB-6C98-407A-A9EB-D58091537A74}" type="presOf" srcId="{948162CF-90B1-4904-93C3-592E4A176122}" destId="{52191D16-00B4-4187-BC9A-B9C09540C4F0}" srcOrd="0" destOrd="0" presId="urn:microsoft.com/office/officeart/2005/8/layout/orgChart1"/>
    <dgm:cxn modelId="{30023754-9FA4-495F-BABF-76E34A4456E5}" type="presOf" srcId="{2B9EA89C-BD0E-4EAA-BD74-389C4CD5FA8C}" destId="{2CDBAAC4-DC13-4F8F-BDE8-2E21460AF466}" srcOrd="0" destOrd="0" presId="urn:microsoft.com/office/officeart/2005/8/layout/orgChart1"/>
    <dgm:cxn modelId="{BBA8B2B3-F0C1-4108-9BC9-2CFACA240B73}" srcId="{2772783E-ACBA-4206-91F9-851FCA3B8020}" destId="{6ED48AF6-8A9C-43EA-932F-682EBA5F7E87}" srcOrd="8" destOrd="0" parTransId="{DA2688DF-39F5-4AFD-9114-6E959F589C2C}" sibTransId="{C140A9E9-F6C1-4302-8C9C-AA750CA18C01}"/>
    <dgm:cxn modelId="{98A0B55E-0531-442A-AE6D-274BDE4C9CDC}" type="presOf" srcId="{480D1F64-53BA-4C09-B958-0C7604AC2B7F}" destId="{E22E72C7-1D4E-45F6-BADB-590598CC69F1}" srcOrd="1" destOrd="0" presId="urn:microsoft.com/office/officeart/2005/8/layout/orgChart1"/>
    <dgm:cxn modelId="{DDC6181C-62D9-4A17-B1E3-34AD3CBD6DD1}" type="presOf" srcId="{D04E3897-F8C0-4A36-B1A9-C2CF73B19303}" destId="{FB39357F-746F-43D8-A0FF-71CE9C8B232A}" srcOrd="0" destOrd="0" presId="urn:microsoft.com/office/officeart/2005/8/layout/orgChart1"/>
    <dgm:cxn modelId="{CEF90E3C-20BA-440E-A63F-9B73BDFFCA07}" type="presOf" srcId="{1686A4B6-23E3-43F1-AECD-743EAC94C254}" destId="{BB05E57A-E0A9-4948-92F0-0FA54F2ABC13}" srcOrd="1" destOrd="0" presId="urn:microsoft.com/office/officeart/2005/8/layout/orgChart1"/>
    <dgm:cxn modelId="{172B25A5-6E1E-4714-98DE-6C9474DF11A9}" srcId="{2772783E-ACBA-4206-91F9-851FCA3B8020}" destId="{480D1F64-53BA-4C09-B958-0C7604AC2B7F}" srcOrd="5" destOrd="0" parTransId="{0D71063D-C1CA-4ADD-9D2F-2AB9755414A6}" sibTransId="{5A013842-C36D-45D7-B1D5-BED9D98591D3}"/>
    <dgm:cxn modelId="{AC8D93B7-FF40-4036-90DA-E3C7B0E0E757}" type="presOf" srcId="{8FD8D376-D972-4BFD-AF4B-3C0D37339741}" destId="{6E11980B-4F80-4010-BBB5-71B4A026E298}" srcOrd="0" destOrd="0" presId="urn:microsoft.com/office/officeart/2005/8/layout/orgChart1"/>
    <dgm:cxn modelId="{0C6C5996-826F-4965-9B0C-56CBC15CE769}" type="presParOf" srcId="{2CDBAAC4-DC13-4F8F-BDE8-2E21460AF466}" destId="{81C728C2-D173-4EEC-9802-4078ED814064}" srcOrd="0" destOrd="0" presId="urn:microsoft.com/office/officeart/2005/8/layout/orgChart1"/>
    <dgm:cxn modelId="{0B5CCF4E-E7ED-400F-A1DE-9725DF97FCEB}" type="presParOf" srcId="{81C728C2-D173-4EEC-9802-4078ED814064}" destId="{A548775F-B5A4-40D3-AD76-60BFEAFEEF2B}" srcOrd="0" destOrd="0" presId="urn:microsoft.com/office/officeart/2005/8/layout/orgChart1"/>
    <dgm:cxn modelId="{5D46C83B-AE9E-47AF-9453-83E527220C18}" type="presParOf" srcId="{A548775F-B5A4-40D3-AD76-60BFEAFEEF2B}" destId="{45C107E1-045C-49B2-9844-17D7740D92AD}" srcOrd="0" destOrd="0" presId="urn:microsoft.com/office/officeart/2005/8/layout/orgChart1"/>
    <dgm:cxn modelId="{D675C7F2-1A5A-422B-8431-0CADF8297235}" type="presParOf" srcId="{A548775F-B5A4-40D3-AD76-60BFEAFEEF2B}" destId="{E171D58F-38E1-4C05-A2C6-E3BAA8BBA45E}" srcOrd="1" destOrd="0" presId="urn:microsoft.com/office/officeart/2005/8/layout/orgChart1"/>
    <dgm:cxn modelId="{FA36F20E-4AF9-4D6C-A267-727422B6DBCC}" type="presParOf" srcId="{81C728C2-D173-4EEC-9802-4078ED814064}" destId="{4A3B355E-CA0D-43ED-8B42-7FFC22DC4796}" srcOrd="1" destOrd="0" presId="urn:microsoft.com/office/officeart/2005/8/layout/orgChart1"/>
    <dgm:cxn modelId="{CB78CB3E-CC44-4EDA-86B8-08A3D83DA74F}" type="presParOf" srcId="{4A3B355E-CA0D-43ED-8B42-7FFC22DC4796}" destId="{52191D16-00B4-4187-BC9A-B9C09540C4F0}" srcOrd="0" destOrd="0" presId="urn:microsoft.com/office/officeart/2005/8/layout/orgChart1"/>
    <dgm:cxn modelId="{0DFC2038-032C-4318-84E9-F9C8BFB17712}" type="presParOf" srcId="{4A3B355E-CA0D-43ED-8B42-7FFC22DC4796}" destId="{0F6BC883-5046-433E-B495-350FBF463E0F}" srcOrd="1" destOrd="0" presId="urn:microsoft.com/office/officeart/2005/8/layout/orgChart1"/>
    <dgm:cxn modelId="{BC766F43-E274-4154-A77F-3067B645B33D}" type="presParOf" srcId="{0F6BC883-5046-433E-B495-350FBF463E0F}" destId="{8ACE1FEF-C8C3-4B31-9E0B-506F5D370830}" srcOrd="0" destOrd="0" presId="urn:microsoft.com/office/officeart/2005/8/layout/orgChart1"/>
    <dgm:cxn modelId="{2BA6E643-CF6D-4DC2-8352-2AC868CF0E7B}" type="presParOf" srcId="{8ACE1FEF-C8C3-4B31-9E0B-506F5D370830}" destId="{B89AE965-29A1-4754-BE7B-FBFFFC9F8CA9}" srcOrd="0" destOrd="0" presId="urn:microsoft.com/office/officeart/2005/8/layout/orgChart1"/>
    <dgm:cxn modelId="{038F8C10-1825-4E41-8F51-522827905A1E}" type="presParOf" srcId="{8ACE1FEF-C8C3-4B31-9E0B-506F5D370830}" destId="{06C826CE-64C1-443B-BE0E-ED3E0FDDD625}" srcOrd="1" destOrd="0" presId="urn:microsoft.com/office/officeart/2005/8/layout/orgChart1"/>
    <dgm:cxn modelId="{83AE1DDB-936A-42AB-9A25-D2FD6AE4BD2B}" type="presParOf" srcId="{0F6BC883-5046-433E-B495-350FBF463E0F}" destId="{E3F68F82-22CC-49DD-B84B-EA74FE4DD12C}" srcOrd="1" destOrd="0" presId="urn:microsoft.com/office/officeart/2005/8/layout/orgChart1"/>
    <dgm:cxn modelId="{7E5B3B28-2B83-47AF-8A2D-3F56CC912106}" type="presParOf" srcId="{0F6BC883-5046-433E-B495-350FBF463E0F}" destId="{463F13BC-E625-4827-B3B9-B26CB5FC5236}" srcOrd="2" destOrd="0" presId="urn:microsoft.com/office/officeart/2005/8/layout/orgChart1"/>
    <dgm:cxn modelId="{76E8CB4A-A98F-43E8-A85F-7530E9FAF6A2}" type="presParOf" srcId="{4A3B355E-CA0D-43ED-8B42-7FFC22DC4796}" destId="{FB39357F-746F-43D8-A0FF-71CE9C8B232A}" srcOrd="2" destOrd="0" presId="urn:microsoft.com/office/officeart/2005/8/layout/orgChart1"/>
    <dgm:cxn modelId="{D04128AE-B270-4B16-8ABD-A7857AB34E4B}" type="presParOf" srcId="{4A3B355E-CA0D-43ED-8B42-7FFC22DC4796}" destId="{65B8B8C8-9206-48CA-91F6-1B128F3E6C67}" srcOrd="3" destOrd="0" presId="urn:microsoft.com/office/officeart/2005/8/layout/orgChart1"/>
    <dgm:cxn modelId="{BC61E23D-99A8-404E-831B-40415787F9F3}" type="presParOf" srcId="{65B8B8C8-9206-48CA-91F6-1B128F3E6C67}" destId="{F82B9FF3-30C9-464A-B98D-AE753EF79D1E}" srcOrd="0" destOrd="0" presId="urn:microsoft.com/office/officeart/2005/8/layout/orgChart1"/>
    <dgm:cxn modelId="{46297880-9C80-4331-AEC0-96C4E19DA00F}" type="presParOf" srcId="{F82B9FF3-30C9-464A-B98D-AE753EF79D1E}" destId="{03790229-5847-417E-902B-46CFF7762D07}" srcOrd="0" destOrd="0" presId="urn:microsoft.com/office/officeart/2005/8/layout/orgChart1"/>
    <dgm:cxn modelId="{9A2F4D74-706B-460F-A653-0ECF3A989726}" type="presParOf" srcId="{F82B9FF3-30C9-464A-B98D-AE753EF79D1E}" destId="{15250BD6-AE80-45E8-9544-7E9019060E23}" srcOrd="1" destOrd="0" presId="urn:microsoft.com/office/officeart/2005/8/layout/orgChart1"/>
    <dgm:cxn modelId="{D35C0D31-2A2E-4D56-B6F0-60CA7ABBE962}" type="presParOf" srcId="{65B8B8C8-9206-48CA-91F6-1B128F3E6C67}" destId="{17E9099D-62E8-4CEB-827C-1466554CB851}" srcOrd="1" destOrd="0" presId="urn:microsoft.com/office/officeart/2005/8/layout/orgChart1"/>
    <dgm:cxn modelId="{6E9345EE-E2F6-4D56-AD43-ED66B5A83740}" type="presParOf" srcId="{65B8B8C8-9206-48CA-91F6-1B128F3E6C67}" destId="{C2F688A3-6F1C-4D05-89B5-1B4B99666A7B}" srcOrd="2" destOrd="0" presId="urn:microsoft.com/office/officeart/2005/8/layout/orgChart1"/>
    <dgm:cxn modelId="{ED579EDD-5166-4D6F-A075-EE3F9D9436E6}" type="presParOf" srcId="{4A3B355E-CA0D-43ED-8B42-7FFC22DC4796}" destId="{E5F9FEF0-A59D-45CE-90DC-2AED34E93634}" srcOrd="4" destOrd="0" presId="urn:microsoft.com/office/officeart/2005/8/layout/orgChart1"/>
    <dgm:cxn modelId="{5272D909-545F-4942-8150-76FDC4840EBC}" type="presParOf" srcId="{4A3B355E-CA0D-43ED-8B42-7FFC22DC4796}" destId="{29EE4242-E99A-4FD2-B081-7CBB7CCF94BE}" srcOrd="5" destOrd="0" presId="urn:microsoft.com/office/officeart/2005/8/layout/orgChart1"/>
    <dgm:cxn modelId="{62340DF1-00EB-4229-8867-B4F82AF58764}" type="presParOf" srcId="{29EE4242-E99A-4FD2-B081-7CBB7CCF94BE}" destId="{6086EBEE-1B1D-4470-9C6A-902AE79277D3}" srcOrd="0" destOrd="0" presId="urn:microsoft.com/office/officeart/2005/8/layout/orgChart1"/>
    <dgm:cxn modelId="{AD96D4E8-97F2-4C55-BC34-32D812337D2B}" type="presParOf" srcId="{6086EBEE-1B1D-4470-9C6A-902AE79277D3}" destId="{2C63CD4B-FE97-4BDE-9C87-59C506752B75}" srcOrd="0" destOrd="0" presId="urn:microsoft.com/office/officeart/2005/8/layout/orgChart1"/>
    <dgm:cxn modelId="{7A370D71-04B1-48AF-B14E-0DEA242FA3E0}" type="presParOf" srcId="{6086EBEE-1B1D-4470-9C6A-902AE79277D3}" destId="{EB3D5FD3-E822-4D8A-A5D6-5837E9BA4400}" srcOrd="1" destOrd="0" presId="urn:microsoft.com/office/officeart/2005/8/layout/orgChart1"/>
    <dgm:cxn modelId="{0752C155-75FA-4481-9DEF-58B601627F68}" type="presParOf" srcId="{29EE4242-E99A-4FD2-B081-7CBB7CCF94BE}" destId="{DB3B14BF-89E7-4D4B-BA36-DB5B7AD8D9C3}" srcOrd="1" destOrd="0" presId="urn:microsoft.com/office/officeart/2005/8/layout/orgChart1"/>
    <dgm:cxn modelId="{425693F8-11DB-442F-A06D-EA00A8F2D4F2}" type="presParOf" srcId="{29EE4242-E99A-4FD2-B081-7CBB7CCF94BE}" destId="{C9381464-D36E-4279-B5BE-5FABE6DCAAD3}" srcOrd="2" destOrd="0" presId="urn:microsoft.com/office/officeart/2005/8/layout/orgChart1"/>
    <dgm:cxn modelId="{AA007B9D-80AF-4962-B168-256DC68B103A}" type="presParOf" srcId="{81C728C2-D173-4EEC-9802-4078ED814064}" destId="{30AF473A-DD3E-420C-A98A-F30C3687613E}" srcOrd="2" destOrd="0" presId="urn:microsoft.com/office/officeart/2005/8/layout/orgChart1"/>
    <dgm:cxn modelId="{E7930C5E-BDE7-47EC-BA17-BE3C460A47A4}" type="presParOf" srcId="{30AF473A-DD3E-420C-A98A-F30C3687613E}" destId="{C62CC642-7DC2-47F0-9A66-16F5FA4F3176}" srcOrd="0" destOrd="0" presId="urn:microsoft.com/office/officeart/2005/8/layout/orgChart1"/>
    <dgm:cxn modelId="{688986F7-F83C-4A65-B9A5-0E3FDF1277FA}" type="presParOf" srcId="{30AF473A-DD3E-420C-A98A-F30C3687613E}" destId="{EED19863-DA59-4B7D-A3B8-FED18E6130CB}" srcOrd="1" destOrd="0" presId="urn:microsoft.com/office/officeart/2005/8/layout/orgChart1"/>
    <dgm:cxn modelId="{7C04CCFC-36CF-416B-907A-1134B2F62220}" type="presParOf" srcId="{EED19863-DA59-4B7D-A3B8-FED18E6130CB}" destId="{EB7D494C-E4CD-41E5-B30F-7BCE6916C705}" srcOrd="0" destOrd="0" presId="urn:microsoft.com/office/officeart/2005/8/layout/orgChart1"/>
    <dgm:cxn modelId="{5DF9CCCA-8760-43D2-A990-3C65661822E7}" type="presParOf" srcId="{EB7D494C-E4CD-41E5-B30F-7BCE6916C705}" destId="{3B4E4286-C251-4E08-80C4-51B85D448F71}" srcOrd="0" destOrd="0" presId="urn:microsoft.com/office/officeart/2005/8/layout/orgChart1"/>
    <dgm:cxn modelId="{91D230CA-0A89-4571-ABFB-894D46002F55}" type="presParOf" srcId="{EB7D494C-E4CD-41E5-B30F-7BCE6916C705}" destId="{BB05E57A-E0A9-4948-92F0-0FA54F2ABC13}" srcOrd="1" destOrd="0" presId="urn:microsoft.com/office/officeart/2005/8/layout/orgChart1"/>
    <dgm:cxn modelId="{95037C04-FBDD-470E-AB9D-9FDAB00C2629}" type="presParOf" srcId="{EED19863-DA59-4B7D-A3B8-FED18E6130CB}" destId="{70E2C5B3-68C6-49FA-8F34-2F81A9172BAB}" srcOrd="1" destOrd="0" presId="urn:microsoft.com/office/officeart/2005/8/layout/orgChart1"/>
    <dgm:cxn modelId="{25C00764-5090-4A0A-A718-574D25ED0FA9}" type="presParOf" srcId="{EED19863-DA59-4B7D-A3B8-FED18E6130CB}" destId="{425855B2-725C-45C9-AD8F-DB34BE551F6C}" srcOrd="2" destOrd="0" presId="urn:microsoft.com/office/officeart/2005/8/layout/orgChart1"/>
    <dgm:cxn modelId="{6B0E06AE-4FF9-4B26-A937-30DF0E75E85D}" type="presParOf" srcId="{30AF473A-DD3E-420C-A98A-F30C3687613E}" destId="{4A0898DE-23F8-4251-BB6A-50062115A11F}" srcOrd="2" destOrd="0" presId="urn:microsoft.com/office/officeart/2005/8/layout/orgChart1"/>
    <dgm:cxn modelId="{E17E8A23-DE23-4DAC-BD13-48B1D3732631}" type="presParOf" srcId="{30AF473A-DD3E-420C-A98A-F30C3687613E}" destId="{2B898473-2BFF-4DCD-ADFC-8C5DAF5EF2CF}" srcOrd="3" destOrd="0" presId="urn:microsoft.com/office/officeart/2005/8/layout/orgChart1"/>
    <dgm:cxn modelId="{70230A3F-8FBE-4DA6-9979-2DF69D96B30B}" type="presParOf" srcId="{2B898473-2BFF-4DCD-ADFC-8C5DAF5EF2CF}" destId="{2E866F2A-E367-4804-8583-DA271343B9FD}" srcOrd="0" destOrd="0" presId="urn:microsoft.com/office/officeart/2005/8/layout/orgChart1"/>
    <dgm:cxn modelId="{14C501F0-E697-4DF5-A4FF-25EF03765F09}" type="presParOf" srcId="{2E866F2A-E367-4804-8583-DA271343B9FD}" destId="{AFE46D81-48F6-45AB-A829-DBC0B7F0664A}" srcOrd="0" destOrd="0" presId="urn:microsoft.com/office/officeart/2005/8/layout/orgChart1"/>
    <dgm:cxn modelId="{936E5534-FD97-4AD1-9BBA-AD423BD48657}" type="presParOf" srcId="{2E866F2A-E367-4804-8583-DA271343B9FD}" destId="{528979C0-0E71-441A-A3BE-787F5D46CEC4}" srcOrd="1" destOrd="0" presId="urn:microsoft.com/office/officeart/2005/8/layout/orgChart1"/>
    <dgm:cxn modelId="{7ED138DA-0EB7-4338-B1CB-2FC2B7B0A094}" type="presParOf" srcId="{2B898473-2BFF-4DCD-ADFC-8C5DAF5EF2CF}" destId="{A7FFB100-F102-466D-86B2-CF0732147791}" srcOrd="1" destOrd="0" presId="urn:microsoft.com/office/officeart/2005/8/layout/orgChart1"/>
    <dgm:cxn modelId="{99294995-DFC2-4DC3-BC9C-8A59CC60046D}" type="presParOf" srcId="{2B898473-2BFF-4DCD-ADFC-8C5DAF5EF2CF}" destId="{0B894E9F-6B4F-4A59-9535-3BE72D42B3BD}" srcOrd="2" destOrd="0" presId="urn:microsoft.com/office/officeart/2005/8/layout/orgChart1"/>
    <dgm:cxn modelId="{4ED6EE4E-9A08-45EB-AD46-779D3ED01039}" type="presParOf" srcId="{30AF473A-DD3E-420C-A98A-F30C3687613E}" destId="{6E11980B-4F80-4010-BBB5-71B4A026E298}" srcOrd="4" destOrd="0" presId="urn:microsoft.com/office/officeart/2005/8/layout/orgChart1"/>
    <dgm:cxn modelId="{F27B3242-3BB1-4432-9C8F-1FFA62185C37}" type="presParOf" srcId="{30AF473A-DD3E-420C-A98A-F30C3687613E}" destId="{818250FA-A96D-4431-B490-6DB8251B9EFE}" srcOrd="5" destOrd="0" presId="urn:microsoft.com/office/officeart/2005/8/layout/orgChart1"/>
    <dgm:cxn modelId="{227A49A3-3ECE-421D-AD1E-0D46B7D21E71}" type="presParOf" srcId="{818250FA-A96D-4431-B490-6DB8251B9EFE}" destId="{3A64E758-40AB-4792-819F-E0EF6A7A9B22}" srcOrd="0" destOrd="0" presId="urn:microsoft.com/office/officeart/2005/8/layout/orgChart1"/>
    <dgm:cxn modelId="{8AA15398-19B6-4D99-89CE-52681753CD8C}" type="presParOf" srcId="{3A64E758-40AB-4792-819F-E0EF6A7A9B22}" destId="{0A087458-DC92-42B5-B4AC-EE980281884E}" srcOrd="0" destOrd="0" presId="urn:microsoft.com/office/officeart/2005/8/layout/orgChart1"/>
    <dgm:cxn modelId="{92CE22B8-CEB7-4FFD-89BD-76015481CBEC}" type="presParOf" srcId="{3A64E758-40AB-4792-819F-E0EF6A7A9B22}" destId="{51731E60-B2A2-48EF-946F-B1E9E8307D3E}" srcOrd="1" destOrd="0" presId="urn:microsoft.com/office/officeart/2005/8/layout/orgChart1"/>
    <dgm:cxn modelId="{7F58B8B9-1898-4C5D-81EB-FB9F20A3ECD6}" type="presParOf" srcId="{818250FA-A96D-4431-B490-6DB8251B9EFE}" destId="{21C8FC29-85D1-4870-8066-74C6B6C39FFD}" srcOrd="1" destOrd="0" presId="urn:microsoft.com/office/officeart/2005/8/layout/orgChart1"/>
    <dgm:cxn modelId="{B1B01EA2-6D38-451E-9C37-C2C4D7B5C67E}" type="presParOf" srcId="{818250FA-A96D-4431-B490-6DB8251B9EFE}" destId="{04B7B545-0F5F-496F-BCAE-55D0EE8EFEC5}" srcOrd="2" destOrd="0" presId="urn:microsoft.com/office/officeart/2005/8/layout/orgChart1"/>
    <dgm:cxn modelId="{1E719E12-357F-4E11-A13E-E29A98F17C95}" type="presParOf" srcId="{30AF473A-DD3E-420C-A98A-F30C3687613E}" destId="{A2D52C55-2300-4CA5-B4DC-6D3486E82BCB}" srcOrd="6" destOrd="0" presId="urn:microsoft.com/office/officeart/2005/8/layout/orgChart1"/>
    <dgm:cxn modelId="{3AEF464F-0C7F-42BE-8157-9C6C8C3BD18F}" type="presParOf" srcId="{30AF473A-DD3E-420C-A98A-F30C3687613E}" destId="{DDCD7358-A400-41EB-8B54-0E483C1BD1ED}" srcOrd="7" destOrd="0" presId="urn:microsoft.com/office/officeart/2005/8/layout/orgChart1"/>
    <dgm:cxn modelId="{1A5C89DD-D7A2-4364-89F6-61E4C14EBB95}" type="presParOf" srcId="{DDCD7358-A400-41EB-8B54-0E483C1BD1ED}" destId="{DB04A221-674F-457B-817C-9FDD6C873A26}" srcOrd="0" destOrd="0" presId="urn:microsoft.com/office/officeart/2005/8/layout/orgChart1"/>
    <dgm:cxn modelId="{BFA04707-6E62-4BFF-A17D-E8BA40385971}" type="presParOf" srcId="{DB04A221-674F-457B-817C-9FDD6C873A26}" destId="{BB5CD0B8-5183-4393-A8B7-D9BC0BAF1017}" srcOrd="0" destOrd="0" presId="urn:microsoft.com/office/officeart/2005/8/layout/orgChart1"/>
    <dgm:cxn modelId="{42CDCD58-E441-4EC9-B9B4-60695960CEE0}" type="presParOf" srcId="{DB04A221-674F-457B-817C-9FDD6C873A26}" destId="{36E9641A-ED37-4C7F-B6A0-84844A6B765F}" srcOrd="1" destOrd="0" presId="urn:microsoft.com/office/officeart/2005/8/layout/orgChart1"/>
    <dgm:cxn modelId="{DA332FA0-F816-44C7-BA66-8BBD47F337AB}" type="presParOf" srcId="{DDCD7358-A400-41EB-8B54-0E483C1BD1ED}" destId="{4169E132-E25D-4473-ADF8-67516D87D0C2}" srcOrd="1" destOrd="0" presId="urn:microsoft.com/office/officeart/2005/8/layout/orgChart1"/>
    <dgm:cxn modelId="{96F28F74-B390-4318-8F2F-666A88502BD9}" type="presParOf" srcId="{DDCD7358-A400-41EB-8B54-0E483C1BD1ED}" destId="{8BA7F22C-7B6A-42F9-B318-11FA366FB206}" srcOrd="2" destOrd="0" presId="urn:microsoft.com/office/officeart/2005/8/layout/orgChart1"/>
    <dgm:cxn modelId="{7FF2B832-D34D-4456-80A1-4E814098E212}" type="presParOf" srcId="{30AF473A-DD3E-420C-A98A-F30C3687613E}" destId="{603B185D-FF02-42BB-BE94-8ECBB484CEF8}" srcOrd="8" destOrd="0" presId="urn:microsoft.com/office/officeart/2005/8/layout/orgChart1"/>
    <dgm:cxn modelId="{5FFF8AE0-A0EC-4D7D-8466-EE84591C9076}" type="presParOf" srcId="{30AF473A-DD3E-420C-A98A-F30C3687613E}" destId="{2EC2ECB4-AE76-4982-9B92-B7909BC1F7F8}" srcOrd="9" destOrd="0" presId="urn:microsoft.com/office/officeart/2005/8/layout/orgChart1"/>
    <dgm:cxn modelId="{65D2BD36-13B5-438B-9E5D-87150A0E5897}" type="presParOf" srcId="{2EC2ECB4-AE76-4982-9B92-B7909BC1F7F8}" destId="{AF81378B-5E97-48B0-9EF7-848867DCF6A4}" srcOrd="0" destOrd="0" presId="urn:microsoft.com/office/officeart/2005/8/layout/orgChart1"/>
    <dgm:cxn modelId="{267AB268-735C-4495-A96C-0021FCE18338}" type="presParOf" srcId="{AF81378B-5E97-48B0-9EF7-848867DCF6A4}" destId="{1EF91354-C010-4E83-84FB-C70999558838}" srcOrd="0" destOrd="0" presId="urn:microsoft.com/office/officeart/2005/8/layout/orgChart1"/>
    <dgm:cxn modelId="{8851159C-DD14-4B08-8F38-D56937A07B25}" type="presParOf" srcId="{AF81378B-5E97-48B0-9EF7-848867DCF6A4}" destId="{D0865F41-3AA1-45B7-8908-0257501C0C08}" srcOrd="1" destOrd="0" presId="urn:microsoft.com/office/officeart/2005/8/layout/orgChart1"/>
    <dgm:cxn modelId="{1B4969E2-CD46-453D-8C84-02957260FC9A}" type="presParOf" srcId="{2EC2ECB4-AE76-4982-9B92-B7909BC1F7F8}" destId="{1F6688D3-9C91-4D51-BC6F-E2F36DCF7537}" srcOrd="1" destOrd="0" presId="urn:microsoft.com/office/officeart/2005/8/layout/orgChart1"/>
    <dgm:cxn modelId="{1BD47482-0712-4E90-AABE-D5D6A934C8B8}" type="presParOf" srcId="{2EC2ECB4-AE76-4982-9B92-B7909BC1F7F8}" destId="{82E9B4C6-BD89-4B1E-87B1-9FA4F26ACEF0}" srcOrd="2" destOrd="0" presId="urn:microsoft.com/office/officeart/2005/8/layout/orgChart1"/>
    <dgm:cxn modelId="{70163636-BE76-4343-98D0-4FA5CA08B149}" type="presParOf" srcId="{30AF473A-DD3E-420C-A98A-F30C3687613E}" destId="{A7F8C0BE-9F50-455E-B4F3-78EB0799C337}" srcOrd="10" destOrd="0" presId="urn:microsoft.com/office/officeart/2005/8/layout/orgChart1"/>
    <dgm:cxn modelId="{29C2D368-5BB9-451E-930E-89F521E1F178}" type="presParOf" srcId="{30AF473A-DD3E-420C-A98A-F30C3687613E}" destId="{68100A66-3C22-45AA-AAFD-BCBAA415A3AB}" srcOrd="11" destOrd="0" presId="urn:microsoft.com/office/officeart/2005/8/layout/orgChart1"/>
    <dgm:cxn modelId="{408D1AB7-980B-438C-A2DF-1D3B5AF3CAE6}" type="presParOf" srcId="{68100A66-3C22-45AA-AAFD-BCBAA415A3AB}" destId="{CD69D2EB-9CE4-4126-B3F5-06E7393D1464}" srcOrd="0" destOrd="0" presId="urn:microsoft.com/office/officeart/2005/8/layout/orgChart1"/>
    <dgm:cxn modelId="{A960D245-14A4-456F-8E27-571047D2DD15}" type="presParOf" srcId="{CD69D2EB-9CE4-4126-B3F5-06E7393D1464}" destId="{693608AD-0CE8-40D6-B536-F7D0EB4A852D}" srcOrd="0" destOrd="0" presId="urn:microsoft.com/office/officeart/2005/8/layout/orgChart1"/>
    <dgm:cxn modelId="{A7706EA4-A66E-4AD8-B533-07063E438E37}" type="presParOf" srcId="{CD69D2EB-9CE4-4126-B3F5-06E7393D1464}" destId="{E22E72C7-1D4E-45F6-BADB-590598CC69F1}" srcOrd="1" destOrd="0" presId="urn:microsoft.com/office/officeart/2005/8/layout/orgChart1"/>
    <dgm:cxn modelId="{35E12BE7-D02B-4E46-924E-E8A9919CE31F}" type="presParOf" srcId="{68100A66-3C22-45AA-AAFD-BCBAA415A3AB}" destId="{313D7265-8753-4B66-9E35-51C8CD0EAB20}" srcOrd="1" destOrd="0" presId="urn:microsoft.com/office/officeart/2005/8/layout/orgChart1"/>
    <dgm:cxn modelId="{CB3AD7C1-6580-449A-A3DE-E3E8BAB26597}" type="presParOf" srcId="{68100A66-3C22-45AA-AAFD-BCBAA415A3AB}" destId="{4A55E4A9-72A5-466C-89A3-442CDC2E86A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4BBBC0FB-3830-4BEA-AFAC-C4D76F2F65F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C30A34FF-3B4D-436A-8F69-BFF4324B1F74}">
      <dgm:prSet phldrT="[Texto]" custT="1"/>
      <dgm:spPr/>
      <dgm:t>
        <a:bodyPr/>
        <a:lstStyle/>
        <a:p>
          <a:r>
            <a:rPr lang="es-ES" sz="1200" dirty="0"/>
            <a:t>Jefe de Talleres Productivos </a:t>
          </a:r>
        </a:p>
      </dgm:t>
    </dgm:pt>
    <dgm:pt modelId="{38977155-25EF-4D0B-95C8-F067A0F66AA5}" type="parTrans" cxnId="{636A2597-730D-4823-9AA4-B4F8E3125B36}">
      <dgm:prSet/>
      <dgm:spPr/>
      <dgm:t>
        <a:bodyPr/>
        <a:lstStyle/>
        <a:p>
          <a:endParaRPr lang="es-ES" sz="1200"/>
        </a:p>
      </dgm:t>
    </dgm:pt>
    <dgm:pt modelId="{2EEB1FA2-F41C-46C1-9DD8-A8C7989E6E43}" type="sibTrans" cxnId="{636A2597-730D-4823-9AA4-B4F8E3125B36}">
      <dgm:prSet/>
      <dgm:spPr/>
      <dgm:t>
        <a:bodyPr/>
        <a:lstStyle/>
        <a:p>
          <a:endParaRPr lang="es-ES" sz="1200"/>
        </a:p>
      </dgm:t>
    </dgm:pt>
    <dgm:pt modelId="{2C26D042-66C5-4D12-BBFE-5C722C37D40E}" type="asst">
      <dgm:prSet phldrT="[Texto]" custT="1"/>
      <dgm:spPr/>
      <dgm:t>
        <a:bodyPr/>
        <a:lstStyle/>
        <a:p>
          <a:r>
            <a:rPr lang="es-ES" sz="1200" dirty="0"/>
            <a:t>Encargado (a) Maestras (os) Manualidades </a:t>
          </a:r>
        </a:p>
      </dgm:t>
    </dgm:pt>
    <dgm:pt modelId="{AB3895E5-49F1-44BC-892C-84E5DFF231B8}" type="parTrans" cxnId="{6B7F1FF5-AEB4-42E5-8D9E-671722B3B9A7}">
      <dgm:prSet/>
      <dgm:spPr/>
      <dgm:t>
        <a:bodyPr/>
        <a:lstStyle/>
        <a:p>
          <a:endParaRPr lang="es-ES" sz="1200"/>
        </a:p>
      </dgm:t>
    </dgm:pt>
    <dgm:pt modelId="{2CF1CF81-F912-44CC-A95C-FE71BA02E8DD}" type="sibTrans" cxnId="{6B7F1FF5-AEB4-42E5-8D9E-671722B3B9A7}">
      <dgm:prSet/>
      <dgm:spPr/>
      <dgm:t>
        <a:bodyPr/>
        <a:lstStyle/>
        <a:p>
          <a:endParaRPr lang="es-ES" sz="1200"/>
        </a:p>
      </dgm:t>
    </dgm:pt>
    <dgm:pt modelId="{137A7E89-EBD7-47E2-A0FE-1D6B78115563}" type="asst">
      <dgm:prSet custT="1"/>
      <dgm:spPr/>
      <dgm:t>
        <a:bodyPr/>
        <a:lstStyle/>
        <a:p>
          <a:r>
            <a:rPr lang="es-ES" sz="1200" dirty="0"/>
            <a:t>Auxiliar </a:t>
          </a:r>
        </a:p>
      </dgm:t>
    </dgm:pt>
    <dgm:pt modelId="{ABFEE7FC-BA12-41A4-9558-57A849EECAE9}" type="parTrans" cxnId="{599AE7F5-4E05-4B98-8F17-C793081D4F29}">
      <dgm:prSet/>
      <dgm:spPr/>
      <dgm:t>
        <a:bodyPr/>
        <a:lstStyle/>
        <a:p>
          <a:endParaRPr lang="es-ES" sz="1200"/>
        </a:p>
      </dgm:t>
    </dgm:pt>
    <dgm:pt modelId="{8A87934C-9326-4308-93C9-3214773B5ADF}" type="sibTrans" cxnId="{599AE7F5-4E05-4B98-8F17-C793081D4F29}">
      <dgm:prSet/>
      <dgm:spPr/>
      <dgm:t>
        <a:bodyPr/>
        <a:lstStyle/>
        <a:p>
          <a:endParaRPr lang="es-ES" sz="1200"/>
        </a:p>
      </dgm:t>
    </dgm:pt>
    <dgm:pt modelId="{5FA0E88C-7661-4465-9B13-8792479F9B91}" type="asst">
      <dgm:prSet custT="1"/>
      <dgm:spPr/>
      <dgm:t>
        <a:bodyPr/>
        <a:lstStyle/>
        <a:p>
          <a:r>
            <a:rPr lang="es-ES" sz="1200" dirty="0"/>
            <a:t>Encargado (a) Sección </a:t>
          </a:r>
        </a:p>
      </dgm:t>
    </dgm:pt>
    <dgm:pt modelId="{A64B5821-7157-41AF-855F-F15587A9C32D}" type="parTrans" cxnId="{AE0CA620-A4AB-4C61-BA17-B1DA877102A5}">
      <dgm:prSet/>
      <dgm:spPr/>
      <dgm:t>
        <a:bodyPr/>
        <a:lstStyle/>
        <a:p>
          <a:endParaRPr lang="es-ES" sz="1200"/>
        </a:p>
      </dgm:t>
    </dgm:pt>
    <dgm:pt modelId="{258E0DB0-977E-4D13-8519-0FBB47DD18B2}" type="sibTrans" cxnId="{AE0CA620-A4AB-4C61-BA17-B1DA877102A5}">
      <dgm:prSet/>
      <dgm:spPr/>
      <dgm:t>
        <a:bodyPr/>
        <a:lstStyle/>
        <a:p>
          <a:endParaRPr lang="es-ES" sz="1200"/>
        </a:p>
      </dgm:t>
    </dgm:pt>
    <dgm:pt modelId="{6219C7B2-4DEA-497F-9C5A-025012DAEC2B}" type="asst">
      <dgm:prSet custT="1"/>
      <dgm:spPr/>
      <dgm:t>
        <a:bodyPr/>
        <a:lstStyle/>
        <a:p>
          <a:r>
            <a:rPr lang="es-ES" sz="1200" dirty="0"/>
            <a:t>Maestro (a) </a:t>
          </a:r>
        </a:p>
      </dgm:t>
    </dgm:pt>
    <dgm:pt modelId="{62F4C40D-E9B3-4614-BEC0-865C2606DFA0}" type="parTrans" cxnId="{F78F8B45-2D52-4168-92FB-D15A303DB240}">
      <dgm:prSet/>
      <dgm:spPr/>
      <dgm:t>
        <a:bodyPr/>
        <a:lstStyle/>
        <a:p>
          <a:endParaRPr lang="es-ES" sz="1200"/>
        </a:p>
      </dgm:t>
    </dgm:pt>
    <dgm:pt modelId="{B0E2C94A-AE41-4F05-BC96-C39374EBAC9A}" type="sibTrans" cxnId="{F78F8B45-2D52-4168-92FB-D15A303DB240}">
      <dgm:prSet/>
      <dgm:spPr/>
      <dgm:t>
        <a:bodyPr/>
        <a:lstStyle/>
        <a:p>
          <a:endParaRPr lang="es-ES" sz="1200"/>
        </a:p>
      </dgm:t>
    </dgm:pt>
    <dgm:pt modelId="{922779E6-9083-4D78-8714-ED955CD7F243}" type="asst">
      <dgm:prSet custT="1"/>
      <dgm:spPr/>
      <dgm:t>
        <a:bodyPr/>
        <a:lstStyle/>
        <a:p>
          <a:r>
            <a:rPr lang="es-ES" sz="1200" dirty="0"/>
            <a:t>Auxiliares  </a:t>
          </a:r>
        </a:p>
      </dgm:t>
    </dgm:pt>
    <dgm:pt modelId="{F9AF87F8-1100-4422-B5BE-1B4EC21423B0}" type="parTrans" cxnId="{C43A574C-E52B-448A-B4EF-21E4450B6305}">
      <dgm:prSet/>
      <dgm:spPr/>
      <dgm:t>
        <a:bodyPr/>
        <a:lstStyle/>
        <a:p>
          <a:endParaRPr lang="es-ES" sz="1200"/>
        </a:p>
      </dgm:t>
    </dgm:pt>
    <dgm:pt modelId="{2B51A10F-2DB1-4CAF-9E99-E100C7E00AF6}" type="sibTrans" cxnId="{C43A574C-E52B-448A-B4EF-21E4450B6305}">
      <dgm:prSet/>
      <dgm:spPr/>
      <dgm:t>
        <a:bodyPr/>
        <a:lstStyle/>
        <a:p>
          <a:endParaRPr lang="es-ES" sz="1200"/>
        </a:p>
      </dgm:t>
    </dgm:pt>
    <dgm:pt modelId="{F5B54AA8-A423-4039-B812-914B836A01F9}" type="asst">
      <dgm:prSet custT="1"/>
      <dgm:spPr/>
      <dgm:t>
        <a:bodyPr/>
        <a:lstStyle/>
        <a:p>
          <a:r>
            <a:rPr lang="es-ES" sz="1200" dirty="0"/>
            <a:t>Instructores     </a:t>
          </a:r>
        </a:p>
      </dgm:t>
    </dgm:pt>
    <dgm:pt modelId="{22A18019-9A6C-42A3-A6BF-5403E4D86871}" type="parTrans" cxnId="{96B6FA73-3DE8-4185-9D49-812366498FA0}">
      <dgm:prSet/>
      <dgm:spPr/>
      <dgm:t>
        <a:bodyPr/>
        <a:lstStyle/>
        <a:p>
          <a:endParaRPr lang="es-ES" sz="1200"/>
        </a:p>
      </dgm:t>
    </dgm:pt>
    <dgm:pt modelId="{ECF720F8-9F5B-4DB1-AE83-F198205BD259}" type="sibTrans" cxnId="{96B6FA73-3DE8-4185-9D49-812366498FA0}">
      <dgm:prSet/>
      <dgm:spPr/>
      <dgm:t>
        <a:bodyPr/>
        <a:lstStyle/>
        <a:p>
          <a:endParaRPr lang="es-ES" sz="1200"/>
        </a:p>
      </dgm:t>
    </dgm:pt>
    <dgm:pt modelId="{2CBEFA30-FBAB-4158-BE96-1EEBA48239E8}" type="asst">
      <dgm:prSet custT="1"/>
      <dgm:spPr/>
      <dgm:t>
        <a:bodyPr/>
        <a:lstStyle/>
        <a:p>
          <a:r>
            <a:rPr lang="es-ES" sz="1200" dirty="0"/>
            <a:t>Promotor </a:t>
          </a:r>
        </a:p>
      </dgm:t>
    </dgm:pt>
    <dgm:pt modelId="{A154A502-4354-4E49-B99E-55E7DC00A8AB}" type="parTrans" cxnId="{18E7FD29-3CC4-4D91-97AB-72CCF828B040}">
      <dgm:prSet/>
      <dgm:spPr/>
      <dgm:t>
        <a:bodyPr/>
        <a:lstStyle/>
        <a:p>
          <a:endParaRPr lang="es-ES" sz="1200"/>
        </a:p>
      </dgm:t>
    </dgm:pt>
    <dgm:pt modelId="{FCE03DA5-8D68-44C4-BD44-E3AA17426A5F}" type="sibTrans" cxnId="{18E7FD29-3CC4-4D91-97AB-72CCF828B040}">
      <dgm:prSet/>
      <dgm:spPr/>
      <dgm:t>
        <a:bodyPr/>
        <a:lstStyle/>
        <a:p>
          <a:endParaRPr lang="es-ES" sz="1200"/>
        </a:p>
      </dgm:t>
    </dgm:pt>
    <dgm:pt modelId="{63799C9C-F5F9-4B47-ABCE-694C1411597E}" type="pres">
      <dgm:prSet presAssocID="{4BBBC0FB-3830-4BEA-AFAC-C4D76F2F65F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F9043EF-6FA5-49A7-B6B2-9C3364EDEA39}" type="pres">
      <dgm:prSet presAssocID="{C30A34FF-3B4D-436A-8F69-BFF4324B1F74}" presName="hierRoot1" presStyleCnt="0">
        <dgm:presLayoutVars>
          <dgm:hierBranch val="init"/>
        </dgm:presLayoutVars>
      </dgm:prSet>
      <dgm:spPr/>
    </dgm:pt>
    <dgm:pt modelId="{FE69AAE8-B572-4484-BDE4-3434D981A771}" type="pres">
      <dgm:prSet presAssocID="{C30A34FF-3B4D-436A-8F69-BFF4324B1F74}" presName="rootComposite1" presStyleCnt="0"/>
      <dgm:spPr/>
    </dgm:pt>
    <dgm:pt modelId="{035703FD-A6DF-483F-9DC0-F40A07194C95}" type="pres">
      <dgm:prSet presAssocID="{C30A34FF-3B4D-436A-8F69-BFF4324B1F7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3C79A8-8755-4907-B385-DB559189AF0C}" type="pres">
      <dgm:prSet presAssocID="{C30A34FF-3B4D-436A-8F69-BFF4324B1F74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B85A8A3-FB30-4B91-A5D3-6E4817D80922}" type="pres">
      <dgm:prSet presAssocID="{C30A34FF-3B4D-436A-8F69-BFF4324B1F74}" presName="hierChild2" presStyleCnt="0"/>
      <dgm:spPr/>
    </dgm:pt>
    <dgm:pt modelId="{7E149F56-4496-4C36-8D49-B6338A999BCF}" type="pres">
      <dgm:prSet presAssocID="{C30A34FF-3B4D-436A-8F69-BFF4324B1F74}" presName="hierChild3" presStyleCnt="0"/>
      <dgm:spPr/>
    </dgm:pt>
    <dgm:pt modelId="{DFAA8B4E-9774-4214-962E-17ABC3138A72}" type="pres">
      <dgm:prSet presAssocID="{AB3895E5-49F1-44BC-892C-84E5DFF231B8}" presName="Name111" presStyleLbl="parChTrans1D2" presStyleIdx="0" presStyleCnt="7"/>
      <dgm:spPr/>
      <dgm:t>
        <a:bodyPr/>
        <a:lstStyle/>
        <a:p>
          <a:endParaRPr lang="es-ES"/>
        </a:p>
      </dgm:t>
    </dgm:pt>
    <dgm:pt modelId="{4278B32B-0A9F-49CF-ABF0-700BAE1D70F1}" type="pres">
      <dgm:prSet presAssocID="{2C26D042-66C5-4D12-BBFE-5C722C37D40E}" presName="hierRoot3" presStyleCnt="0">
        <dgm:presLayoutVars>
          <dgm:hierBranch val="init"/>
        </dgm:presLayoutVars>
      </dgm:prSet>
      <dgm:spPr/>
    </dgm:pt>
    <dgm:pt modelId="{83B7B1E0-66D9-41FA-9148-EED29C5D5EA4}" type="pres">
      <dgm:prSet presAssocID="{2C26D042-66C5-4D12-BBFE-5C722C37D40E}" presName="rootComposite3" presStyleCnt="0"/>
      <dgm:spPr/>
    </dgm:pt>
    <dgm:pt modelId="{96EB362B-C7B9-43DE-A82A-52E6AF0F6AC3}" type="pres">
      <dgm:prSet presAssocID="{2C26D042-66C5-4D12-BBFE-5C722C37D40E}" presName="rootText3" presStyleLbl="asst1" presStyleIdx="0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B55503E-2190-4CF4-97ED-277729BE5C60}" type="pres">
      <dgm:prSet presAssocID="{2C26D042-66C5-4D12-BBFE-5C722C37D40E}" presName="rootConnector3" presStyleLbl="asst1" presStyleIdx="0" presStyleCnt="7"/>
      <dgm:spPr/>
      <dgm:t>
        <a:bodyPr/>
        <a:lstStyle/>
        <a:p>
          <a:endParaRPr lang="es-ES"/>
        </a:p>
      </dgm:t>
    </dgm:pt>
    <dgm:pt modelId="{38745473-B659-4B71-9371-860DAA7D5F60}" type="pres">
      <dgm:prSet presAssocID="{2C26D042-66C5-4D12-BBFE-5C722C37D40E}" presName="hierChild6" presStyleCnt="0"/>
      <dgm:spPr/>
    </dgm:pt>
    <dgm:pt modelId="{BB6216F1-042D-40AC-AFC8-D3171658B85A}" type="pres">
      <dgm:prSet presAssocID="{2C26D042-66C5-4D12-BBFE-5C722C37D40E}" presName="hierChild7" presStyleCnt="0"/>
      <dgm:spPr/>
    </dgm:pt>
    <dgm:pt modelId="{02805C69-FB1C-4BA7-AF38-74283690DFA6}" type="pres">
      <dgm:prSet presAssocID="{ABFEE7FC-BA12-41A4-9558-57A849EECAE9}" presName="Name111" presStyleLbl="parChTrans1D2" presStyleIdx="1" presStyleCnt="7"/>
      <dgm:spPr/>
      <dgm:t>
        <a:bodyPr/>
        <a:lstStyle/>
        <a:p>
          <a:endParaRPr lang="es-ES"/>
        </a:p>
      </dgm:t>
    </dgm:pt>
    <dgm:pt modelId="{D51291DC-37E4-495D-884D-61F57EAB4872}" type="pres">
      <dgm:prSet presAssocID="{137A7E89-EBD7-47E2-A0FE-1D6B78115563}" presName="hierRoot3" presStyleCnt="0">
        <dgm:presLayoutVars>
          <dgm:hierBranch val="init"/>
        </dgm:presLayoutVars>
      </dgm:prSet>
      <dgm:spPr/>
    </dgm:pt>
    <dgm:pt modelId="{358BC2C5-5411-4DE0-BDB0-B7821C54C293}" type="pres">
      <dgm:prSet presAssocID="{137A7E89-EBD7-47E2-A0FE-1D6B78115563}" presName="rootComposite3" presStyleCnt="0"/>
      <dgm:spPr/>
    </dgm:pt>
    <dgm:pt modelId="{93F6225A-1168-4C57-90E4-CD3AD1E1547C}" type="pres">
      <dgm:prSet presAssocID="{137A7E89-EBD7-47E2-A0FE-1D6B78115563}" presName="rootText3" presStyleLbl="asst1" presStyleIdx="1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0D030FD-224A-48EF-BB79-306B091D9949}" type="pres">
      <dgm:prSet presAssocID="{137A7E89-EBD7-47E2-A0FE-1D6B78115563}" presName="rootConnector3" presStyleLbl="asst1" presStyleIdx="1" presStyleCnt="7"/>
      <dgm:spPr/>
      <dgm:t>
        <a:bodyPr/>
        <a:lstStyle/>
        <a:p>
          <a:endParaRPr lang="es-ES"/>
        </a:p>
      </dgm:t>
    </dgm:pt>
    <dgm:pt modelId="{35213402-FB52-4CFA-978F-6B8E35E5BD29}" type="pres">
      <dgm:prSet presAssocID="{137A7E89-EBD7-47E2-A0FE-1D6B78115563}" presName="hierChild6" presStyleCnt="0"/>
      <dgm:spPr/>
    </dgm:pt>
    <dgm:pt modelId="{E3CA373D-C6D9-4CDF-BD68-7926F711FF31}" type="pres">
      <dgm:prSet presAssocID="{137A7E89-EBD7-47E2-A0FE-1D6B78115563}" presName="hierChild7" presStyleCnt="0"/>
      <dgm:spPr/>
    </dgm:pt>
    <dgm:pt modelId="{608BCE92-90EA-4D2D-9201-9E8874B0A4B5}" type="pres">
      <dgm:prSet presAssocID="{A64B5821-7157-41AF-855F-F15587A9C32D}" presName="Name111" presStyleLbl="parChTrans1D2" presStyleIdx="2" presStyleCnt="7"/>
      <dgm:spPr/>
      <dgm:t>
        <a:bodyPr/>
        <a:lstStyle/>
        <a:p>
          <a:endParaRPr lang="es-ES"/>
        </a:p>
      </dgm:t>
    </dgm:pt>
    <dgm:pt modelId="{DF0BE4BD-0A93-4D6C-9DCC-DA0C2332777F}" type="pres">
      <dgm:prSet presAssocID="{5FA0E88C-7661-4465-9B13-8792479F9B91}" presName="hierRoot3" presStyleCnt="0">
        <dgm:presLayoutVars>
          <dgm:hierBranch val="init"/>
        </dgm:presLayoutVars>
      </dgm:prSet>
      <dgm:spPr/>
    </dgm:pt>
    <dgm:pt modelId="{C71995D3-E202-4952-8216-5004BD9B8C30}" type="pres">
      <dgm:prSet presAssocID="{5FA0E88C-7661-4465-9B13-8792479F9B91}" presName="rootComposite3" presStyleCnt="0"/>
      <dgm:spPr/>
    </dgm:pt>
    <dgm:pt modelId="{F3DD6BC9-EA8D-49EE-B64D-054096A5214B}" type="pres">
      <dgm:prSet presAssocID="{5FA0E88C-7661-4465-9B13-8792479F9B91}" presName="rootText3" presStyleLbl="asst1" presStyleIdx="2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A61CF3C-5BE9-4D98-818E-A144CCFF5A66}" type="pres">
      <dgm:prSet presAssocID="{5FA0E88C-7661-4465-9B13-8792479F9B91}" presName="rootConnector3" presStyleLbl="asst1" presStyleIdx="2" presStyleCnt="7"/>
      <dgm:spPr/>
      <dgm:t>
        <a:bodyPr/>
        <a:lstStyle/>
        <a:p>
          <a:endParaRPr lang="es-ES"/>
        </a:p>
      </dgm:t>
    </dgm:pt>
    <dgm:pt modelId="{E6A24B3F-65F5-4F4E-9017-0454F48A017C}" type="pres">
      <dgm:prSet presAssocID="{5FA0E88C-7661-4465-9B13-8792479F9B91}" presName="hierChild6" presStyleCnt="0"/>
      <dgm:spPr/>
    </dgm:pt>
    <dgm:pt modelId="{DF29F61C-262C-44CE-9364-D375F8842385}" type="pres">
      <dgm:prSet presAssocID="{5FA0E88C-7661-4465-9B13-8792479F9B91}" presName="hierChild7" presStyleCnt="0"/>
      <dgm:spPr/>
    </dgm:pt>
    <dgm:pt modelId="{F9B412A4-021F-49B1-898C-136EBE41E0F8}" type="pres">
      <dgm:prSet presAssocID="{62F4C40D-E9B3-4614-BEC0-865C2606DFA0}" presName="Name111" presStyleLbl="parChTrans1D2" presStyleIdx="3" presStyleCnt="7"/>
      <dgm:spPr/>
      <dgm:t>
        <a:bodyPr/>
        <a:lstStyle/>
        <a:p>
          <a:endParaRPr lang="es-ES"/>
        </a:p>
      </dgm:t>
    </dgm:pt>
    <dgm:pt modelId="{9E19191A-13FA-4CA9-A695-E48EED01B503}" type="pres">
      <dgm:prSet presAssocID="{6219C7B2-4DEA-497F-9C5A-025012DAEC2B}" presName="hierRoot3" presStyleCnt="0">
        <dgm:presLayoutVars>
          <dgm:hierBranch val="init"/>
        </dgm:presLayoutVars>
      </dgm:prSet>
      <dgm:spPr/>
    </dgm:pt>
    <dgm:pt modelId="{D90B65D1-E8DA-4AC7-AFBC-4D470593A2F5}" type="pres">
      <dgm:prSet presAssocID="{6219C7B2-4DEA-497F-9C5A-025012DAEC2B}" presName="rootComposite3" presStyleCnt="0"/>
      <dgm:spPr/>
    </dgm:pt>
    <dgm:pt modelId="{707057D1-4979-43D3-8D06-2288BD5C3F31}" type="pres">
      <dgm:prSet presAssocID="{6219C7B2-4DEA-497F-9C5A-025012DAEC2B}" presName="rootText3" presStyleLbl="asst1" presStyleIdx="3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5B2D173-BD95-4A9B-89B4-84DD035AF7AF}" type="pres">
      <dgm:prSet presAssocID="{6219C7B2-4DEA-497F-9C5A-025012DAEC2B}" presName="rootConnector3" presStyleLbl="asst1" presStyleIdx="3" presStyleCnt="7"/>
      <dgm:spPr/>
      <dgm:t>
        <a:bodyPr/>
        <a:lstStyle/>
        <a:p>
          <a:endParaRPr lang="es-ES"/>
        </a:p>
      </dgm:t>
    </dgm:pt>
    <dgm:pt modelId="{6F7955AB-9AD4-4945-AA2D-5587A49BFF7E}" type="pres">
      <dgm:prSet presAssocID="{6219C7B2-4DEA-497F-9C5A-025012DAEC2B}" presName="hierChild6" presStyleCnt="0"/>
      <dgm:spPr/>
    </dgm:pt>
    <dgm:pt modelId="{E3F05CCB-5609-4702-B1F0-3EBDB128B89C}" type="pres">
      <dgm:prSet presAssocID="{6219C7B2-4DEA-497F-9C5A-025012DAEC2B}" presName="hierChild7" presStyleCnt="0"/>
      <dgm:spPr/>
    </dgm:pt>
    <dgm:pt modelId="{8A80C94E-E8F3-4D47-9878-746A45F5BD86}" type="pres">
      <dgm:prSet presAssocID="{F9AF87F8-1100-4422-B5BE-1B4EC21423B0}" presName="Name111" presStyleLbl="parChTrans1D2" presStyleIdx="4" presStyleCnt="7"/>
      <dgm:spPr/>
      <dgm:t>
        <a:bodyPr/>
        <a:lstStyle/>
        <a:p>
          <a:endParaRPr lang="es-ES"/>
        </a:p>
      </dgm:t>
    </dgm:pt>
    <dgm:pt modelId="{654FCBB8-0764-4FC8-9A55-ED02F279C7D1}" type="pres">
      <dgm:prSet presAssocID="{922779E6-9083-4D78-8714-ED955CD7F243}" presName="hierRoot3" presStyleCnt="0">
        <dgm:presLayoutVars>
          <dgm:hierBranch val="init"/>
        </dgm:presLayoutVars>
      </dgm:prSet>
      <dgm:spPr/>
    </dgm:pt>
    <dgm:pt modelId="{011E639B-E7A1-4C79-B1A3-EE3EFDD954CB}" type="pres">
      <dgm:prSet presAssocID="{922779E6-9083-4D78-8714-ED955CD7F243}" presName="rootComposite3" presStyleCnt="0"/>
      <dgm:spPr/>
    </dgm:pt>
    <dgm:pt modelId="{4FE0716D-E5C1-4507-83DE-0694FA929DC0}" type="pres">
      <dgm:prSet presAssocID="{922779E6-9083-4D78-8714-ED955CD7F243}" presName="rootText3" presStyleLbl="asst1" presStyleIdx="4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FD0A414-791A-43A5-BD23-BC3B615E4DB4}" type="pres">
      <dgm:prSet presAssocID="{922779E6-9083-4D78-8714-ED955CD7F243}" presName="rootConnector3" presStyleLbl="asst1" presStyleIdx="4" presStyleCnt="7"/>
      <dgm:spPr/>
      <dgm:t>
        <a:bodyPr/>
        <a:lstStyle/>
        <a:p>
          <a:endParaRPr lang="es-ES"/>
        </a:p>
      </dgm:t>
    </dgm:pt>
    <dgm:pt modelId="{CAD56E27-95BE-488A-BC01-EDF7A52E1B01}" type="pres">
      <dgm:prSet presAssocID="{922779E6-9083-4D78-8714-ED955CD7F243}" presName="hierChild6" presStyleCnt="0"/>
      <dgm:spPr/>
    </dgm:pt>
    <dgm:pt modelId="{0D6AB0DC-EBBF-4B81-8F92-12E91285F7A9}" type="pres">
      <dgm:prSet presAssocID="{922779E6-9083-4D78-8714-ED955CD7F243}" presName="hierChild7" presStyleCnt="0"/>
      <dgm:spPr/>
    </dgm:pt>
    <dgm:pt modelId="{B9840017-B421-475E-83D4-8C0A305E30B8}" type="pres">
      <dgm:prSet presAssocID="{22A18019-9A6C-42A3-A6BF-5403E4D86871}" presName="Name111" presStyleLbl="parChTrans1D2" presStyleIdx="5" presStyleCnt="7"/>
      <dgm:spPr/>
      <dgm:t>
        <a:bodyPr/>
        <a:lstStyle/>
        <a:p>
          <a:endParaRPr lang="es-ES"/>
        </a:p>
      </dgm:t>
    </dgm:pt>
    <dgm:pt modelId="{E695442C-E3BB-469D-B6DF-E98D6A5848C5}" type="pres">
      <dgm:prSet presAssocID="{F5B54AA8-A423-4039-B812-914B836A01F9}" presName="hierRoot3" presStyleCnt="0">
        <dgm:presLayoutVars>
          <dgm:hierBranch val="init"/>
        </dgm:presLayoutVars>
      </dgm:prSet>
      <dgm:spPr/>
    </dgm:pt>
    <dgm:pt modelId="{94CE714D-6875-4BE2-9F31-AC7B9DF1EC41}" type="pres">
      <dgm:prSet presAssocID="{F5B54AA8-A423-4039-B812-914B836A01F9}" presName="rootComposite3" presStyleCnt="0"/>
      <dgm:spPr/>
    </dgm:pt>
    <dgm:pt modelId="{CAC68A7C-0731-42D3-BAE0-2962183AAD1C}" type="pres">
      <dgm:prSet presAssocID="{F5B54AA8-A423-4039-B812-914B836A01F9}" presName="rootText3" presStyleLbl="asst1" presStyleIdx="5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F6962C8-35CF-4743-8609-CA98D9535B87}" type="pres">
      <dgm:prSet presAssocID="{F5B54AA8-A423-4039-B812-914B836A01F9}" presName="rootConnector3" presStyleLbl="asst1" presStyleIdx="5" presStyleCnt="7"/>
      <dgm:spPr/>
      <dgm:t>
        <a:bodyPr/>
        <a:lstStyle/>
        <a:p>
          <a:endParaRPr lang="es-ES"/>
        </a:p>
      </dgm:t>
    </dgm:pt>
    <dgm:pt modelId="{67CFC40B-5897-4DF8-A199-30174F51FF32}" type="pres">
      <dgm:prSet presAssocID="{F5B54AA8-A423-4039-B812-914B836A01F9}" presName="hierChild6" presStyleCnt="0"/>
      <dgm:spPr/>
    </dgm:pt>
    <dgm:pt modelId="{D7460DA3-EA72-47D6-812E-AE376F8AEA7D}" type="pres">
      <dgm:prSet presAssocID="{F5B54AA8-A423-4039-B812-914B836A01F9}" presName="hierChild7" presStyleCnt="0"/>
      <dgm:spPr/>
    </dgm:pt>
    <dgm:pt modelId="{94A1AC19-8753-41D9-8A66-88CE506DFF14}" type="pres">
      <dgm:prSet presAssocID="{A154A502-4354-4E49-B99E-55E7DC00A8AB}" presName="Name111" presStyleLbl="parChTrans1D2" presStyleIdx="6" presStyleCnt="7"/>
      <dgm:spPr/>
      <dgm:t>
        <a:bodyPr/>
        <a:lstStyle/>
        <a:p>
          <a:endParaRPr lang="es-ES"/>
        </a:p>
      </dgm:t>
    </dgm:pt>
    <dgm:pt modelId="{5B0DABB0-35CE-44B6-A062-0CCFAF7CD3E1}" type="pres">
      <dgm:prSet presAssocID="{2CBEFA30-FBAB-4158-BE96-1EEBA48239E8}" presName="hierRoot3" presStyleCnt="0">
        <dgm:presLayoutVars>
          <dgm:hierBranch val="init"/>
        </dgm:presLayoutVars>
      </dgm:prSet>
      <dgm:spPr/>
    </dgm:pt>
    <dgm:pt modelId="{75069372-D23C-4437-B13F-B4ED918A1E86}" type="pres">
      <dgm:prSet presAssocID="{2CBEFA30-FBAB-4158-BE96-1EEBA48239E8}" presName="rootComposite3" presStyleCnt="0"/>
      <dgm:spPr/>
    </dgm:pt>
    <dgm:pt modelId="{3D574654-9B61-4B5A-9AB5-2D36155CF3D6}" type="pres">
      <dgm:prSet presAssocID="{2CBEFA30-FBAB-4158-BE96-1EEBA48239E8}" presName="rootText3" presStyleLbl="asst1" presStyleIdx="6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6B34EC8-6EE4-448E-A0D1-CDF017F453E6}" type="pres">
      <dgm:prSet presAssocID="{2CBEFA30-FBAB-4158-BE96-1EEBA48239E8}" presName="rootConnector3" presStyleLbl="asst1" presStyleIdx="6" presStyleCnt="7"/>
      <dgm:spPr/>
      <dgm:t>
        <a:bodyPr/>
        <a:lstStyle/>
        <a:p>
          <a:endParaRPr lang="es-ES"/>
        </a:p>
      </dgm:t>
    </dgm:pt>
    <dgm:pt modelId="{5428F7CC-1C86-49E8-9BDD-D28225106EB0}" type="pres">
      <dgm:prSet presAssocID="{2CBEFA30-FBAB-4158-BE96-1EEBA48239E8}" presName="hierChild6" presStyleCnt="0"/>
      <dgm:spPr/>
    </dgm:pt>
    <dgm:pt modelId="{6AFB9F41-4266-43B7-AE02-6C280F2FCD2A}" type="pres">
      <dgm:prSet presAssocID="{2CBEFA30-FBAB-4158-BE96-1EEBA48239E8}" presName="hierChild7" presStyleCnt="0"/>
      <dgm:spPr/>
    </dgm:pt>
  </dgm:ptLst>
  <dgm:cxnLst>
    <dgm:cxn modelId="{E965B71D-EDAE-4F46-B838-A0B8CE97FBEC}" type="presOf" srcId="{5FA0E88C-7661-4465-9B13-8792479F9B91}" destId="{DA61CF3C-5BE9-4D98-818E-A144CCFF5A66}" srcOrd="1" destOrd="0" presId="urn:microsoft.com/office/officeart/2005/8/layout/orgChart1"/>
    <dgm:cxn modelId="{C564F0FA-CA1D-44CC-B8BE-9F1CA84E8F30}" type="presOf" srcId="{137A7E89-EBD7-47E2-A0FE-1D6B78115563}" destId="{93F6225A-1168-4C57-90E4-CD3AD1E1547C}" srcOrd="0" destOrd="0" presId="urn:microsoft.com/office/officeart/2005/8/layout/orgChart1"/>
    <dgm:cxn modelId="{CAC1DDA5-EDBD-4004-80C4-483409B90562}" type="presOf" srcId="{2C26D042-66C5-4D12-BBFE-5C722C37D40E}" destId="{96EB362B-C7B9-43DE-A82A-52E6AF0F6AC3}" srcOrd="0" destOrd="0" presId="urn:microsoft.com/office/officeart/2005/8/layout/orgChart1"/>
    <dgm:cxn modelId="{E0F9B13C-627D-4870-B836-F1B5220E2478}" type="presOf" srcId="{2C26D042-66C5-4D12-BBFE-5C722C37D40E}" destId="{AB55503E-2190-4CF4-97ED-277729BE5C60}" srcOrd="1" destOrd="0" presId="urn:microsoft.com/office/officeart/2005/8/layout/orgChart1"/>
    <dgm:cxn modelId="{636A2597-730D-4823-9AA4-B4F8E3125B36}" srcId="{4BBBC0FB-3830-4BEA-AFAC-C4D76F2F65F5}" destId="{C30A34FF-3B4D-436A-8F69-BFF4324B1F74}" srcOrd="0" destOrd="0" parTransId="{38977155-25EF-4D0B-95C8-F067A0F66AA5}" sibTransId="{2EEB1FA2-F41C-46C1-9DD8-A8C7989E6E43}"/>
    <dgm:cxn modelId="{6B7F1FF5-AEB4-42E5-8D9E-671722B3B9A7}" srcId="{C30A34FF-3B4D-436A-8F69-BFF4324B1F74}" destId="{2C26D042-66C5-4D12-BBFE-5C722C37D40E}" srcOrd="0" destOrd="0" parTransId="{AB3895E5-49F1-44BC-892C-84E5DFF231B8}" sibTransId="{2CF1CF81-F912-44CC-A95C-FE71BA02E8DD}"/>
    <dgm:cxn modelId="{F587C393-0219-474C-809C-AA4EA5EEA3A2}" type="presOf" srcId="{A64B5821-7157-41AF-855F-F15587A9C32D}" destId="{608BCE92-90EA-4D2D-9201-9E8874B0A4B5}" srcOrd="0" destOrd="0" presId="urn:microsoft.com/office/officeart/2005/8/layout/orgChart1"/>
    <dgm:cxn modelId="{F78F8B45-2D52-4168-92FB-D15A303DB240}" srcId="{C30A34FF-3B4D-436A-8F69-BFF4324B1F74}" destId="{6219C7B2-4DEA-497F-9C5A-025012DAEC2B}" srcOrd="3" destOrd="0" parTransId="{62F4C40D-E9B3-4614-BEC0-865C2606DFA0}" sibTransId="{B0E2C94A-AE41-4F05-BC96-C39374EBAC9A}"/>
    <dgm:cxn modelId="{A479AC3B-0F7D-4A42-81E9-3EA4F1267E89}" type="presOf" srcId="{2CBEFA30-FBAB-4158-BE96-1EEBA48239E8}" destId="{3D574654-9B61-4B5A-9AB5-2D36155CF3D6}" srcOrd="0" destOrd="0" presId="urn:microsoft.com/office/officeart/2005/8/layout/orgChart1"/>
    <dgm:cxn modelId="{475D854E-07B5-459E-9F32-4AA5BC65BA0F}" type="presOf" srcId="{922779E6-9083-4D78-8714-ED955CD7F243}" destId="{4FE0716D-E5C1-4507-83DE-0694FA929DC0}" srcOrd="0" destOrd="0" presId="urn:microsoft.com/office/officeart/2005/8/layout/orgChart1"/>
    <dgm:cxn modelId="{96B6FA73-3DE8-4185-9D49-812366498FA0}" srcId="{C30A34FF-3B4D-436A-8F69-BFF4324B1F74}" destId="{F5B54AA8-A423-4039-B812-914B836A01F9}" srcOrd="5" destOrd="0" parTransId="{22A18019-9A6C-42A3-A6BF-5403E4D86871}" sibTransId="{ECF720F8-9F5B-4DB1-AE83-F198205BD259}"/>
    <dgm:cxn modelId="{599AE7F5-4E05-4B98-8F17-C793081D4F29}" srcId="{C30A34FF-3B4D-436A-8F69-BFF4324B1F74}" destId="{137A7E89-EBD7-47E2-A0FE-1D6B78115563}" srcOrd="1" destOrd="0" parTransId="{ABFEE7FC-BA12-41A4-9558-57A849EECAE9}" sibTransId="{8A87934C-9326-4308-93C9-3214773B5ADF}"/>
    <dgm:cxn modelId="{C04505D3-B891-4A01-83DC-41872050BF74}" type="presOf" srcId="{5FA0E88C-7661-4465-9B13-8792479F9B91}" destId="{F3DD6BC9-EA8D-49EE-B64D-054096A5214B}" srcOrd="0" destOrd="0" presId="urn:microsoft.com/office/officeart/2005/8/layout/orgChart1"/>
    <dgm:cxn modelId="{8F73901A-9EEE-43C3-9A5C-FE777B1E76DC}" type="presOf" srcId="{F9AF87F8-1100-4422-B5BE-1B4EC21423B0}" destId="{8A80C94E-E8F3-4D47-9878-746A45F5BD86}" srcOrd="0" destOrd="0" presId="urn:microsoft.com/office/officeart/2005/8/layout/orgChart1"/>
    <dgm:cxn modelId="{BA3CBACC-F4B4-4FB6-9FEB-0DCC8638D078}" type="presOf" srcId="{6219C7B2-4DEA-497F-9C5A-025012DAEC2B}" destId="{707057D1-4979-43D3-8D06-2288BD5C3F31}" srcOrd="0" destOrd="0" presId="urn:microsoft.com/office/officeart/2005/8/layout/orgChart1"/>
    <dgm:cxn modelId="{B43B77EB-7DE5-4BE8-970E-7D25951BC49D}" type="presOf" srcId="{22A18019-9A6C-42A3-A6BF-5403E4D86871}" destId="{B9840017-B421-475E-83D4-8C0A305E30B8}" srcOrd="0" destOrd="0" presId="urn:microsoft.com/office/officeart/2005/8/layout/orgChart1"/>
    <dgm:cxn modelId="{1E484D06-15C5-464E-94FC-8E051F31F603}" type="presOf" srcId="{922779E6-9083-4D78-8714-ED955CD7F243}" destId="{6FD0A414-791A-43A5-BD23-BC3B615E4DB4}" srcOrd="1" destOrd="0" presId="urn:microsoft.com/office/officeart/2005/8/layout/orgChart1"/>
    <dgm:cxn modelId="{C43A574C-E52B-448A-B4EF-21E4450B6305}" srcId="{C30A34FF-3B4D-436A-8F69-BFF4324B1F74}" destId="{922779E6-9083-4D78-8714-ED955CD7F243}" srcOrd="4" destOrd="0" parTransId="{F9AF87F8-1100-4422-B5BE-1B4EC21423B0}" sibTransId="{2B51A10F-2DB1-4CAF-9E99-E100C7E00AF6}"/>
    <dgm:cxn modelId="{51256E80-1A93-4FD3-9E17-8978B44C0851}" type="presOf" srcId="{4BBBC0FB-3830-4BEA-AFAC-C4D76F2F65F5}" destId="{63799C9C-F5F9-4B47-ABCE-694C1411597E}" srcOrd="0" destOrd="0" presId="urn:microsoft.com/office/officeart/2005/8/layout/orgChart1"/>
    <dgm:cxn modelId="{627564F7-36CF-49D5-BD8B-74F0A7E19A79}" type="presOf" srcId="{137A7E89-EBD7-47E2-A0FE-1D6B78115563}" destId="{90D030FD-224A-48EF-BB79-306B091D9949}" srcOrd="1" destOrd="0" presId="urn:microsoft.com/office/officeart/2005/8/layout/orgChart1"/>
    <dgm:cxn modelId="{193EB521-59C5-4506-9DE7-74BEACBD2978}" type="presOf" srcId="{F5B54AA8-A423-4039-B812-914B836A01F9}" destId="{CAC68A7C-0731-42D3-BAE0-2962183AAD1C}" srcOrd="0" destOrd="0" presId="urn:microsoft.com/office/officeart/2005/8/layout/orgChart1"/>
    <dgm:cxn modelId="{CDC79E53-6A3E-444A-970F-C6017E7968F1}" type="presOf" srcId="{C30A34FF-3B4D-436A-8F69-BFF4324B1F74}" destId="{733C79A8-8755-4907-B385-DB559189AF0C}" srcOrd="1" destOrd="0" presId="urn:microsoft.com/office/officeart/2005/8/layout/orgChart1"/>
    <dgm:cxn modelId="{18E7FD29-3CC4-4D91-97AB-72CCF828B040}" srcId="{C30A34FF-3B4D-436A-8F69-BFF4324B1F74}" destId="{2CBEFA30-FBAB-4158-BE96-1EEBA48239E8}" srcOrd="6" destOrd="0" parTransId="{A154A502-4354-4E49-B99E-55E7DC00A8AB}" sibTransId="{FCE03DA5-8D68-44C4-BD44-E3AA17426A5F}"/>
    <dgm:cxn modelId="{EDF1E667-4301-451F-80AF-61D289F6B2EB}" type="presOf" srcId="{62F4C40D-E9B3-4614-BEC0-865C2606DFA0}" destId="{F9B412A4-021F-49B1-898C-136EBE41E0F8}" srcOrd="0" destOrd="0" presId="urn:microsoft.com/office/officeart/2005/8/layout/orgChart1"/>
    <dgm:cxn modelId="{AE0CA620-A4AB-4C61-BA17-B1DA877102A5}" srcId="{C30A34FF-3B4D-436A-8F69-BFF4324B1F74}" destId="{5FA0E88C-7661-4465-9B13-8792479F9B91}" srcOrd="2" destOrd="0" parTransId="{A64B5821-7157-41AF-855F-F15587A9C32D}" sibTransId="{258E0DB0-977E-4D13-8519-0FBB47DD18B2}"/>
    <dgm:cxn modelId="{249852D6-D058-4881-8C56-F2322FBB1562}" type="presOf" srcId="{AB3895E5-49F1-44BC-892C-84E5DFF231B8}" destId="{DFAA8B4E-9774-4214-962E-17ABC3138A72}" srcOrd="0" destOrd="0" presId="urn:microsoft.com/office/officeart/2005/8/layout/orgChart1"/>
    <dgm:cxn modelId="{57FB2CC5-49B3-47E6-BF5F-39D98FBE7995}" type="presOf" srcId="{C30A34FF-3B4D-436A-8F69-BFF4324B1F74}" destId="{035703FD-A6DF-483F-9DC0-F40A07194C95}" srcOrd="0" destOrd="0" presId="urn:microsoft.com/office/officeart/2005/8/layout/orgChart1"/>
    <dgm:cxn modelId="{C45FFC80-DD41-4CD2-8547-078C2DCF51E4}" type="presOf" srcId="{6219C7B2-4DEA-497F-9C5A-025012DAEC2B}" destId="{05B2D173-BD95-4A9B-89B4-84DD035AF7AF}" srcOrd="1" destOrd="0" presId="urn:microsoft.com/office/officeart/2005/8/layout/orgChart1"/>
    <dgm:cxn modelId="{4673A9CC-8EF8-4AD9-BEE5-4670AAC1FC9E}" type="presOf" srcId="{F5B54AA8-A423-4039-B812-914B836A01F9}" destId="{DF6962C8-35CF-4743-8609-CA98D9535B87}" srcOrd="1" destOrd="0" presId="urn:microsoft.com/office/officeart/2005/8/layout/orgChart1"/>
    <dgm:cxn modelId="{2C13C22F-E212-4CA9-A4E9-8D1FF42D1CD6}" type="presOf" srcId="{A154A502-4354-4E49-B99E-55E7DC00A8AB}" destId="{94A1AC19-8753-41D9-8A66-88CE506DFF14}" srcOrd="0" destOrd="0" presId="urn:microsoft.com/office/officeart/2005/8/layout/orgChart1"/>
    <dgm:cxn modelId="{C4B074F2-E64C-48E0-AC77-593FAA481FA7}" type="presOf" srcId="{ABFEE7FC-BA12-41A4-9558-57A849EECAE9}" destId="{02805C69-FB1C-4BA7-AF38-74283690DFA6}" srcOrd="0" destOrd="0" presId="urn:microsoft.com/office/officeart/2005/8/layout/orgChart1"/>
    <dgm:cxn modelId="{15750AA5-5251-4EC5-9DE7-03C089801048}" type="presOf" srcId="{2CBEFA30-FBAB-4158-BE96-1EEBA48239E8}" destId="{66B34EC8-6EE4-448E-A0D1-CDF017F453E6}" srcOrd="1" destOrd="0" presId="urn:microsoft.com/office/officeart/2005/8/layout/orgChart1"/>
    <dgm:cxn modelId="{41B9A117-B746-44F0-9623-5947EF738710}" type="presParOf" srcId="{63799C9C-F5F9-4B47-ABCE-694C1411597E}" destId="{8F9043EF-6FA5-49A7-B6B2-9C3364EDEA39}" srcOrd="0" destOrd="0" presId="urn:microsoft.com/office/officeart/2005/8/layout/orgChart1"/>
    <dgm:cxn modelId="{4AC05DFA-22B6-4A0B-A5F2-AE762BFC415E}" type="presParOf" srcId="{8F9043EF-6FA5-49A7-B6B2-9C3364EDEA39}" destId="{FE69AAE8-B572-4484-BDE4-3434D981A771}" srcOrd="0" destOrd="0" presId="urn:microsoft.com/office/officeart/2005/8/layout/orgChart1"/>
    <dgm:cxn modelId="{B98AE0F1-6B9A-43FE-8FCC-582E0598868F}" type="presParOf" srcId="{FE69AAE8-B572-4484-BDE4-3434D981A771}" destId="{035703FD-A6DF-483F-9DC0-F40A07194C95}" srcOrd="0" destOrd="0" presId="urn:microsoft.com/office/officeart/2005/8/layout/orgChart1"/>
    <dgm:cxn modelId="{BFB494D3-FCB3-4CB0-AD00-E4522B9577B4}" type="presParOf" srcId="{FE69AAE8-B572-4484-BDE4-3434D981A771}" destId="{733C79A8-8755-4907-B385-DB559189AF0C}" srcOrd="1" destOrd="0" presId="urn:microsoft.com/office/officeart/2005/8/layout/orgChart1"/>
    <dgm:cxn modelId="{EF2DA48A-2414-40F6-A43D-030BF2856C21}" type="presParOf" srcId="{8F9043EF-6FA5-49A7-B6B2-9C3364EDEA39}" destId="{0B85A8A3-FB30-4B91-A5D3-6E4817D80922}" srcOrd="1" destOrd="0" presId="urn:microsoft.com/office/officeart/2005/8/layout/orgChart1"/>
    <dgm:cxn modelId="{D1F72199-2B9C-4EB5-8FDF-238FA1CD4DBE}" type="presParOf" srcId="{8F9043EF-6FA5-49A7-B6B2-9C3364EDEA39}" destId="{7E149F56-4496-4C36-8D49-B6338A999BCF}" srcOrd="2" destOrd="0" presId="urn:microsoft.com/office/officeart/2005/8/layout/orgChart1"/>
    <dgm:cxn modelId="{8AF634B3-D85F-438E-A1AC-3D0619C86331}" type="presParOf" srcId="{7E149F56-4496-4C36-8D49-B6338A999BCF}" destId="{DFAA8B4E-9774-4214-962E-17ABC3138A72}" srcOrd="0" destOrd="0" presId="urn:microsoft.com/office/officeart/2005/8/layout/orgChart1"/>
    <dgm:cxn modelId="{BD2923FC-2C7D-428D-8EC9-255EE1FF4892}" type="presParOf" srcId="{7E149F56-4496-4C36-8D49-B6338A999BCF}" destId="{4278B32B-0A9F-49CF-ABF0-700BAE1D70F1}" srcOrd="1" destOrd="0" presId="urn:microsoft.com/office/officeart/2005/8/layout/orgChart1"/>
    <dgm:cxn modelId="{A1406078-E0CE-47CB-AC6E-04E859EFB50E}" type="presParOf" srcId="{4278B32B-0A9F-49CF-ABF0-700BAE1D70F1}" destId="{83B7B1E0-66D9-41FA-9148-EED29C5D5EA4}" srcOrd="0" destOrd="0" presId="urn:microsoft.com/office/officeart/2005/8/layout/orgChart1"/>
    <dgm:cxn modelId="{C1911483-22E5-4550-B79C-803E3363E7B8}" type="presParOf" srcId="{83B7B1E0-66D9-41FA-9148-EED29C5D5EA4}" destId="{96EB362B-C7B9-43DE-A82A-52E6AF0F6AC3}" srcOrd="0" destOrd="0" presId="urn:microsoft.com/office/officeart/2005/8/layout/orgChart1"/>
    <dgm:cxn modelId="{3E1D4670-8408-44CD-874F-C9F390F714B1}" type="presParOf" srcId="{83B7B1E0-66D9-41FA-9148-EED29C5D5EA4}" destId="{AB55503E-2190-4CF4-97ED-277729BE5C60}" srcOrd="1" destOrd="0" presId="urn:microsoft.com/office/officeart/2005/8/layout/orgChart1"/>
    <dgm:cxn modelId="{3CC08BD7-EFE0-4AFF-BF5D-5BFA7F2B3E1F}" type="presParOf" srcId="{4278B32B-0A9F-49CF-ABF0-700BAE1D70F1}" destId="{38745473-B659-4B71-9371-860DAA7D5F60}" srcOrd="1" destOrd="0" presId="urn:microsoft.com/office/officeart/2005/8/layout/orgChart1"/>
    <dgm:cxn modelId="{199627F5-4C25-4E84-85D2-54E704B4EE7C}" type="presParOf" srcId="{4278B32B-0A9F-49CF-ABF0-700BAE1D70F1}" destId="{BB6216F1-042D-40AC-AFC8-D3171658B85A}" srcOrd="2" destOrd="0" presId="urn:microsoft.com/office/officeart/2005/8/layout/orgChart1"/>
    <dgm:cxn modelId="{304ACFF6-800A-435C-9926-95B8C294B0D5}" type="presParOf" srcId="{7E149F56-4496-4C36-8D49-B6338A999BCF}" destId="{02805C69-FB1C-4BA7-AF38-74283690DFA6}" srcOrd="2" destOrd="0" presId="urn:microsoft.com/office/officeart/2005/8/layout/orgChart1"/>
    <dgm:cxn modelId="{7C9AD106-FEC9-48BF-B64A-37D655EC8E04}" type="presParOf" srcId="{7E149F56-4496-4C36-8D49-B6338A999BCF}" destId="{D51291DC-37E4-495D-884D-61F57EAB4872}" srcOrd="3" destOrd="0" presId="urn:microsoft.com/office/officeart/2005/8/layout/orgChart1"/>
    <dgm:cxn modelId="{EAFC7724-837A-4233-A3C6-B01BD47C7681}" type="presParOf" srcId="{D51291DC-37E4-495D-884D-61F57EAB4872}" destId="{358BC2C5-5411-4DE0-BDB0-B7821C54C293}" srcOrd="0" destOrd="0" presId="urn:microsoft.com/office/officeart/2005/8/layout/orgChart1"/>
    <dgm:cxn modelId="{22A50F2E-6BE2-48BB-9369-C8D70E3B0DE4}" type="presParOf" srcId="{358BC2C5-5411-4DE0-BDB0-B7821C54C293}" destId="{93F6225A-1168-4C57-90E4-CD3AD1E1547C}" srcOrd="0" destOrd="0" presId="urn:microsoft.com/office/officeart/2005/8/layout/orgChart1"/>
    <dgm:cxn modelId="{28421E4A-A957-49B2-9EC5-38D57821CEBB}" type="presParOf" srcId="{358BC2C5-5411-4DE0-BDB0-B7821C54C293}" destId="{90D030FD-224A-48EF-BB79-306B091D9949}" srcOrd="1" destOrd="0" presId="urn:microsoft.com/office/officeart/2005/8/layout/orgChart1"/>
    <dgm:cxn modelId="{5BAEF2C5-385B-4565-9DF8-1D21A29DC63D}" type="presParOf" srcId="{D51291DC-37E4-495D-884D-61F57EAB4872}" destId="{35213402-FB52-4CFA-978F-6B8E35E5BD29}" srcOrd="1" destOrd="0" presId="urn:microsoft.com/office/officeart/2005/8/layout/orgChart1"/>
    <dgm:cxn modelId="{1E15BD69-9996-46BE-B4E4-5D22FC732DA4}" type="presParOf" srcId="{D51291DC-37E4-495D-884D-61F57EAB4872}" destId="{E3CA373D-C6D9-4CDF-BD68-7926F711FF31}" srcOrd="2" destOrd="0" presId="urn:microsoft.com/office/officeart/2005/8/layout/orgChart1"/>
    <dgm:cxn modelId="{ED4FF8F4-F751-4DCC-86C3-8324E4B754F0}" type="presParOf" srcId="{7E149F56-4496-4C36-8D49-B6338A999BCF}" destId="{608BCE92-90EA-4D2D-9201-9E8874B0A4B5}" srcOrd="4" destOrd="0" presId="urn:microsoft.com/office/officeart/2005/8/layout/orgChart1"/>
    <dgm:cxn modelId="{89109983-7F76-49FD-93B7-A8AF5D84EB58}" type="presParOf" srcId="{7E149F56-4496-4C36-8D49-B6338A999BCF}" destId="{DF0BE4BD-0A93-4D6C-9DCC-DA0C2332777F}" srcOrd="5" destOrd="0" presId="urn:microsoft.com/office/officeart/2005/8/layout/orgChart1"/>
    <dgm:cxn modelId="{89A70DB2-E1B1-4E6C-B1AE-A35F8D5EBB26}" type="presParOf" srcId="{DF0BE4BD-0A93-4D6C-9DCC-DA0C2332777F}" destId="{C71995D3-E202-4952-8216-5004BD9B8C30}" srcOrd="0" destOrd="0" presId="urn:microsoft.com/office/officeart/2005/8/layout/orgChart1"/>
    <dgm:cxn modelId="{906BCA3E-5BE4-448F-9258-0780ABF2F70F}" type="presParOf" srcId="{C71995D3-E202-4952-8216-5004BD9B8C30}" destId="{F3DD6BC9-EA8D-49EE-B64D-054096A5214B}" srcOrd="0" destOrd="0" presId="urn:microsoft.com/office/officeart/2005/8/layout/orgChart1"/>
    <dgm:cxn modelId="{388F0604-1BE1-47FD-AC72-20086D04D9D5}" type="presParOf" srcId="{C71995D3-E202-4952-8216-5004BD9B8C30}" destId="{DA61CF3C-5BE9-4D98-818E-A144CCFF5A66}" srcOrd="1" destOrd="0" presId="urn:microsoft.com/office/officeart/2005/8/layout/orgChart1"/>
    <dgm:cxn modelId="{95F9A608-DBC6-48CE-900E-B0801714E662}" type="presParOf" srcId="{DF0BE4BD-0A93-4D6C-9DCC-DA0C2332777F}" destId="{E6A24B3F-65F5-4F4E-9017-0454F48A017C}" srcOrd="1" destOrd="0" presId="urn:microsoft.com/office/officeart/2005/8/layout/orgChart1"/>
    <dgm:cxn modelId="{417CC9EF-8369-44B5-9421-4BA3FA4BCF5A}" type="presParOf" srcId="{DF0BE4BD-0A93-4D6C-9DCC-DA0C2332777F}" destId="{DF29F61C-262C-44CE-9364-D375F8842385}" srcOrd="2" destOrd="0" presId="urn:microsoft.com/office/officeart/2005/8/layout/orgChart1"/>
    <dgm:cxn modelId="{B7ED35DC-8D84-464E-881D-3BF2D3084EA0}" type="presParOf" srcId="{7E149F56-4496-4C36-8D49-B6338A999BCF}" destId="{F9B412A4-021F-49B1-898C-136EBE41E0F8}" srcOrd="6" destOrd="0" presId="urn:microsoft.com/office/officeart/2005/8/layout/orgChart1"/>
    <dgm:cxn modelId="{5C0AB830-3C4B-44D2-9102-1BB6A56E46D5}" type="presParOf" srcId="{7E149F56-4496-4C36-8D49-B6338A999BCF}" destId="{9E19191A-13FA-4CA9-A695-E48EED01B503}" srcOrd="7" destOrd="0" presId="urn:microsoft.com/office/officeart/2005/8/layout/orgChart1"/>
    <dgm:cxn modelId="{7FF7CC33-6D95-4B0D-ACDF-08ADE814E2B9}" type="presParOf" srcId="{9E19191A-13FA-4CA9-A695-E48EED01B503}" destId="{D90B65D1-E8DA-4AC7-AFBC-4D470593A2F5}" srcOrd="0" destOrd="0" presId="urn:microsoft.com/office/officeart/2005/8/layout/orgChart1"/>
    <dgm:cxn modelId="{79BA3CD4-7394-4E43-9D2C-512A5AA2E1A2}" type="presParOf" srcId="{D90B65D1-E8DA-4AC7-AFBC-4D470593A2F5}" destId="{707057D1-4979-43D3-8D06-2288BD5C3F31}" srcOrd="0" destOrd="0" presId="urn:microsoft.com/office/officeart/2005/8/layout/orgChart1"/>
    <dgm:cxn modelId="{4212CB12-47D1-4A60-8D74-D0B68E675FF0}" type="presParOf" srcId="{D90B65D1-E8DA-4AC7-AFBC-4D470593A2F5}" destId="{05B2D173-BD95-4A9B-89B4-84DD035AF7AF}" srcOrd="1" destOrd="0" presId="urn:microsoft.com/office/officeart/2005/8/layout/orgChart1"/>
    <dgm:cxn modelId="{5380D1B0-20E3-42A2-AE80-BB0FD9CFF700}" type="presParOf" srcId="{9E19191A-13FA-4CA9-A695-E48EED01B503}" destId="{6F7955AB-9AD4-4945-AA2D-5587A49BFF7E}" srcOrd="1" destOrd="0" presId="urn:microsoft.com/office/officeart/2005/8/layout/orgChart1"/>
    <dgm:cxn modelId="{8F5BE305-5283-45B7-BB4C-13A019F66E1B}" type="presParOf" srcId="{9E19191A-13FA-4CA9-A695-E48EED01B503}" destId="{E3F05CCB-5609-4702-B1F0-3EBDB128B89C}" srcOrd="2" destOrd="0" presId="urn:microsoft.com/office/officeart/2005/8/layout/orgChart1"/>
    <dgm:cxn modelId="{DA1BD4F9-2890-45AB-AD38-D04F6629F3C4}" type="presParOf" srcId="{7E149F56-4496-4C36-8D49-B6338A999BCF}" destId="{8A80C94E-E8F3-4D47-9878-746A45F5BD86}" srcOrd="8" destOrd="0" presId="urn:microsoft.com/office/officeart/2005/8/layout/orgChart1"/>
    <dgm:cxn modelId="{74667BDC-DC05-4144-A2EA-400F4E5D6DA3}" type="presParOf" srcId="{7E149F56-4496-4C36-8D49-B6338A999BCF}" destId="{654FCBB8-0764-4FC8-9A55-ED02F279C7D1}" srcOrd="9" destOrd="0" presId="urn:microsoft.com/office/officeart/2005/8/layout/orgChart1"/>
    <dgm:cxn modelId="{3D1A4E08-3C7E-4819-B0B8-E53184F28009}" type="presParOf" srcId="{654FCBB8-0764-4FC8-9A55-ED02F279C7D1}" destId="{011E639B-E7A1-4C79-B1A3-EE3EFDD954CB}" srcOrd="0" destOrd="0" presId="urn:microsoft.com/office/officeart/2005/8/layout/orgChart1"/>
    <dgm:cxn modelId="{14EB1C3F-DD7F-4F15-B643-E1E375E63948}" type="presParOf" srcId="{011E639B-E7A1-4C79-B1A3-EE3EFDD954CB}" destId="{4FE0716D-E5C1-4507-83DE-0694FA929DC0}" srcOrd="0" destOrd="0" presId="urn:microsoft.com/office/officeart/2005/8/layout/orgChart1"/>
    <dgm:cxn modelId="{4C53DEC7-9F23-4CA8-ADD7-B9F513A2BE2F}" type="presParOf" srcId="{011E639B-E7A1-4C79-B1A3-EE3EFDD954CB}" destId="{6FD0A414-791A-43A5-BD23-BC3B615E4DB4}" srcOrd="1" destOrd="0" presId="urn:microsoft.com/office/officeart/2005/8/layout/orgChart1"/>
    <dgm:cxn modelId="{83F1DA96-9F2E-48CF-B3D7-CFC98A2CA911}" type="presParOf" srcId="{654FCBB8-0764-4FC8-9A55-ED02F279C7D1}" destId="{CAD56E27-95BE-488A-BC01-EDF7A52E1B01}" srcOrd="1" destOrd="0" presId="urn:microsoft.com/office/officeart/2005/8/layout/orgChart1"/>
    <dgm:cxn modelId="{01CF5FB3-F565-4C84-97A5-89B49A40A7AB}" type="presParOf" srcId="{654FCBB8-0764-4FC8-9A55-ED02F279C7D1}" destId="{0D6AB0DC-EBBF-4B81-8F92-12E91285F7A9}" srcOrd="2" destOrd="0" presId="urn:microsoft.com/office/officeart/2005/8/layout/orgChart1"/>
    <dgm:cxn modelId="{BE70F974-FDBA-436C-BB99-1643618CACE7}" type="presParOf" srcId="{7E149F56-4496-4C36-8D49-B6338A999BCF}" destId="{B9840017-B421-475E-83D4-8C0A305E30B8}" srcOrd="10" destOrd="0" presId="urn:microsoft.com/office/officeart/2005/8/layout/orgChart1"/>
    <dgm:cxn modelId="{9176471A-8995-43DE-BECF-BFC14235EC30}" type="presParOf" srcId="{7E149F56-4496-4C36-8D49-B6338A999BCF}" destId="{E695442C-E3BB-469D-B6DF-E98D6A5848C5}" srcOrd="11" destOrd="0" presId="urn:microsoft.com/office/officeart/2005/8/layout/orgChart1"/>
    <dgm:cxn modelId="{85CC54EE-3B31-4622-8DB3-11E15B0E3B30}" type="presParOf" srcId="{E695442C-E3BB-469D-B6DF-E98D6A5848C5}" destId="{94CE714D-6875-4BE2-9F31-AC7B9DF1EC41}" srcOrd="0" destOrd="0" presId="urn:microsoft.com/office/officeart/2005/8/layout/orgChart1"/>
    <dgm:cxn modelId="{64B5AF64-BB36-4792-8E4B-EBB437967961}" type="presParOf" srcId="{94CE714D-6875-4BE2-9F31-AC7B9DF1EC41}" destId="{CAC68A7C-0731-42D3-BAE0-2962183AAD1C}" srcOrd="0" destOrd="0" presId="urn:microsoft.com/office/officeart/2005/8/layout/orgChart1"/>
    <dgm:cxn modelId="{919ED060-735B-404D-ADAF-4C5465A8D83A}" type="presParOf" srcId="{94CE714D-6875-4BE2-9F31-AC7B9DF1EC41}" destId="{DF6962C8-35CF-4743-8609-CA98D9535B87}" srcOrd="1" destOrd="0" presId="urn:microsoft.com/office/officeart/2005/8/layout/orgChart1"/>
    <dgm:cxn modelId="{9BD135E7-B9A2-4ABA-B431-119756553B22}" type="presParOf" srcId="{E695442C-E3BB-469D-B6DF-E98D6A5848C5}" destId="{67CFC40B-5897-4DF8-A199-30174F51FF32}" srcOrd="1" destOrd="0" presId="urn:microsoft.com/office/officeart/2005/8/layout/orgChart1"/>
    <dgm:cxn modelId="{3211DD24-27FF-4F64-B882-48746A63CCB4}" type="presParOf" srcId="{E695442C-E3BB-469D-B6DF-E98D6A5848C5}" destId="{D7460DA3-EA72-47D6-812E-AE376F8AEA7D}" srcOrd="2" destOrd="0" presId="urn:microsoft.com/office/officeart/2005/8/layout/orgChart1"/>
    <dgm:cxn modelId="{76F2BC77-95C6-4FB4-A724-2B70C4981114}" type="presParOf" srcId="{7E149F56-4496-4C36-8D49-B6338A999BCF}" destId="{94A1AC19-8753-41D9-8A66-88CE506DFF14}" srcOrd="12" destOrd="0" presId="urn:microsoft.com/office/officeart/2005/8/layout/orgChart1"/>
    <dgm:cxn modelId="{BEE88A4F-7A78-40EE-B759-24518261B1C0}" type="presParOf" srcId="{7E149F56-4496-4C36-8D49-B6338A999BCF}" destId="{5B0DABB0-35CE-44B6-A062-0CCFAF7CD3E1}" srcOrd="13" destOrd="0" presId="urn:microsoft.com/office/officeart/2005/8/layout/orgChart1"/>
    <dgm:cxn modelId="{95DD2329-5B7E-4493-A9AF-D36DFA190548}" type="presParOf" srcId="{5B0DABB0-35CE-44B6-A062-0CCFAF7CD3E1}" destId="{75069372-D23C-4437-B13F-B4ED918A1E86}" srcOrd="0" destOrd="0" presId="urn:microsoft.com/office/officeart/2005/8/layout/orgChart1"/>
    <dgm:cxn modelId="{23A9A694-5345-4745-A540-D45F6F8BD0E3}" type="presParOf" srcId="{75069372-D23C-4437-B13F-B4ED918A1E86}" destId="{3D574654-9B61-4B5A-9AB5-2D36155CF3D6}" srcOrd="0" destOrd="0" presId="urn:microsoft.com/office/officeart/2005/8/layout/orgChart1"/>
    <dgm:cxn modelId="{E65A5B4D-C47C-4B98-92C2-BD9272839E59}" type="presParOf" srcId="{75069372-D23C-4437-B13F-B4ED918A1E86}" destId="{66B34EC8-6EE4-448E-A0D1-CDF017F453E6}" srcOrd="1" destOrd="0" presId="urn:microsoft.com/office/officeart/2005/8/layout/orgChart1"/>
    <dgm:cxn modelId="{85DA0F0E-586E-41B8-8BE2-2061CE4ABC66}" type="presParOf" srcId="{5B0DABB0-35CE-44B6-A062-0CCFAF7CD3E1}" destId="{5428F7CC-1C86-49E8-9BDD-D28225106EB0}" srcOrd="1" destOrd="0" presId="urn:microsoft.com/office/officeart/2005/8/layout/orgChart1"/>
    <dgm:cxn modelId="{2F8D4086-541E-48CB-993D-564706B1A4AC}" type="presParOf" srcId="{5B0DABB0-35CE-44B6-A062-0CCFAF7CD3E1}" destId="{6AFB9F41-4266-43B7-AE02-6C280F2FCD2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646E2B3F-3CA5-4488-AD9C-A420F5CF7DFB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14EE12C-5390-461F-8718-DE2D722CE3FE}">
      <dgm:prSet phldrT="[Texto]" custT="1"/>
      <dgm:spPr/>
      <dgm:t>
        <a:bodyPr/>
        <a:lstStyle/>
        <a:p>
          <a:r>
            <a:rPr lang="es-ES" sz="1200" dirty="0"/>
            <a:t>Jefe (a) de Zona Norte </a:t>
          </a:r>
        </a:p>
      </dgm:t>
    </dgm:pt>
    <dgm:pt modelId="{98632AC5-F683-4AB8-ABA4-D8E3A2549403}" type="parTrans" cxnId="{B6072B62-506F-4881-8BEF-5BBF1C18C3B7}">
      <dgm:prSet/>
      <dgm:spPr/>
      <dgm:t>
        <a:bodyPr/>
        <a:lstStyle/>
        <a:p>
          <a:endParaRPr lang="es-ES" sz="1200"/>
        </a:p>
      </dgm:t>
    </dgm:pt>
    <dgm:pt modelId="{64E4892E-1075-4EA4-B8AF-9703BB4216AC}" type="sibTrans" cxnId="{B6072B62-506F-4881-8BEF-5BBF1C18C3B7}">
      <dgm:prSet/>
      <dgm:spPr/>
      <dgm:t>
        <a:bodyPr/>
        <a:lstStyle/>
        <a:p>
          <a:endParaRPr lang="es-ES" sz="1200"/>
        </a:p>
      </dgm:t>
    </dgm:pt>
    <dgm:pt modelId="{EA96301E-2106-45AA-BCFB-B59DF6AE9401}">
      <dgm:prSet phldrT="[Texto]" custT="1"/>
      <dgm:spPr/>
      <dgm:t>
        <a:bodyPr/>
        <a:lstStyle/>
        <a:p>
          <a:r>
            <a:rPr lang="es-ES" sz="1200" dirty="0"/>
            <a:t>Encargado (a) Sección CBF 1     </a:t>
          </a:r>
        </a:p>
      </dgm:t>
    </dgm:pt>
    <dgm:pt modelId="{D537937D-BCC0-4554-9CCB-BEC9FD08B2DA}" type="parTrans" cxnId="{342CBB56-DD16-43EB-B33C-1DB474FB2708}">
      <dgm:prSet/>
      <dgm:spPr/>
      <dgm:t>
        <a:bodyPr/>
        <a:lstStyle/>
        <a:p>
          <a:endParaRPr lang="es-ES" sz="1200"/>
        </a:p>
      </dgm:t>
    </dgm:pt>
    <dgm:pt modelId="{44D6FAE2-8332-4681-8FB5-5E046032D472}" type="sibTrans" cxnId="{342CBB56-DD16-43EB-B33C-1DB474FB2708}">
      <dgm:prSet/>
      <dgm:spPr/>
      <dgm:t>
        <a:bodyPr/>
        <a:lstStyle/>
        <a:p>
          <a:endParaRPr lang="es-ES" sz="1200"/>
        </a:p>
      </dgm:t>
    </dgm:pt>
    <dgm:pt modelId="{084580C6-A949-4DCF-ABD6-0ADB6CB50418}">
      <dgm:prSet phldrT="[Texto]" custT="1"/>
      <dgm:spPr/>
      <dgm:t>
        <a:bodyPr/>
        <a:lstStyle/>
        <a:p>
          <a:r>
            <a:rPr lang="es-ES" sz="1200" dirty="0"/>
            <a:t>Encargado (a) CBF 2   </a:t>
          </a:r>
        </a:p>
      </dgm:t>
    </dgm:pt>
    <dgm:pt modelId="{92B63127-8E4C-430C-BC89-659835E5E5D8}" type="parTrans" cxnId="{25C55F15-A5A6-4D42-B5B6-6E3A6C408396}">
      <dgm:prSet/>
      <dgm:spPr/>
      <dgm:t>
        <a:bodyPr/>
        <a:lstStyle/>
        <a:p>
          <a:endParaRPr lang="es-ES" sz="1200"/>
        </a:p>
      </dgm:t>
    </dgm:pt>
    <dgm:pt modelId="{1D753BC5-8E14-4135-BC2D-D62ED1799480}" type="sibTrans" cxnId="{25C55F15-A5A6-4D42-B5B6-6E3A6C408396}">
      <dgm:prSet/>
      <dgm:spPr/>
      <dgm:t>
        <a:bodyPr/>
        <a:lstStyle/>
        <a:p>
          <a:endParaRPr lang="es-ES" sz="1200"/>
        </a:p>
      </dgm:t>
    </dgm:pt>
    <dgm:pt modelId="{FA1A257D-5B57-4F41-899E-008062812B53}">
      <dgm:prSet phldrT="[Texto]" custT="1"/>
      <dgm:spPr/>
      <dgm:t>
        <a:bodyPr/>
        <a:lstStyle/>
        <a:p>
          <a:r>
            <a:rPr lang="es-ES" sz="1200" dirty="0"/>
            <a:t>Encargado (a) CBF 6   </a:t>
          </a:r>
        </a:p>
      </dgm:t>
    </dgm:pt>
    <dgm:pt modelId="{04006884-E1D8-4022-90CB-89D95921AE36}" type="parTrans" cxnId="{F989D126-C086-453B-961B-96F4B482C2E2}">
      <dgm:prSet/>
      <dgm:spPr/>
      <dgm:t>
        <a:bodyPr/>
        <a:lstStyle/>
        <a:p>
          <a:endParaRPr lang="es-ES" sz="1200"/>
        </a:p>
      </dgm:t>
    </dgm:pt>
    <dgm:pt modelId="{C30B0AC6-0F84-4DF7-A3A3-0B5F6172326B}" type="sibTrans" cxnId="{F989D126-C086-453B-961B-96F4B482C2E2}">
      <dgm:prSet/>
      <dgm:spPr/>
      <dgm:t>
        <a:bodyPr/>
        <a:lstStyle/>
        <a:p>
          <a:endParaRPr lang="es-ES" sz="1200"/>
        </a:p>
      </dgm:t>
    </dgm:pt>
    <dgm:pt modelId="{CD39B982-B85F-4E99-A0FF-3E23EABC9DBF}" type="asst">
      <dgm:prSet custT="1"/>
      <dgm:spPr/>
      <dgm:t>
        <a:bodyPr/>
        <a:lstStyle/>
        <a:p>
          <a:r>
            <a:rPr lang="es-ES" sz="1200" dirty="0"/>
            <a:t>Intendente </a:t>
          </a:r>
        </a:p>
      </dgm:t>
    </dgm:pt>
    <dgm:pt modelId="{24C88F24-0BF6-4CB4-AAEE-2D71E1BF7C13}" type="parTrans" cxnId="{185811A5-1F9E-47D2-A7B9-93CCBC36C669}">
      <dgm:prSet/>
      <dgm:spPr/>
      <dgm:t>
        <a:bodyPr/>
        <a:lstStyle/>
        <a:p>
          <a:endParaRPr lang="es-ES" sz="1200"/>
        </a:p>
      </dgm:t>
    </dgm:pt>
    <dgm:pt modelId="{8BFE4367-3DA7-4A76-824D-EBD30ED0B8E8}" type="sibTrans" cxnId="{185811A5-1F9E-47D2-A7B9-93CCBC36C669}">
      <dgm:prSet/>
      <dgm:spPr/>
      <dgm:t>
        <a:bodyPr/>
        <a:lstStyle/>
        <a:p>
          <a:endParaRPr lang="es-ES" sz="1200"/>
        </a:p>
      </dgm:t>
    </dgm:pt>
    <dgm:pt modelId="{77577499-7CB3-409E-B5D4-22CE3CA01D58}" type="asst">
      <dgm:prSet custT="1"/>
      <dgm:spPr/>
      <dgm:t>
        <a:bodyPr/>
        <a:lstStyle/>
        <a:p>
          <a:r>
            <a:rPr lang="es-ES" sz="1200" dirty="0"/>
            <a:t>Intendente   </a:t>
          </a:r>
        </a:p>
      </dgm:t>
    </dgm:pt>
    <dgm:pt modelId="{79981842-1167-41AA-81E2-63B5F691FD16}" type="parTrans" cxnId="{0ABD77D6-A0FD-4F37-85E1-1ED970404ACF}">
      <dgm:prSet/>
      <dgm:spPr/>
      <dgm:t>
        <a:bodyPr/>
        <a:lstStyle/>
        <a:p>
          <a:endParaRPr lang="es-ES" sz="1200"/>
        </a:p>
      </dgm:t>
    </dgm:pt>
    <dgm:pt modelId="{D53EBE44-5685-4B5D-987E-A45291132FFE}" type="sibTrans" cxnId="{0ABD77D6-A0FD-4F37-85E1-1ED970404ACF}">
      <dgm:prSet/>
      <dgm:spPr/>
      <dgm:t>
        <a:bodyPr/>
        <a:lstStyle/>
        <a:p>
          <a:endParaRPr lang="es-ES" sz="1200"/>
        </a:p>
      </dgm:t>
    </dgm:pt>
    <dgm:pt modelId="{9238780A-8B6E-4F1F-9ABD-81DDC5C75937}" type="asst">
      <dgm:prSet custT="1"/>
      <dgm:spPr/>
      <dgm:t>
        <a:bodyPr/>
        <a:lstStyle/>
        <a:p>
          <a:r>
            <a:rPr lang="es-ES" sz="1200" dirty="0"/>
            <a:t>Intendente  </a:t>
          </a:r>
        </a:p>
      </dgm:t>
    </dgm:pt>
    <dgm:pt modelId="{9A64E34E-6C9B-4BA8-B772-A97297043867}" type="parTrans" cxnId="{0F161FB2-6633-4966-B0F4-460ADDE225CE}">
      <dgm:prSet/>
      <dgm:spPr/>
      <dgm:t>
        <a:bodyPr/>
        <a:lstStyle/>
        <a:p>
          <a:endParaRPr lang="es-ES" sz="1200"/>
        </a:p>
      </dgm:t>
    </dgm:pt>
    <dgm:pt modelId="{E9F2177F-7043-47FA-9D54-BEF057279FC7}" type="sibTrans" cxnId="{0F161FB2-6633-4966-B0F4-460ADDE225CE}">
      <dgm:prSet/>
      <dgm:spPr/>
      <dgm:t>
        <a:bodyPr/>
        <a:lstStyle/>
        <a:p>
          <a:endParaRPr lang="es-ES" sz="1200"/>
        </a:p>
      </dgm:t>
    </dgm:pt>
    <dgm:pt modelId="{0E34DAF2-B948-4A91-AA39-5C12A3DC7634}">
      <dgm:prSet custT="1"/>
      <dgm:spPr/>
      <dgm:t>
        <a:bodyPr/>
        <a:lstStyle/>
        <a:p>
          <a:r>
            <a:rPr lang="es-ES" sz="1200" dirty="0"/>
            <a:t>Encargado (a) Sección CBF 7    </a:t>
          </a:r>
        </a:p>
      </dgm:t>
    </dgm:pt>
    <dgm:pt modelId="{53BC01E1-5719-4CE1-8771-FF23A4C8A6D7}" type="parTrans" cxnId="{4B9D58DB-C398-4960-B01A-55ECA9826649}">
      <dgm:prSet/>
      <dgm:spPr/>
      <dgm:t>
        <a:bodyPr/>
        <a:lstStyle/>
        <a:p>
          <a:endParaRPr lang="es-ES" sz="1200"/>
        </a:p>
      </dgm:t>
    </dgm:pt>
    <dgm:pt modelId="{F6A563D8-3BFE-475D-A688-5C7E8781842F}" type="sibTrans" cxnId="{4B9D58DB-C398-4960-B01A-55ECA9826649}">
      <dgm:prSet/>
      <dgm:spPr/>
      <dgm:t>
        <a:bodyPr/>
        <a:lstStyle/>
        <a:p>
          <a:endParaRPr lang="es-ES" sz="1200"/>
        </a:p>
      </dgm:t>
    </dgm:pt>
    <dgm:pt modelId="{0E5B6CEA-BCE3-493D-8AE7-C687BAB1CC2F}" type="asst">
      <dgm:prSet custT="1"/>
      <dgm:spPr/>
      <dgm:t>
        <a:bodyPr/>
        <a:lstStyle/>
        <a:p>
          <a:r>
            <a:rPr lang="es-ES" sz="1200" dirty="0"/>
            <a:t>Intendente </a:t>
          </a:r>
        </a:p>
      </dgm:t>
    </dgm:pt>
    <dgm:pt modelId="{4A1CE80E-2B29-4282-8E82-0DD20290FC4D}" type="parTrans" cxnId="{8DB1AF9F-1C25-49E2-A9B0-1CD2E3772C96}">
      <dgm:prSet/>
      <dgm:spPr/>
      <dgm:t>
        <a:bodyPr/>
        <a:lstStyle/>
        <a:p>
          <a:endParaRPr lang="es-ES" sz="1200"/>
        </a:p>
      </dgm:t>
    </dgm:pt>
    <dgm:pt modelId="{1C54E72E-4A53-4689-9A1E-3C63311EBFC7}" type="sibTrans" cxnId="{8DB1AF9F-1C25-49E2-A9B0-1CD2E3772C96}">
      <dgm:prSet/>
      <dgm:spPr/>
      <dgm:t>
        <a:bodyPr/>
        <a:lstStyle/>
        <a:p>
          <a:endParaRPr lang="es-ES" sz="1200"/>
        </a:p>
      </dgm:t>
    </dgm:pt>
    <dgm:pt modelId="{84599A46-F7A5-43C8-9492-B34A14AA7A7B}">
      <dgm:prSet custT="1"/>
      <dgm:spPr/>
      <dgm:t>
        <a:bodyPr/>
        <a:lstStyle/>
        <a:p>
          <a:r>
            <a:rPr lang="es-ES" sz="1200" dirty="0"/>
            <a:t>Encargado (a) Sección CBF 8   </a:t>
          </a:r>
        </a:p>
      </dgm:t>
    </dgm:pt>
    <dgm:pt modelId="{08325A0B-49C8-40C7-89AE-5DD8D7A71BD2}" type="parTrans" cxnId="{44385CA0-EF51-4440-8D85-4B4F170FAEA6}">
      <dgm:prSet/>
      <dgm:spPr/>
      <dgm:t>
        <a:bodyPr/>
        <a:lstStyle/>
        <a:p>
          <a:endParaRPr lang="es-ES" sz="1200"/>
        </a:p>
      </dgm:t>
    </dgm:pt>
    <dgm:pt modelId="{BECB8206-F895-468D-BE27-EAF86DDCF9C1}" type="sibTrans" cxnId="{44385CA0-EF51-4440-8D85-4B4F170FAEA6}">
      <dgm:prSet/>
      <dgm:spPr/>
      <dgm:t>
        <a:bodyPr/>
        <a:lstStyle/>
        <a:p>
          <a:endParaRPr lang="es-ES" sz="1200"/>
        </a:p>
      </dgm:t>
    </dgm:pt>
    <dgm:pt modelId="{CFE10202-08F0-4EA4-837E-D18218DC750E}" type="asst">
      <dgm:prSet custT="1"/>
      <dgm:spPr/>
      <dgm:t>
        <a:bodyPr/>
        <a:lstStyle/>
        <a:p>
          <a:r>
            <a:rPr lang="es-ES" sz="1200" dirty="0"/>
            <a:t>Intendente  </a:t>
          </a:r>
        </a:p>
      </dgm:t>
    </dgm:pt>
    <dgm:pt modelId="{96E14D58-717A-47FC-AC8C-F7F905544D77}" type="parTrans" cxnId="{007FCC60-719D-4409-95E0-285A3F378447}">
      <dgm:prSet/>
      <dgm:spPr/>
      <dgm:t>
        <a:bodyPr/>
        <a:lstStyle/>
        <a:p>
          <a:endParaRPr lang="es-ES" sz="1200"/>
        </a:p>
      </dgm:t>
    </dgm:pt>
    <dgm:pt modelId="{42E912D3-1CC5-4117-9828-D39291FBD9E4}" type="sibTrans" cxnId="{007FCC60-719D-4409-95E0-285A3F378447}">
      <dgm:prSet/>
      <dgm:spPr/>
      <dgm:t>
        <a:bodyPr/>
        <a:lstStyle/>
        <a:p>
          <a:endParaRPr lang="es-ES" sz="1200"/>
        </a:p>
      </dgm:t>
    </dgm:pt>
    <dgm:pt modelId="{266E839E-6AE7-45CB-BE08-4046F6142D5C}">
      <dgm:prSet custT="1"/>
      <dgm:spPr/>
      <dgm:t>
        <a:bodyPr/>
        <a:lstStyle/>
        <a:p>
          <a:r>
            <a:rPr lang="es-ES" sz="1200" dirty="0"/>
            <a:t>Administrador (a) CBF 9    </a:t>
          </a:r>
        </a:p>
      </dgm:t>
    </dgm:pt>
    <dgm:pt modelId="{D6017657-AA96-4C3B-B94C-2957CB30DCC2}" type="parTrans" cxnId="{7AAC9596-07BB-46F2-8AC5-84DC2F28CC37}">
      <dgm:prSet/>
      <dgm:spPr/>
      <dgm:t>
        <a:bodyPr/>
        <a:lstStyle/>
        <a:p>
          <a:endParaRPr lang="es-ES" sz="1200"/>
        </a:p>
      </dgm:t>
    </dgm:pt>
    <dgm:pt modelId="{0DF2BD9D-BBA7-4CD6-9F04-65563B8117A1}" type="sibTrans" cxnId="{7AAC9596-07BB-46F2-8AC5-84DC2F28CC37}">
      <dgm:prSet/>
      <dgm:spPr/>
      <dgm:t>
        <a:bodyPr/>
        <a:lstStyle/>
        <a:p>
          <a:endParaRPr lang="es-ES" sz="1200"/>
        </a:p>
      </dgm:t>
    </dgm:pt>
    <dgm:pt modelId="{F6213696-A3E1-409C-87C0-848C2D3EA1A1}" type="asst">
      <dgm:prSet custT="1"/>
      <dgm:spPr/>
      <dgm:t>
        <a:bodyPr/>
        <a:lstStyle/>
        <a:p>
          <a:r>
            <a:rPr lang="es-ES" sz="1200" dirty="0"/>
            <a:t>Auxiliar  </a:t>
          </a:r>
        </a:p>
      </dgm:t>
    </dgm:pt>
    <dgm:pt modelId="{9B7FA4F3-2DF3-4875-9CAE-31287F5E69E0}" type="parTrans" cxnId="{AE4442BA-2B22-45D3-B74E-1870FEFDCCDB}">
      <dgm:prSet/>
      <dgm:spPr/>
      <dgm:t>
        <a:bodyPr/>
        <a:lstStyle/>
        <a:p>
          <a:endParaRPr lang="es-ES" sz="1200"/>
        </a:p>
      </dgm:t>
    </dgm:pt>
    <dgm:pt modelId="{E59407E7-FC2B-4B15-9503-AD615CA5A026}" type="sibTrans" cxnId="{AE4442BA-2B22-45D3-B74E-1870FEFDCCDB}">
      <dgm:prSet/>
      <dgm:spPr/>
      <dgm:t>
        <a:bodyPr/>
        <a:lstStyle/>
        <a:p>
          <a:endParaRPr lang="es-ES" sz="1200"/>
        </a:p>
      </dgm:t>
    </dgm:pt>
    <dgm:pt modelId="{CDC63193-5086-426B-8D1C-F742261F65D6}">
      <dgm:prSet custT="1"/>
      <dgm:spPr/>
      <dgm:t>
        <a:bodyPr/>
        <a:lstStyle/>
        <a:p>
          <a:r>
            <a:rPr lang="es-ES" sz="1200" dirty="0"/>
            <a:t>Auxiliar CBF 11   </a:t>
          </a:r>
        </a:p>
      </dgm:t>
    </dgm:pt>
    <dgm:pt modelId="{FA585621-40FA-411B-B280-AAF92D1C8468}" type="parTrans" cxnId="{23DC9D30-A67A-4660-966E-B805339D1D0F}">
      <dgm:prSet/>
      <dgm:spPr/>
      <dgm:t>
        <a:bodyPr/>
        <a:lstStyle/>
        <a:p>
          <a:endParaRPr lang="es-ES" sz="1200"/>
        </a:p>
      </dgm:t>
    </dgm:pt>
    <dgm:pt modelId="{9EC278DA-BC0A-43B0-A5B2-05EDDB63D78A}" type="sibTrans" cxnId="{23DC9D30-A67A-4660-966E-B805339D1D0F}">
      <dgm:prSet/>
      <dgm:spPr/>
      <dgm:t>
        <a:bodyPr/>
        <a:lstStyle/>
        <a:p>
          <a:endParaRPr lang="es-ES" sz="1200"/>
        </a:p>
      </dgm:t>
    </dgm:pt>
    <dgm:pt modelId="{C286ABB2-E0C2-4DBF-8085-EB40297C61D0}" type="asst">
      <dgm:prSet custT="1"/>
      <dgm:spPr/>
      <dgm:t>
        <a:bodyPr/>
        <a:lstStyle/>
        <a:p>
          <a:r>
            <a:rPr lang="es-ES" sz="1200" dirty="0"/>
            <a:t>Intendente </a:t>
          </a:r>
        </a:p>
      </dgm:t>
    </dgm:pt>
    <dgm:pt modelId="{D07AA507-F0B6-468A-B062-A632EB160AD1}" type="parTrans" cxnId="{1074844C-D098-45DD-B8B2-77C28B88F364}">
      <dgm:prSet/>
      <dgm:spPr/>
      <dgm:t>
        <a:bodyPr/>
        <a:lstStyle/>
        <a:p>
          <a:endParaRPr lang="es-ES" sz="1200"/>
        </a:p>
      </dgm:t>
    </dgm:pt>
    <dgm:pt modelId="{339BC3C3-FB66-43B1-9DE8-FFB8ABC9FDB9}" type="sibTrans" cxnId="{1074844C-D098-45DD-B8B2-77C28B88F364}">
      <dgm:prSet/>
      <dgm:spPr/>
      <dgm:t>
        <a:bodyPr/>
        <a:lstStyle/>
        <a:p>
          <a:endParaRPr lang="es-ES" sz="1200"/>
        </a:p>
      </dgm:t>
    </dgm:pt>
    <dgm:pt modelId="{8773B1F2-4DC0-41A9-8E41-A309E6DE8D56}" type="pres">
      <dgm:prSet presAssocID="{646E2B3F-3CA5-4488-AD9C-A420F5CF7DF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70044A54-5BBC-4FD0-8C21-4B79DBCB8356}" type="pres">
      <dgm:prSet presAssocID="{B14EE12C-5390-461F-8718-DE2D722CE3FE}" presName="hierRoot1" presStyleCnt="0">
        <dgm:presLayoutVars>
          <dgm:hierBranch val="init"/>
        </dgm:presLayoutVars>
      </dgm:prSet>
      <dgm:spPr/>
    </dgm:pt>
    <dgm:pt modelId="{A3DF481D-9E49-4250-B815-E63DAC6CDC5B}" type="pres">
      <dgm:prSet presAssocID="{B14EE12C-5390-461F-8718-DE2D722CE3FE}" presName="rootComposite1" presStyleCnt="0"/>
      <dgm:spPr/>
    </dgm:pt>
    <dgm:pt modelId="{50F065A3-A9CE-471C-B699-9D3CEC0C94EF}" type="pres">
      <dgm:prSet presAssocID="{B14EE12C-5390-461F-8718-DE2D722CE3FE}" presName="rootText1" presStyleLbl="node0" presStyleIdx="0" presStyleCnt="1" custScaleX="145887" custScaleY="14667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381417A-5649-46F9-A364-169EF82092BA}" type="pres">
      <dgm:prSet presAssocID="{B14EE12C-5390-461F-8718-DE2D722CE3FE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F0DE300-B189-4F15-94A6-FD2630FB5AE2}" type="pres">
      <dgm:prSet presAssocID="{B14EE12C-5390-461F-8718-DE2D722CE3FE}" presName="hierChild2" presStyleCnt="0"/>
      <dgm:spPr/>
    </dgm:pt>
    <dgm:pt modelId="{D653F137-1361-4031-A882-E4BD7D59C858}" type="pres">
      <dgm:prSet presAssocID="{D537937D-BCC0-4554-9CCB-BEC9FD08B2DA}" presName="Name37" presStyleLbl="parChTrans1D2" presStyleIdx="0" presStyleCnt="7"/>
      <dgm:spPr/>
      <dgm:t>
        <a:bodyPr/>
        <a:lstStyle/>
        <a:p>
          <a:endParaRPr lang="es-ES"/>
        </a:p>
      </dgm:t>
    </dgm:pt>
    <dgm:pt modelId="{F6799EE3-DC1F-450D-89A0-DC54E4F65F73}" type="pres">
      <dgm:prSet presAssocID="{EA96301E-2106-45AA-BCFB-B59DF6AE9401}" presName="hierRoot2" presStyleCnt="0">
        <dgm:presLayoutVars>
          <dgm:hierBranch val="init"/>
        </dgm:presLayoutVars>
      </dgm:prSet>
      <dgm:spPr/>
    </dgm:pt>
    <dgm:pt modelId="{A3E094BB-1C8D-46DE-9682-7FF115C66409}" type="pres">
      <dgm:prSet presAssocID="{EA96301E-2106-45AA-BCFB-B59DF6AE9401}" presName="rootComposite" presStyleCnt="0"/>
      <dgm:spPr/>
    </dgm:pt>
    <dgm:pt modelId="{F4CED8E0-64B2-4C36-957F-7EC74BD93AEC}" type="pres">
      <dgm:prSet presAssocID="{EA96301E-2106-45AA-BCFB-B59DF6AE9401}" presName="rootText" presStyleLbl="node2" presStyleIdx="0" presStyleCnt="7" custScaleX="110453" custScaleY="15274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DFB01FE-67C6-4ADF-AB04-29EE5CC720CD}" type="pres">
      <dgm:prSet presAssocID="{EA96301E-2106-45AA-BCFB-B59DF6AE9401}" presName="rootConnector" presStyleLbl="node2" presStyleIdx="0" presStyleCnt="7"/>
      <dgm:spPr/>
      <dgm:t>
        <a:bodyPr/>
        <a:lstStyle/>
        <a:p>
          <a:endParaRPr lang="es-ES"/>
        </a:p>
      </dgm:t>
    </dgm:pt>
    <dgm:pt modelId="{8991C13C-719F-4506-AF5E-6C5C7010D911}" type="pres">
      <dgm:prSet presAssocID="{EA96301E-2106-45AA-BCFB-B59DF6AE9401}" presName="hierChild4" presStyleCnt="0"/>
      <dgm:spPr/>
    </dgm:pt>
    <dgm:pt modelId="{E88AC92B-78D4-40A3-B967-4CD9F82C3C45}" type="pres">
      <dgm:prSet presAssocID="{EA96301E-2106-45AA-BCFB-B59DF6AE9401}" presName="hierChild5" presStyleCnt="0"/>
      <dgm:spPr/>
    </dgm:pt>
    <dgm:pt modelId="{A413C3F9-FB9F-46DF-A016-B656742AA986}" type="pres">
      <dgm:prSet presAssocID="{24C88F24-0BF6-4CB4-AAEE-2D71E1BF7C13}" presName="Name111" presStyleLbl="parChTrans1D3" presStyleIdx="0" presStyleCnt="7"/>
      <dgm:spPr/>
      <dgm:t>
        <a:bodyPr/>
        <a:lstStyle/>
        <a:p>
          <a:endParaRPr lang="es-ES"/>
        </a:p>
      </dgm:t>
    </dgm:pt>
    <dgm:pt modelId="{344EC1AD-217E-483D-9BF0-A8A41C8D66B6}" type="pres">
      <dgm:prSet presAssocID="{CD39B982-B85F-4E99-A0FF-3E23EABC9DBF}" presName="hierRoot3" presStyleCnt="0">
        <dgm:presLayoutVars>
          <dgm:hierBranch val="init"/>
        </dgm:presLayoutVars>
      </dgm:prSet>
      <dgm:spPr/>
    </dgm:pt>
    <dgm:pt modelId="{43D1B0CD-29F9-4035-87AC-619AD21FFDF6}" type="pres">
      <dgm:prSet presAssocID="{CD39B982-B85F-4E99-A0FF-3E23EABC9DBF}" presName="rootComposite3" presStyleCnt="0"/>
      <dgm:spPr/>
    </dgm:pt>
    <dgm:pt modelId="{1E4A499E-D906-4B0D-AA32-E4F0DB6C3F83}" type="pres">
      <dgm:prSet presAssocID="{CD39B982-B85F-4E99-A0FF-3E23EABC9DBF}" presName="rootText3" presStyleLbl="asst2" presStyleIdx="0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658A7B3-A44D-4F81-9DBF-2289F2F98F38}" type="pres">
      <dgm:prSet presAssocID="{CD39B982-B85F-4E99-A0FF-3E23EABC9DBF}" presName="rootConnector3" presStyleLbl="asst2" presStyleIdx="0" presStyleCnt="7"/>
      <dgm:spPr/>
      <dgm:t>
        <a:bodyPr/>
        <a:lstStyle/>
        <a:p>
          <a:endParaRPr lang="es-ES"/>
        </a:p>
      </dgm:t>
    </dgm:pt>
    <dgm:pt modelId="{8209E784-BE4F-47B8-81CA-05BBB286FF41}" type="pres">
      <dgm:prSet presAssocID="{CD39B982-B85F-4E99-A0FF-3E23EABC9DBF}" presName="hierChild6" presStyleCnt="0"/>
      <dgm:spPr/>
    </dgm:pt>
    <dgm:pt modelId="{22F40457-4A5D-4CB6-8007-C46ACCB64230}" type="pres">
      <dgm:prSet presAssocID="{CD39B982-B85F-4E99-A0FF-3E23EABC9DBF}" presName="hierChild7" presStyleCnt="0"/>
      <dgm:spPr/>
    </dgm:pt>
    <dgm:pt modelId="{12170151-8241-4F04-A762-B3DE40C7BF28}" type="pres">
      <dgm:prSet presAssocID="{92B63127-8E4C-430C-BC89-659835E5E5D8}" presName="Name37" presStyleLbl="parChTrans1D2" presStyleIdx="1" presStyleCnt="7"/>
      <dgm:spPr/>
      <dgm:t>
        <a:bodyPr/>
        <a:lstStyle/>
        <a:p>
          <a:endParaRPr lang="es-ES"/>
        </a:p>
      </dgm:t>
    </dgm:pt>
    <dgm:pt modelId="{3C700B9B-CA7E-43D7-9479-B4EA2D6777E3}" type="pres">
      <dgm:prSet presAssocID="{084580C6-A949-4DCF-ABD6-0ADB6CB50418}" presName="hierRoot2" presStyleCnt="0">
        <dgm:presLayoutVars>
          <dgm:hierBranch val="init"/>
        </dgm:presLayoutVars>
      </dgm:prSet>
      <dgm:spPr/>
    </dgm:pt>
    <dgm:pt modelId="{B884558D-7366-4573-8992-B2A1C5731818}" type="pres">
      <dgm:prSet presAssocID="{084580C6-A949-4DCF-ABD6-0ADB6CB50418}" presName="rootComposite" presStyleCnt="0"/>
      <dgm:spPr/>
    </dgm:pt>
    <dgm:pt modelId="{A4EF6EA5-D79E-4D0A-A41D-4D65EE001126}" type="pres">
      <dgm:prSet presAssocID="{084580C6-A949-4DCF-ABD6-0ADB6CB50418}" presName="rootText" presStyleLbl="node2" presStyleIdx="1" presStyleCnt="7" custScaleX="110453" custScaleY="15274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BDFC149-D426-4E25-8C48-36D335940857}" type="pres">
      <dgm:prSet presAssocID="{084580C6-A949-4DCF-ABD6-0ADB6CB50418}" presName="rootConnector" presStyleLbl="node2" presStyleIdx="1" presStyleCnt="7"/>
      <dgm:spPr/>
      <dgm:t>
        <a:bodyPr/>
        <a:lstStyle/>
        <a:p>
          <a:endParaRPr lang="es-ES"/>
        </a:p>
      </dgm:t>
    </dgm:pt>
    <dgm:pt modelId="{FCDBA388-527B-41D3-87E3-409A7B91125C}" type="pres">
      <dgm:prSet presAssocID="{084580C6-A949-4DCF-ABD6-0ADB6CB50418}" presName="hierChild4" presStyleCnt="0"/>
      <dgm:spPr/>
    </dgm:pt>
    <dgm:pt modelId="{8F0D81B7-583C-4842-9D38-77D2F15DEAF6}" type="pres">
      <dgm:prSet presAssocID="{084580C6-A949-4DCF-ABD6-0ADB6CB50418}" presName="hierChild5" presStyleCnt="0"/>
      <dgm:spPr/>
    </dgm:pt>
    <dgm:pt modelId="{78030142-0897-4CC2-9B58-F3549847E53A}" type="pres">
      <dgm:prSet presAssocID="{79981842-1167-41AA-81E2-63B5F691FD16}" presName="Name111" presStyleLbl="parChTrans1D3" presStyleIdx="1" presStyleCnt="7"/>
      <dgm:spPr/>
      <dgm:t>
        <a:bodyPr/>
        <a:lstStyle/>
        <a:p>
          <a:endParaRPr lang="es-ES"/>
        </a:p>
      </dgm:t>
    </dgm:pt>
    <dgm:pt modelId="{64F621E6-F3B9-44BA-80A7-30EBE8DC4A99}" type="pres">
      <dgm:prSet presAssocID="{77577499-7CB3-409E-B5D4-22CE3CA01D58}" presName="hierRoot3" presStyleCnt="0">
        <dgm:presLayoutVars>
          <dgm:hierBranch val="init"/>
        </dgm:presLayoutVars>
      </dgm:prSet>
      <dgm:spPr/>
    </dgm:pt>
    <dgm:pt modelId="{8EEA9306-9011-4FBD-B93E-4008104EDBDC}" type="pres">
      <dgm:prSet presAssocID="{77577499-7CB3-409E-B5D4-22CE3CA01D58}" presName="rootComposite3" presStyleCnt="0"/>
      <dgm:spPr/>
    </dgm:pt>
    <dgm:pt modelId="{C16E57EA-4BAA-4F49-895D-015BBC634F62}" type="pres">
      <dgm:prSet presAssocID="{77577499-7CB3-409E-B5D4-22CE3CA01D58}" presName="rootText3" presStyleLbl="asst2" presStyleIdx="1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CE6A367-3298-4E33-BFEE-4BB97057C67F}" type="pres">
      <dgm:prSet presAssocID="{77577499-7CB3-409E-B5D4-22CE3CA01D58}" presName="rootConnector3" presStyleLbl="asst2" presStyleIdx="1" presStyleCnt="7"/>
      <dgm:spPr/>
      <dgm:t>
        <a:bodyPr/>
        <a:lstStyle/>
        <a:p>
          <a:endParaRPr lang="es-ES"/>
        </a:p>
      </dgm:t>
    </dgm:pt>
    <dgm:pt modelId="{01C67C23-1D66-4F0A-A3EE-6AFBD7D573D1}" type="pres">
      <dgm:prSet presAssocID="{77577499-7CB3-409E-B5D4-22CE3CA01D58}" presName="hierChild6" presStyleCnt="0"/>
      <dgm:spPr/>
    </dgm:pt>
    <dgm:pt modelId="{DE513320-9CE7-40D2-AFCA-7A8CC5E687B6}" type="pres">
      <dgm:prSet presAssocID="{77577499-7CB3-409E-B5D4-22CE3CA01D58}" presName="hierChild7" presStyleCnt="0"/>
      <dgm:spPr/>
    </dgm:pt>
    <dgm:pt modelId="{BAECE869-031A-41FC-AFE8-B84F1B768B05}" type="pres">
      <dgm:prSet presAssocID="{04006884-E1D8-4022-90CB-89D95921AE36}" presName="Name37" presStyleLbl="parChTrans1D2" presStyleIdx="2" presStyleCnt="7"/>
      <dgm:spPr/>
      <dgm:t>
        <a:bodyPr/>
        <a:lstStyle/>
        <a:p>
          <a:endParaRPr lang="es-ES"/>
        </a:p>
      </dgm:t>
    </dgm:pt>
    <dgm:pt modelId="{FEEBADA1-C4B0-4228-991F-6E2CACC1B62F}" type="pres">
      <dgm:prSet presAssocID="{FA1A257D-5B57-4F41-899E-008062812B53}" presName="hierRoot2" presStyleCnt="0">
        <dgm:presLayoutVars>
          <dgm:hierBranch val="init"/>
        </dgm:presLayoutVars>
      </dgm:prSet>
      <dgm:spPr/>
    </dgm:pt>
    <dgm:pt modelId="{EFCB8137-2FDA-464B-969A-8A152BCF1BF1}" type="pres">
      <dgm:prSet presAssocID="{FA1A257D-5B57-4F41-899E-008062812B53}" presName="rootComposite" presStyleCnt="0"/>
      <dgm:spPr/>
    </dgm:pt>
    <dgm:pt modelId="{99E8586A-10F7-4ADD-BA8C-0E3CD10F385C}" type="pres">
      <dgm:prSet presAssocID="{FA1A257D-5B57-4F41-899E-008062812B53}" presName="rootText" presStyleLbl="node2" presStyleIdx="2" presStyleCnt="7" custScaleX="110453" custScaleY="15274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C66A210-13E8-4224-A896-B211367B7744}" type="pres">
      <dgm:prSet presAssocID="{FA1A257D-5B57-4F41-899E-008062812B53}" presName="rootConnector" presStyleLbl="node2" presStyleIdx="2" presStyleCnt="7"/>
      <dgm:spPr/>
      <dgm:t>
        <a:bodyPr/>
        <a:lstStyle/>
        <a:p>
          <a:endParaRPr lang="es-ES"/>
        </a:p>
      </dgm:t>
    </dgm:pt>
    <dgm:pt modelId="{4927A295-4913-4CB0-90ED-68F7372D6E9B}" type="pres">
      <dgm:prSet presAssocID="{FA1A257D-5B57-4F41-899E-008062812B53}" presName="hierChild4" presStyleCnt="0"/>
      <dgm:spPr/>
    </dgm:pt>
    <dgm:pt modelId="{34681E84-566A-44D5-B623-15C8EF1BCF85}" type="pres">
      <dgm:prSet presAssocID="{FA1A257D-5B57-4F41-899E-008062812B53}" presName="hierChild5" presStyleCnt="0"/>
      <dgm:spPr/>
    </dgm:pt>
    <dgm:pt modelId="{7B66C2B5-8E7D-4915-8770-DA5FC8B1A9EA}" type="pres">
      <dgm:prSet presAssocID="{9A64E34E-6C9B-4BA8-B772-A97297043867}" presName="Name111" presStyleLbl="parChTrans1D3" presStyleIdx="2" presStyleCnt="7"/>
      <dgm:spPr/>
      <dgm:t>
        <a:bodyPr/>
        <a:lstStyle/>
        <a:p>
          <a:endParaRPr lang="es-ES"/>
        </a:p>
      </dgm:t>
    </dgm:pt>
    <dgm:pt modelId="{58B6A46A-FF95-4D4D-8664-A5CBAC9173B9}" type="pres">
      <dgm:prSet presAssocID="{9238780A-8B6E-4F1F-9ABD-81DDC5C75937}" presName="hierRoot3" presStyleCnt="0">
        <dgm:presLayoutVars>
          <dgm:hierBranch val="init"/>
        </dgm:presLayoutVars>
      </dgm:prSet>
      <dgm:spPr/>
    </dgm:pt>
    <dgm:pt modelId="{4CD2CB9E-E79D-4FEE-9184-987077990614}" type="pres">
      <dgm:prSet presAssocID="{9238780A-8B6E-4F1F-9ABD-81DDC5C75937}" presName="rootComposite3" presStyleCnt="0"/>
      <dgm:spPr/>
    </dgm:pt>
    <dgm:pt modelId="{8EF55AB5-C413-4A36-9CAC-9269CFD8214C}" type="pres">
      <dgm:prSet presAssocID="{9238780A-8B6E-4F1F-9ABD-81DDC5C75937}" presName="rootText3" presStyleLbl="asst2" presStyleIdx="2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EF9BAB6-FC55-4FC2-9A07-6C7B519C4E35}" type="pres">
      <dgm:prSet presAssocID="{9238780A-8B6E-4F1F-9ABD-81DDC5C75937}" presName="rootConnector3" presStyleLbl="asst2" presStyleIdx="2" presStyleCnt="7"/>
      <dgm:spPr/>
      <dgm:t>
        <a:bodyPr/>
        <a:lstStyle/>
        <a:p>
          <a:endParaRPr lang="es-ES"/>
        </a:p>
      </dgm:t>
    </dgm:pt>
    <dgm:pt modelId="{3AACE45C-5548-46DD-88C6-0ED5F5B975DE}" type="pres">
      <dgm:prSet presAssocID="{9238780A-8B6E-4F1F-9ABD-81DDC5C75937}" presName="hierChild6" presStyleCnt="0"/>
      <dgm:spPr/>
    </dgm:pt>
    <dgm:pt modelId="{0C883D9A-7F60-4D2F-B0CF-FCB954AD4AF8}" type="pres">
      <dgm:prSet presAssocID="{9238780A-8B6E-4F1F-9ABD-81DDC5C75937}" presName="hierChild7" presStyleCnt="0"/>
      <dgm:spPr/>
    </dgm:pt>
    <dgm:pt modelId="{2E826BA7-C020-4902-8F12-5E57273B7572}" type="pres">
      <dgm:prSet presAssocID="{53BC01E1-5719-4CE1-8771-FF23A4C8A6D7}" presName="Name37" presStyleLbl="parChTrans1D2" presStyleIdx="3" presStyleCnt="7"/>
      <dgm:spPr/>
      <dgm:t>
        <a:bodyPr/>
        <a:lstStyle/>
        <a:p>
          <a:endParaRPr lang="es-ES"/>
        </a:p>
      </dgm:t>
    </dgm:pt>
    <dgm:pt modelId="{843E15BA-2247-48FD-9993-C12C615B4298}" type="pres">
      <dgm:prSet presAssocID="{0E34DAF2-B948-4A91-AA39-5C12A3DC7634}" presName="hierRoot2" presStyleCnt="0">
        <dgm:presLayoutVars>
          <dgm:hierBranch val="init"/>
        </dgm:presLayoutVars>
      </dgm:prSet>
      <dgm:spPr/>
    </dgm:pt>
    <dgm:pt modelId="{0138A014-4CE7-409A-AC6B-18028247ECAB}" type="pres">
      <dgm:prSet presAssocID="{0E34DAF2-B948-4A91-AA39-5C12A3DC7634}" presName="rootComposite" presStyleCnt="0"/>
      <dgm:spPr/>
    </dgm:pt>
    <dgm:pt modelId="{E79F1496-4973-4B47-BED7-185BD6908E0E}" type="pres">
      <dgm:prSet presAssocID="{0E34DAF2-B948-4A91-AA39-5C12A3DC7634}" presName="rootText" presStyleLbl="node2" presStyleIdx="3" presStyleCnt="7" custScaleX="110453" custScaleY="15274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7A44292-4B03-4D2D-AA9C-76F88045E68F}" type="pres">
      <dgm:prSet presAssocID="{0E34DAF2-B948-4A91-AA39-5C12A3DC7634}" presName="rootConnector" presStyleLbl="node2" presStyleIdx="3" presStyleCnt="7"/>
      <dgm:spPr/>
      <dgm:t>
        <a:bodyPr/>
        <a:lstStyle/>
        <a:p>
          <a:endParaRPr lang="es-ES"/>
        </a:p>
      </dgm:t>
    </dgm:pt>
    <dgm:pt modelId="{B99389B6-CFA9-48C5-AAC7-501311E4A36B}" type="pres">
      <dgm:prSet presAssocID="{0E34DAF2-B948-4A91-AA39-5C12A3DC7634}" presName="hierChild4" presStyleCnt="0"/>
      <dgm:spPr/>
    </dgm:pt>
    <dgm:pt modelId="{20ACA0C4-10AA-48AA-AB4C-292E782059F7}" type="pres">
      <dgm:prSet presAssocID="{0E34DAF2-B948-4A91-AA39-5C12A3DC7634}" presName="hierChild5" presStyleCnt="0"/>
      <dgm:spPr/>
    </dgm:pt>
    <dgm:pt modelId="{AAFDC98A-B1DF-4C30-9735-D45B1D5A305E}" type="pres">
      <dgm:prSet presAssocID="{4A1CE80E-2B29-4282-8E82-0DD20290FC4D}" presName="Name111" presStyleLbl="parChTrans1D3" presStyleIdx="3" presStyleCnt="7"/>
      <dgm:spPr/>
      <dgm:t>
        <a:bodyPr/>
        <a:lstStyle/>
        <a:p>
          <a:endParaRPr lang="es-ES"/>
        </a:p>
      </dgm:t>
    </dgm:pt>
    <dgm:pt modelId="{40C9D885-751F-42C8-8949-85B8C30750AB}" type="pres">
      <dgm:prSet presAssocID="{0E5B6CEA-BCE3-493D-8AE7-C687BAB1CC2F}" presName="hierRoot3" presStyleCnt="0">
        <dgm:presLayoutVars>
          <dgm:hierBranch val="init"/>
        </dgm:presLayoutVars>
      </dgm:prSet>
      <dgm:spPr/>
    </dgm:pt>
    <dgm:pt modelId="{E72E6242-B17D-41DB-A639-9EA955E13903}" type="pres">
      <dgm:prSet presAssocID="{0E5B6CEA-BCE3-493D-8AE7-C687BAB1CC2F}" presName="rootComposite3" presStyleCnt="0"/>
      <dgm:spPr/>
    </dgm:pt>
    <dgm:pt modelId="{3B453827-38FF-4469-9665-88AB704CF7E3}" type="pres">
      <dgm:prSet presAssocID="{0E5B6CEA-BCE3-493D-8AE7-C687BAB1CC2F}" presName="rootText3" presStyleLbl="asst2" presStyleIdx="3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790359A-AAE1-4940-BBE5-77E148963016}" type="pres">
      <dgm:prSet presAssocID="{0E5B6CEA-BCE3-493D-8AE7-C687BAB1CC2F}" presName="rootConnector3" presStyleLbl="asst2" presStyleIdx="3" presStyleCnt="7"/>
      <dgm:spPr/>
      <dgm:t>
        <a:bodyPr/>
        <a:lstStyle/>
        <a:p>
          <a:endParaRPr lang="es-ES"/>
        </a:p>
      </dgm:t>
    </dgm:pt>
    <dgm:pt modelId="{58896DA2-8A4C-45BF-8B99-E01F712C9B38}" type="pres">
      <dgm:prSet presAssocID="{0E5B6CEA-BCE3-493D-8AE7-C687BAB1CC2F}" presName="hierChild6" presStyleCnt="0"/>
      <dgm:spPr/>
    </dgm:pt>
    <dgm:pt modelId="{49EB4186-D745-4A3E-A615-9989D5E75C22}" type="pres">
      <dgm:prSet presAssocID="{0E5B6CEA-BCE3-493D-8AE7-C687BAB1CC2F}" presName="hierChild7" presStyleCnt="0"/>
      <dgm:spPr/>
    </dgm:pt>
    <dgm:pt modelId="{92311255-0F59-43C3-A0DC-80E0922955FB}" type="pres">
      <dgm:prSet presAssocID="{08325A0B-49C8-40C7-89AE-5DD8D7A71BD2}" presName="Name37" presStyleLbl="parChTrans1D2" presStyleIdx="4" presStyleCnt="7"/>
      <dgm:spPr/>
      <dgm:t>
        <a:bodyPr/>
        <a:lstStyle/>
        <a:p>
          <a:endParaRPr lang="es-ES"/>
        </a:p>
      </dgm:t>
    </dgm:pt>
    <dgm:pt modelId="{5BCD837F-953B-4335-A345-DD6CBA59501A}" type="pres">
      <dgm:prSet presAssocID="{84599A46-F7A5-43C8-9492-B34A14AA7A7B}" presName="hierRoot2" presStyleCnt="0">
        <dgm:presLayoutVars>
          <dgm:hierBranch val="init"/>
        </dgm:presLayoutVars>
      </dgm:prSet>
      <dgm:spPr/>
    </dgm:pt>
    <dgm:pt modelId="{FA217263-DB18-46C1-B2CD-25DC161ACA37}" type="pres">
      <dgm:prSet presAssocID="{84599A46-F7A5-43C8-9492-B34A14AA7A7B}" presName="rootComposite" presStyleCnt="0"/>
      <dgm:spPr/>
    </dgm:pt>
    <dgm:pt modelId="{D75C88FB-0645-4E59-BF04-6C8E5FFF3CFE}" type="pres">
      <dgm:prSet presAssocID="{84599A46-F7A5-43C8-9492-B34A14AA7A7B}" presName="rootText" presStyleLbl="node2" presStyleIdx="4" presStyleCnt="7" custScaleX="110453" custScaleY="15274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B71C9D0-F6C4-4907-ADFC-D9B19ECAC438}" type="pres">
      <dgm:prSet presAssocID="{84599A46-F7A5-43C8-9492-B34A14AA7A7B}" presName="rootConnector" presStyleLbl="node2" presStyleIdx="4" presStyleCnt="7"/>
      <dgm:spPr/>
      <dgm:t>
        <a:bodyPr/>
        <a:lstStyle/>
        <a:p>
          <a:endParaRPr lang="es-ES"/>
        </a:p>
      </dgm:t>
    </dgm:pt>
    <dgm:pt modelId="{F88624A0-C73C-4DA9-A8C2-CBEEC442A706}" type="pres">
      <dgm:prSet presAssocID="{84599A46-F7A5-43C8-9492-B34A14AA7A7B}" presName="hierChild4" presStyleCnt="0"/>
      <dgm:spPr/>
    </dgm:pt>
    <dgm:pt modelId="{FB83E057-6378-4AB6-BF78-85CCCFCA4EC0}" type="pres">
      <dgm:prSet presAssocID="{84599A46-F7A5-43C8-9492-B34A14AA7A7B}" presName="hierChild5" presStyleCnt="0"/>
      <dgm:spPr/>
    </dgm:pt>
    <dgm:pt modelId="{9F410F96-324F-4436-9A8B-D30CAE0252D6}" type="pres">
      <dgm:prSet presAssocID="{96E14D58-717A-47FC-AC8C-F7F905544D77}" presName="Name111" presStyleLbl="parChTrans1D3" presStyleIdx="4" presStyleCnt="7"/>
      <dgm:spPr/>
      <dgm:t>
        <a:bodyPr/>
        <a:lstStyle/>
        <a:p>
          <a:endParaRPr lang="es-ES"/>
        </a:p>
      </dgm:t>
    </dgm:pt>
    <dgm:pt modelId="{0DAD467F-0453-4AB5-A2C4-E1DDA9C19863}" type="pres">
      <dgm:prSet presAssocID="{CFE10202-08F0-4EA4-837E-D18218DC750E}" presName="hierRoot3" presStyleCnt="0">
        <dgm:presLayoutVars>
          <dgm:hierBranch val="init"/>
        </dgm:presLayoutVars>
      </dgm:prSet>
      <dgm:spPr/>
    </dgm:pt>
    <dgm:pt modelId="{24C75E8F-2062-40BE-86FA-A86CA2AD26A2}" type="pres">
      <dgm:prSet presAssocID="{CFE10202-08F0-4EA4-837E-D18218DC750E}" presName="rootComposite3" presStyleCnt="0"/>
      <dgm:spPr/>
    </dgm:pt>
    <dgm:pt modelId="{B4D6347C-8619-43DF-830A-9F0D40F0560D}" type="pres">
      <dgm:prSet presAssocID="{CFE10202-08F0-4EA4-837E-D18218DC750E}" presName="rootText3" presStyleLbl="asst2" presStyleIdx="4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3E81BF6-FA93-4161-A512-FAFDC7AA120E}" type="pres">
      <dgm:prSet presAssocID="{CFE10202-08F0-4EA4-837E-D18218DC750E}" presName="rootConnector3" presStyleLbl="asst2" presStyleIdx="4" presStyleCnt="7"/>
      <dgm:spPr/>
      <dgm:t>
        <a:bodyPr/>
        <a:lstStyle/>
        <a:p>
          <a:endParaRPr lang="es-ES"/>
        </a:p>
      </dgm:t>
    </dgm:pt>
    <dgm:pt modelId="{4F05B49C-ABB7-4ABE-996F-ADBEF936B7E8}" type="pres">
      <dgm:prSet presAssocID="{CFE10202-08F0-4EA4-837E-D18218DC750E}" presName="hierChild6" presStyleCnt="0"/>
      <dgm:spPr/>
    </dgm:pt>
    <dgm:pt modelId="{5A46D0B4-6118-486C-84CE-94EABA9114D7}" type="pres">
      <dgm:prSet presAssocID="{CFE10202-08F0-4EA4-837E-D18218DC750E}" presName="hierChild7" presStyleCnt="0"/>
      <dgm:spPr/>
    </dgm:pt>
    <dgm:pt modelId="{BB513E17-117E-49EC-9896-E1E84F4CC181}" type="pres">
      <dgm:prSet presAssocID="{D6017657-AA96-4C3B-B94C-2957CB30DCC2}" presName="Name37" presStyleLbl="parChTrans1D2" presStyleIdx="5" presStyleCnt="7"/>
      <dgm:spPr/>
      <dgm:t>
        <a:bodyPr/>
        <a:lstStyle/>
        <a:p>
          <a:endParaRPr lang="es-ES"/>
        </a:p>
      </dgm:t>
    </dgm:pt>
    <dgm:pt modelId="{6D4A7E8A-2C9F-42B0-9A11-CAB09BA0050A}" type="pres">
      <dgm:prSet presAssocID="{266E839E-6AE7-45CB-BE08-4046F6142D5C}" presName="hierRoot2" presStyleCnt="0">
        <dgm:presLayoutVars>
          <dgm:hierBranch val="init"/>
        </dgm:presLayoutVars>
      </dgm:prSet>
      <dgm:spPr/>
    </dgm:pt>
    <dgm:pt modelId="{73784049-3A7A-4DB4-9416-B08E04F56816}" type="pres">
      <dgm:prSet presAssocID="{266E839E-6AE7-45CB-BE08-4046F6142D5C}" presName="rootComposite" presStyleCnt="0"/>
      <dgm:spPr/>
    </dgm:pt>
    <dgm:pt modelId="{F5E7B583-B57B-4040-BE69-03783973445B}" type="pres">
      <dgm:prSet presAssocID="{266E839E-6AE7-45CB-BE08-4046F6142D5C}" presName="rootText" presStyleLbl="node2" presStyleIdx="5" presStyleCnt="7" custScaleX="110453" custScaleY="15274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BE75545-86DB-475A-9E87-9798FDB6B744}" type="pres">
      <dgm:prSet presAssocID="{266E839E-6AE7-45CB-BE08-4046F6142D5C}" presName="rootConnector" presStyleLbl="node2" presStyleIdx="5" presStyleCnt="7"/>
      <dgm:spPr/>
      <dgm:t>
        <a:bodyPr/>
        <a:lstStyle/>
        <a:p>
          <a:endParaRPr lang="es-ES"/>
        </a:p>
      </dgm:t>
    </dgm:pt>
    <dgm:pt modelId="{55B16BDA-DE9F-49F5-863E-AD9AECC50E83}" type="pres">
      <dgm:prSet presAssocID="{266E839E-6AE7-45CB-BE08-4046F6142D5C}" presName="hierChild4" presStyleCnt="0"/>
      <dgm:spPr/>
    </dgm:pt>
    <dgm:pt modelId="{ED02F17F-1547-4203-857E-BC8123050E63}" type="pres">
      <dgm:prSet presAssocID="{266E839E-6AE7-45CB-BE08-4046F6142D5C}" presName="hierChild5" presStyleCnt="0"/>
      <dgm:spPr/>
    </dgm:pt>
    <dgm:pt modelId="{22954BFC-E671-40C3-B4ED-3A7AFAFBDFBE}" type="pres">
      <dgm:prSet presAssocID="{9B7FA4F3-2DF3-4875-9CAE-31287F5E69E0}" presName="Name111" presStyleLbl="parChTrans1D3" presStyleIdx="5" presStyleCnt="7"/>
      <dgm:spPr/>
      <dgm:t>
        <a:bodyPr/>
        <a:lstStyle/>
        <a:p>
          <a:endParaRPr lang="es-ES"/>
        </a:p>
      </dgm:t>
    </dgm:pt>
    <dgm:pt modelId="{D3D7653A-D584-4335-B86A-3D9B3E39C960}" type="pres">
      <dgm:prSet presAssocID="{F6213696-A3E1-409C-87C0-848C2D3EA1A1}" presName="hierRoot3" presStyleCnt="0">
        <dgm:presLayoutVars>
          <dgm:hierBranch val="init"/>
        </dgm:presLayoutVars>
      </dgm:prSet>
      <dgm:spPr/>
    </dgm:pt>
    <dgm:pt modelId="{BD375597-34CD-4512-BA5A-9A312A032B1E}" type="pres">
      <dgm:prSet presAssocID="{F6213696-A3E1-409C-87C0-848C2D3EA1A1}" presName="rootComposite3" presStyleCnt="0"/>
      <dgm:spPr/>
    </dgm:pt>
    <dgm:pt modelId="{E943E08E-CCE1-43FB-B159-DAB4EBBA1E45}" type="pres">
      <dgm:prSet presAssocID="{F6213696-A3E1-409C-87C0-848C2D3EA1A1}" presName="rootText3" presStyleLbl="asst2" presStyleIdx="5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37BC145-6B80-44AA-BDA6-A7E1ED71B1D0}" type="pres">
      <dgm:prSet presAssocID="{F6213696-A3E1-409C-87C0-848C2D3EA1A1}" presName="rootConnector3" presStyleLbl="asst2" presStyleIdx="5" presStyleCnt="7"/>
      <dgm:spPr/>
      <dgm:t>
        <a:bodyPr/>
        <a:lstStyle/>
        <a:p>
          <a:endParaRPr lang="es-ES"/>
        </a:p>
      </dgm:t>
    </dgm:pt>
    <dgm:pt modelId="{7DDF4EE8-5439-4A61-9C3D-2BE431B4DB48}" type="pres">
      <dgm:prSet presAssocID="{F6213696-A3E1-409C-87C0-848C2D3EA1A1}" presName="hierChild6" presStyleCnt="0"/>
      <dgm:spPr/>
    </dgm:pt>
    <dgm:pt modelId="{09F14ADC-263C-456F-8C27-FF74284830AF}" type="pres">
      <dgm:prSet presAssocID="{F6213696-A3E1-409C-87C0-848C2D3EA1A1}" presName="hierChild7" presStyleCnt="0"/>
      <dgm:spPr/>
    </dgm:pt>
    <dgm:pt modelId="{89E36E46-6FAA-430F-B493-6B32F8D6AE69}" type="pres">
      <dgm:prSet presAssocID="{FA585621-40FA-411B-B280-AAF92D1C8468}" presName="Name37" presStyleLbl="parChTrans1D2" presStyleIdx="6" presStyleCnt="7"/>
      <dgm:spPr/>
      <dgm:t>
        <a:bodyPr/>
        <a:lstStyle/>
        <a:p>
          <a:endParaRPr lang="es-ES"/>
        </a:p>
      </dgm:t>
    </dgm:pt>
    <dgm:pt modelId="{4E293FE0-6C12-412A-91A2-4AB812C55ED9}" type="pres">
      <dgm:prSet presAssocID="{CDC63193-5086-426B-8D1C-F742261F65D6}" presName="hierRoot2" presStyleCnt="0">
        <dgm:presLayoutVars>
          <dgm:hierBranch val="init"/>
        </dgm:presLayoutVars>
      </dgm:prSet>
      <dgm:spPr/>
    </dgm:pt>
    <dgm:pt modelId="{96900BB0-491C-4C42-AA34-58BEFB408CDE}" type="pres">
      <dgm:prSet presAssocID="{CDC63193-5086-426B-8D1C-F742261F65D6}" presName="rootComposite" presStyleCnt="0"/>
      <dgm:spPr/>
    </dgm:pt>
    <dgm:pt modelId="{3A8436CA-6B59-40DB-B444-68D797B03D4B}" type="pres">
      <dgm:prSet presAssocID="{CDC63193-5086-426B-8D1C-F742261F65D6}" presName="rootText" presStyleLbl="node2" presStyleIdx="6" presStyleCnt="7" custScaleX="110453" custScaleY="15274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A1F02C3-4938-41CE-8AA8-547E3029E08D}" type="pres">
      <dgm:prSet presAssocID="{CDC63193-5086-426B-8D1C-F742261F65D6}" presName="rootConnector" presStyleLbl="node2" presStyleIdx="6" presStyleCnt="7"/>
      <dgm:spPr/>
      <dgm:t>
        <a:bodyPr/>
        <a:lstStyle/>
        <a:p>
          <a:endParaRPr lang="es-ES"/>
        </a:p>
      </dgm:t>
    </dgm:pt>
    <dgm:pt modelId="{A5072493-DD64-4E4B-A588-E72A38529060}" type="pres">
      <dgm:prSet presAssocID="{CDC63193-5086-426B-8D1C-F742261F65D6}" presName="hierChild4" presStyleCnt="0"/>
      <dgm:spPr/>
    </dgm:pt>
    <dgm:pt modelId="{050BC594-3C03-4D82-AD15-67FA4759B9C5}" type="pres">
      <dgm:prSet presAssocID="{CDC63193-5086-426B-8D1C-F742261F65D6}" presName="hierChild5" presStyleCnt="0"/>
      <dgm:spPr/>
    </dgm:pt>
    <dgm:pt modelId="{0ECCDAF3-EA80-4AB2-992E-0D82D7EF5D60}" type="pres">
      <dgm:prSet presAssocID="{D07AA507-F0B6-468A-B062-A632EB160AD1}" presName="Name111" presStyleLbl="parChTrans1D3" presStyleIdx="6" presStyleCnt="7"/>
      <dgm:spPr/>
      <dgm:t>
        <a:bodyPr/>
        <a:lstStyle/>
        <a:p>
          <a:endParaRPr lang="es-ES"/>
        </a:p>
      </dgm:t>
    </dgm:pt>
    <dgm:pt modelId="{CA875404-29AD-43A0-A5F8-DEF48D4BE750}" type="pres">
      <dgm:prSet presAssocID="{C286ABB2-E0C2-4DBF-8085-EB40297C61D0}" presName="hierRoot3" presStyleCnt="0">
        <dgm:presLayoutVars>
          <dgm:hierBranch val="init"/>
        </dgm:presLayoutVars>
      </dgm:prSet>
      <dgm:spPr/>
    </dgm:pt>
    <dgm:pt modelId="{AAEF2656-6ED5-4BBB-97A8-B53899AEC5A0}" type="pres">
      <dgm:prSet presAssocID="{C286ABB2-E0C2-4DBF-8085-EB40297C61D0}" presName="rootComposite3" presStyleCnt="0"/>
      <dgm:spPr/>
    </dgm:pt>
    <dgm:pt modelId="{1DF95486-D296-4072-8CE9-805F6D393535}" type="pres">
      <dgm:prSet presAssocID="{C286ABB2-E0C2-4DBF-8085-EB40297C61D0}" presName="rootText3" presStyleLbl="asst2" presStyleIdx="6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1D8396B-E9C7-4335-958D-13A16FDE07E3}" type="pres">
      <dgm:prSet presAssocID="{C286ABB2-E0C2-4DBF-8085-EB40297C61D0}" presName="rootConnector3" presStyleLbl="asst2" presStyleIdx="6" presStyleCnt="7"/>
      <dgm:spPr/>
      <dgm:t>
        <a:bodyPr/>
        <a:lstStyle/>
        <a:p>
          <a:endParaRPr lang="es-ES"/>
        </a:p>
      </dgm:t>
    </dgm:pt>
    <dgm:pt modelId="{4D3F1B66-0DE1-4429-9C45-951EFEDA2F95}" type="pres">
      <dgm:prSet presAssocID="{C286ABB2-E0C2-4DBF-8085-EB40297C61D0}" presName="hierChild6" presStyleCnt="0"/>
      <dgm:spPr/>
    </dgm:pt>
    <dgm:pt modelId="{33568C64-A1F2-46D0-9BF5-31BD5E9DE5CA}" type="pres">
      <dgm:prSet presAssocID="{C286ABB2-E0C2-4DBF-8085-EB40297C61D0}" presName="hierChild7" presStyleCnt="0"/>
      <dgm:spPr/>
    </dgm:pt>
    <dgm:pt modelId="{6BE15B93-E4E5-410E-9805-8B281ACDBD17}" type="pres">
      <dgm:prSet presAssocID="{B14EE12C-5390-461F-8718-DE2D722CE3FE}" presName="hierChild3" presStyleCnt="0"/>
      <dgm:spPr/>
    </dgm:pt>
  </dgm:ptLst>
  <dgm:cxnLst>
    <dgm:cxn modelId="{EBCE30C5-CA4E-4F86-B0F3-FD0A3412FAF9}" type="presOf" srcId="{FA1A257D-5B57-4F41-899E-008062812B53}" destId="{99E8586A-10F7-4ADD-BA8C-0E3CD10F385C}" srcOrd="0" destOrd="0" presId="urn:microsoft.com/office/officeart/2005/8/layout/orgChart1"/>
    <dgm:cxn modelId="{8DB1AF9F-1C25-49E2-A9B0-1CD2E3772C96}" srcId="{0E34DAF2-B948-4A91-AA39-5C12A3DC7634}" destId="{0E5B6CEA-BCE3-493D-8AE7-C687BAB1CC2F}" srcOrd="0" destOrd="0" parTransId="{4A1CE80E-2B29-4282-8E82-0DD20290FC4D}" sibTransId="{1C54E72E-4A53-4689-9A1E-3C63311EBFC7}"/>
    <dgm:cxn modelId="{574A40F8-20DA-4FD4-88E5-2AD6481F7CF7}" type="presOf" srcId="{0E5B6CEA-BCE3-493D-8AE7-C687BAB1CC2F}" destId="{7790359A-AAE1-4940-BBE5-77E148963016}" srcOrd="1" destOrd="0" presId="urn:microsoft.com/office/officeart/2005/8/layout/orgChart1"/>
    <dgm:cxn modelId="{B4C48A69-EE20-4D64-A11C-DA9876397A5C}" type="presOf" srcId="{92B63127-8E4C-430C-BC89-659835E5E5D8}" destId="{12170151-8241-4F04-A762-B3DE40C7BF28}" srcOrd="0" destOrd="0" presId="urn:microsoft.com/office/officeart/2005/8/layout/orgChart1"/>
    <dgm:cxn modelId="{89B569EE-7C07-4DC9-92AA-F7E785EC75A6}" type="presOf" srcId="{D537937D-BCC0-4554-9CCB-BEC9FD08B2DA}" destId="{D653F137-1361-4031-A882-E4BD7D59C858}" srcOrd="0" destOrd="0" presId="urn:microsoft.com/office/officeart/2005/8/layout/orgChart1"/>
    <dgm:cxn modelId="{B6072B62-506F-4881-8BEF-5BBF1C18C3B7}" srcId="{646E2B3F-3CA5-4488-AD9C-A420F5CF7DFB}" destId="{B14EE12C-5390-461F-8718-DE2D722CE3FE}" srcOrd="0" destOrd="0" parTransId="{98632AC5-F683-4AB8-ABA4-D8E3A2549403}" sibTransId="{64E4892E-1075-4EA4-B8AF-9703BB4216AC}"/>
    <dgm:cxn modelId="{C17B88A7-5A00-465B-B8BF-A3AE0DFA1FFA}" type="presOf" srcId="{0E5B6CEA-BCE3-493D-8AE7-C687BAB1CC2F}" destId="{3B453827-38FF-4469-9665-88AB704CF7E3}" srcOrd="0" destOrd="0" presId="urn:microsoft.com/office/officeart/2005/8/layout/orgChart1"/>
    <dgm:cxn modelId="{CBAC8BCA-2291-4F77-A456-7135CAFCBD4A}" type="presOf" srcId="{CDC63193-5086-426B-8D1C-F742261F65D6}" destId="{3A8436CA-6B59-40DB-B444-68D797B03D4B}" srcOrd="0" destOrd="0" presId="urn:microsoft.com/office/officeart/2005/8/layout/orgChart1"/>
    <dgm:cxn modelId="{7CBEFD4F-6C99-4655-B699-5A1F2D9F79E3}" type="presOf" srcId="{646E2B3F-3CA5-4488-AD9C-A420F5CF7DFB}" destId="{8773B1F2-4DC0-41A9-8E41-A309E6DE8D56}" srcOrd="0" destOrd="0" presId="urn:microsoft.com/office/officeart/2005/8/layout/orgChart1"/>
    <dgm:cxn modelId="{F07F5F19-17C2-4596-A3DB-185BAF1A3FD9}" type="presOf" srcId="{D07AA507-F0B6-468A-B062-A632EB160AD1}" destId="{0ECCDAF3-EA80-4AB2-992E-0D82D7EF5D60}" srcOrd="0" destOrd="0" presId="urn:microsoft.com/office/officeart/2005/8/layout/orgChart1"/>
    <dgm:cxn modelId="{B1A1B135-D006-476B-9E9D-FC8265670B8C}" type="presOf" srcId="{CFE10202-08F0-4EA4-837E-D18218DC750E}" destId="{33E81BF6-FA93-4161-A512-FAFDC7AA120E}" srcOrd="1" destOrd="0" presId="urn:microsoft.com/office/officeart/2005/8/layout/orgChart1"/>
    <dgm:cxn modelId="{0ABD77D6-A0FD-4F37-85E1-1ED970404ACF}" srcId="{084580C6-A949-4DCF-ABD6-0ADB6CB50418}" destId="{77577499-7CB3-409E-B5D4-22CE3CA01D58}" srcOrd="0" destOrd="0" parTransId="{79981842-1167-41AA-81E2-63B5F691FD16}" sibTransId="{D53EBE44-5685-4B5D-987E-A45291132FFE}"/>
    <dgm:cxn modelId="{57A0744D-A026-4754-B0DF-21DC1F3857A5}" type="presOf" srcId="{0E34DAF2-B948-4A91-AA39-5C12A3DC7634}" destId="{E79F1496-4973-4B47-BED7-185BD6908E0E}" srcOrd="0" destOrd="0" presId="urn:microsoft.com/office/officeart/2005/8/layout/orgChart1"/>
    <dgm:cxn modelId="{BFACEEAC-91D7-4494-BFF8-4E5A01F20FDA}" type="presOf" srcId="{24C88F24-0BF6-4CB4-AAEE-2D71E1BF7C13}" destId="{A413C3F9-FB9F-46DF-A016-B656742AA986}" srcOrd="0" destOrd="0" presId="urn:microsoft.com/office/officeart/2005/8/layout/orgChart1"/>
    <dgm:cxn modelId="{DE044A5B-6780-446D-81C6-519DF71E54BE}" type="presOf" srcId="{F6213696-A3E1-409C-87C0-848C2D3EA1A1}" destId="{E943E08E-CCE1-43FB-B159-DAB4EBBA1E45}" srcOrd="0" destOrd="0" presId="urn:microsoft.com/office/officeart/2005/8/layout/orgChart1"/>
    <dgm:cxn modelId="{6BDEEDAB-19B8-47B2-B7AD-F4FAEF85317E}" type="presOf" srcId="{FA585621-40FA-411B-B280-AAF92D1C8468}" destId="{89E36E46-6FAA-430F-B493-6B32F8D6AE69}" srcOrd="0" destOrd="0" presId="urn:microsoft.com/office/officeart/2005/8/layout/orgChart1"/>
    <dgm:cxn modelId="{5D090909-F171-421D-B892-0F6EBCF3DBE8}" type="presOf" srcId="{96E14D58-717A-47FC-AC8C-F7F905544D77}" destId="{9F410F96-324F-4436-9A8B-D30CAE0252D6}" srcOrd="0" destOrd="0" presId="urn:microsoft.com/office/officeart/2005/8/layout/orgChart1"/>
    <dgm:cxn modelId="{1F994D93-2AC1-41BD-955A-18D706F02F1F}" type="presOf" srcId="{79981842-1167-41AA-81E2-63B5F691FD16}" destId="{78030142-0897-4CC2-9B58-F3549847E53A}" srcOrd="0" destOrd="0" presId="urn:microsoft.com/office/officeart/2005/8/layout/orgChart1"/>
    <dgm:cxn modelId="{6338E865-817D-409E-B059-C6AFF101DBEE}" type="presOf" srcId="{084580C6-A949-4DCF-ABD6-0ADB6CB50418}" destId="{8BDFC149-D426-4E25-8C48-36D335940857}" srcOrd="1" destOrd="0" presId="urn:microsoft.com/office/officeart/2005/8/layout/orgChart1"/>
    <dgm:cxn modelId="{528A4227-9948-4475-ADA1-4DF1C97F6C19}" type="presOf" srcId="{84599A46-F7A5-43C8-9492-B34A14AA7A7B}" destId="{D75C88FB-0645-4E59-BF04-6C8E5FFF3CFE}" srcOrd="0" destOrd="0" presId="urn:microsoft.com/office/officeart/2005/8/layout/orgChart1"/>
    <dgm:cxn modelId="{67CD7795-A02B-48FC-BBCD-6CF01C2AF551}" type="presOf" srcId="{9A64E34E-6C9B-4BA8-B772-A97297043867}" destId="{7B66C2B5-8E7D-4915-8770-DA5FC8B1A9EA}" srcOrd="0" destOrd="0" presId="urn:microsoft.com/office/officeart/2005/8/layout/orgChart1"/>
    <dgm:cxn modelId="{4C17137A-D588-4976-8C3B-C9B03E0AD097}" type="presOf" srcId="{CD39B982-B85F-4E99-A0FF-3E23EABC9DBF}" destId="{1658A7B3-A44D-4F81-9DBF-2289F2F98F38}" srcOrd="1" destOrd="0" presId="urn:microsoft.com/office/officeart/2005/8/layout/orgChart1"/>
    <dgm:cxn modelId="{EE20E15E-8CB2-4DDE-ACDE-F5FF2257AEEF}" type="presOf" srcId="{EA96301E-2106-45AA-BCFB-B59DF6AE9401}" destId="{F4CED8E0-64B2-4C36-957F-7EC74BD93AEC}" srcOrd="0" destOrd="0" presId="urn:microsoft.com/office/officeart/2005/8/layout/orgChart1"/>
    <dgm:cxn modelId="{CF5DB4EE-13D3-46C9-A346-80DD26D6D291}" type="presOf" srcId="{0E34DAF2-B948-4A91-AA39-5C12A3DC7634}" destId="{47A44292-4B03-4D2D-AA9C-76F88045E68F}" srcOrd="1" destOrd="0" presId="urn:microsoft.com/office/officeart/2005/8/layout/orgChart1"/>
    <dgm:cxn modelId="{23DC9D30-A67A-4660-966E-B805339D1D0F}" srcId="{B14EE12C-5390-461F-8718-DE2D722CE3FE}" destId="{CDC63193-5086-426B-8D1C-F742261F65D6}" srcOrd="6" destOrd="0" parTransId="{FA585621-40FA-411B-B280-AAF92D1C8468}" sibTransId="{9EC278DA-BC0A-43B0-A5B2-05EDDB63D78A}"/>
    <dgm:cxn modelId="{15282850-841D-435D-86C3-5493B223F1AC}" type="presOf" srcId="{9B7FA4F3-2DF3-4875-9CAE-31287F5E69E0}" destId="{22954BFC-E671-40C3-B4ED-3A7AFAFBDFBE}" srcOrd="0" destOrd="0" presId="urn:microsoft.com/office/officeart/2005/8/layout/orgChart1"/>
    <dgm:cxn modelId="{1074844C-D098-45DD-B8B2-77C28B88F364}" srcId="{CDC63193-5086-426B-8D1C-F742261F65D6}" destId="{C286ABB2-E0C2-4DBF-8085-EB40297C61D0}" srcOrd="0" destOrd="0" parTransId="{D07AA507-F0B6-468A-B062-A632EB160AD1}" sibTransId="{339BC3C3-FB66-43B1-9DE8-FFB8ABC9FDB9}"/>
    <dgm:cxn modelId="{8FE9823A-FFCD-41EC-BE6A-C182E1CC1883}" type="presOf" srcId="{EA96301E-2106-45AA-BCFB-B59DF6AE9401}" destId="{5DFB01FE-67C6-4ADF-AB04-29EE5CC720CD}" srcOrd="1" destOrd="0" presId="urn:microsoft.com/office/officeart/2005/8/layout/orgChart1"/>
    <dgm:cxn modelId="{58638FA3-335F-49C0-A2B7-435F1071340C}" type="presOf" srcId="{4A1CE80E-2B29-4282-8E82-0DD20290FC4D}" destId="{AAFDC98A-B1DF-4C30-9735-D45B1D5A305E}" srcOrd="0" destOrd="0" presId="urn:microsoft.com/office/officeart/2005/8/layout/orgChart1"/>
    <dgm:cxn modelId="{6742FD79-1C41-42BD-B9CE-AC7196DD0312}" type="presOf" srcId="{266E839E-6AE7-45CB-BE08-4046F6142D5C}" destId="{F5E7B583-B57B-4040-BE69-03783973445B}" srcOrd="0" destOrd="0" presId="urn:microsoft.com/office/officeart/2005/8/layout/orgChart1"/>
    <dgm:cxn modelId="{4B9D58DB-C398-4960-B01A-55ECA9826649}" srcId="{B14EE12C-5390-461F-8718-DE2D722CE3FE}" destId="{0E34DAF2-B948-4A91-AA39-5C12A3DC7634}" srcOrd="3" destOrd="0" parTransId="{53BC01E1-5719-4CE1-8771-FF23A4C8A6D7}" sibTransId="{F6A563D8-3BFE-475D-A688-5C7E8781842F}"/>
    <dgm:cxn modelId="{44385CA0-EF51-4440-8D85-4B4F170FAEA6}" srcId="{B14EE12C-5390-461F-8718-DE2D722CE3FE}" destId="{84599A46-F7A5-43C8-9492-B34A14AA7A7B}" srcOrd="4" destOrd="0" parTransId="{08325A0B-49C8-40C7-89AE-5DD8D7A71BD2}" sibTransId="{BECB8206-F895-468D-BE27-EAF86DDCF9C1}"/>
    <dgm:cxn modelId="{86F77DDC-19FE-4C32-8E61-38E10A80D1D7}" type="presOf" srcId="{CD39B982-B85F-4E99-A0FF-3E23EABC9DBF}" destId="{1E4A499E-D906-4B0D-AA32-E4F0DB6C3F83}" srcOrd="0" destOrd="0" presId="urn:microsoft.com/office/officeart/2005/8/layout/orgChart1"/>
    <dgm:cxn modelId="{C134068E-76FD-4613-B220-E6AAF4C0F6DE}" type="presOf" srcId="{08325A0B-49C8-40C7-89AE-5DD8D7A71BD2}" destId="{92311255-0F59-43C3-A0DC-80E0922955FB}" srcOrd="0" destOrd="0" presId="urn:microsoft.com/office/officeart/2005/8/layout/orgChart1"/>
    <dgm:cxn modelId="{F1D2909D-3793-40AE-A4F9-19337432543A}" type="presOf" srcId="{04006884-E1D8-4022-90CB-89D95921AE36}" destId="{BAECE869-031A-41FC-AFE8-B84F1B768B05}" srcOrd="0" destOrd="0" presId="urn:microsoft.com/office/officeart/2005/8/layout/orgChart1"/>
    <dgm:cxn modelId="{03658662-171A-4F57-B8A0-D8523DF61187}" type="presOf" srcId="{84599A46-F7A5-43C8-9492-B34A14AA7A7B}" destId="{BB71C9D0-F6C4-4907-ADFC-D9B19ECAC438}" srcOrd="1" destOrd="0" presId="urn:microsoft.com/office/officeart/2005/8/layout/orgChart1"/>
    <dgm:cxn modelId="{E11378B5-F972-4AD5-8A60-BDE24384CFE0}" type="presOf" srcId="{CDC63193-5086-426B-8D1C-F742261F65D6}" destId="{BA1F02C3-4938-41CE-8AA8-547E3029E08D}" srcOrd="1" destOrd="0" presId="urn:microsoft.com/office/officeart/2005/8/layout/orgChart1"/>
    <dgm:cxn modelId="{C1495D7B-F32D-4F3D-B8DE-171A95BDC959}" type="presOf" srcId="{B14EE12C-5390-461F-8718-DE2D722CE3FE}" destId="{50F065A3-A9CE-471C-B699-9D3CEC0C94EF}" srcOrd="0" destOrd="0" presId="urn:microsoft.com/office/officeart/2005/8/layout/orgChart1"/>
    <dgm:cxn modelId="{00CEA2AC-5011-48B5-8A2E-88046ACB7AE8}" type="presOf" srcId="{F6213696-A3E1-409C-87C0-848C2D3EA1A1}" destId="{537BC145-6B80-44AA-BDA6-A7E1ED71B1D0}" srcOrd="1" destOrd="0" presId="urn:microsoft.com/office/officeart/2005/8/layout/orgChart1"/>
    <dgm:cxn modelId="{25C55F15-A5A6-4D42-B5B6-6E3A6C408396}" srcId="{B14EE12C-5390-461F-8718-DE2D722CE3FE}" destId="{084580C6-A949-4DCF-ABD6-0ADB6CB50418}" srcOrd="1" destOrd="0" parTransId="{92B63127-8E4C-430C-BC89-659835E5E5D8}" sibTransId="{1D753BC5-8E14-4135-BC2D-D62ED1799480}"/>
    <dgm:cxn modelId="{0A8FE79A-AD1E-4502-BBBB-A22653B5C590}" type="presOf" srcId="{53BC01E1-5719-4CE1-8771-FF23A4C8A6D7}" destId="{2E826BA7-C020-4902-8F12-5E57273B7572}" srcOrd="0" destOrd="0" presId="urn:microsoft.com/office/officeart/2005/8/layout/orgChart1"/>
    <dgm:cxn modelId="{9A740198-B384-4615-9205-2D5126A9D2BD}" type="presOf" srcId="{9238780A-8B6E-4F1F-9ABD-81DDC5C75937}" destId="{8EF55AB5-C413-4A36-9CAC-9269CFD8214C}" srcOrd="0" destOrd="0" presId="urn:microsoft.com/office/officeart/2005/8/layout/orgChart1"/>
    <dgm:cxn modelId="{0BA4E0A1-2BE8-4D85-9740-5D774475F112}" type="presOf" srcId="{C286ABB2-E0C2-4DBF-8085-EB40297C61D0}" destId="{1DF95486-D296-4072-8CE9-805F6D393535}" srcOrd="0" destOrd="0" presId="urn:microsoft.com/office/officeart/2005/8/layout/orgChart1"/>
    <dgm:cxn modelId="{5F026A57-5D3F-42FE-8BFC-423604F1AC17}" type="presOf" srcId="{266E839E-6AE7-45CB-BE08-4046F6142D5C}" destId="{9BE75545-86DB-475A-9E87-9798FDB6B744}" srcOrd="1" destOrd="0" presId="urn:microsoft.com/office/officeart/2005/8/layout/orgChart1"/>
    <dgm:cxn modelId="{5340AACC-92C0-424A-861F-F23446BC182B}" type="presOf" srcId="{CFE10202-08F0-4EA4-837E-D18218DC750E}" destId="{B4D6347C-8619-43DF-830A-9F0D40F0560D}" srcOrd="0" destOrd="0" presId="urn:microsoft.com/office/officeart/2005/8/layout/orgChart1"/>
    <dgm:cxn modelId="{AE4442BA-2B22-45D3-B74E-1870FEFDCCDB}" srcId="{266E839E-6AE7-45CB-BE08-4046F6142D5C}" destId="{F6213696-A3E1-409C-87C0-848C2D3EA1A1}" srcOrd="0" destOrd="0" parTransId="{9B7FA4F3-2DF3-4875-9CAE-31287F5E69E0}" sibTransId="{E59407E7-FC2B-4B15-9503-AD615CA5A026}"/>
    <dgm:cxn modelId="{185811A5-1F9E-47D2-A7B9-93CCBC36C669}" srcId="{EA96301E-2106-45AA-BCFB-B59DF6AE9401}" destId="{CD39B982-B85F-4E99-A0FF-3E23EABC9DBF}" srcOrd="0" destOrd="0" parTransId="{24C88F24-0BF6-4CB4-AAEE-2D71E1BF7C13}" sibTransId="{8BFE4367-3DA7-4A76-824D-EBD30ED0B8E8}"/>
    <dgm:cxn modelId="{E062EE66-F378-474E-8467-1E0EF20DED57}" type="presOf" srcId="{9238780A-8B6E-4F1F-9ABD-81DDC5C75937}" destId="{4EF9BAB6-FC55-4FC2-9A07-6C7B519C4E35}" srcOrd="1" destOrd="0" presId="urn:microsoft.com/office/officeart/2005/8/layout/orgChart1"/>
    <dgm:cxn modelId="{0F161FB2-6633-4966-B0F4-460ADDE225CE}" srcId="{FA1A257D-5B57-4F41-899E-008062812B53}" destId="{9238780A-8B6E-4F1F-9ABD-81DDC5C75937}" srcOrd="0" destOrd="0" parTransId="{9A64E34E-6C9B-4BA8-B772-A97297043867}" sibTransId="{E9F2177F-7043-47FA-9D54-BEF057279FC7}"/>
    <dgm:cxn modelId="{007FCC60-719D-4409-95E0-285A3F378447}" srcId="{84599A46-F7A5-43C8-9492-B34A14AA7A7B}" destId="{CFE10202-08F0-4EA4-837E-D18218DC750E}" srcOrd="0" destOrd="0" parTransId="{96E14D58-717A-47FC-AC8C-F7F905544D77}" sibTransId="{42E912D3-1CC5-4117-9828-D39291FBD9E4}"/>
    <dgm:cxn modelId="{17CAC4AD-3568-4EBC-BBF6-D982CCE7B307}" type="presOf" srcId="{77577499-7CB3-409E-B5D4-22CE3CA01D58}" destId="{C16E57EA-4BAA-4F49-895D-015BBC634F62}" srcOrd="0" destOrd="0" presId="urn:microsoft.com/office/officeart/2005/8/layout/orgChart1"/>
    <dgm:cxn modelId="{82DC1C5D-4449-4DE1-96CD-9F55BF19BAED}" type="presOf" srcId="{084580C6-A949-4DCF-ABD6-0ADB6CB50418}" destId="{A4EF6EA5-D79E-4D0A-A41D-4D65EE001126}" srcOrd="0" destOrd="0" presId="urn:microsoft.com/office/officeart/2005/8/layout/orgChart1"/>
    <dgm:cxn modelId="{739C2474-95C5-4544-93D2-FA526139E599}" type="presOf" srcId="{B14EE12C-5390-461F-8718-DE2D722CE3FE}" destId="{8381417A-5649-46F9-A364-169EF82092BA}" srcOrd="1" destOrd="0" presId="urn:microsoft.com/office/officeart/2005/8/layout/orgChart1"/>
    <dgm:cxn modelId="{F4399AE6-2736-4828-AC5D-6ABC0D2D026D}" type="presOf" srcId="{D6017657-AA96-4C3B-B94C-2957CB30DCC2}" destId="{BB513E17-117E-49EC-9896-E1E84F4CC181}" srcOrd="0" destOrd="0" presId="urn:microsoft.com/office/officeart/2005/8/layout/orgChart1"/>
    <dgm:cxn modelId="{7AAC9596-07BB-46F2-8AC5-84DC2F28CC37}" srcId="{B14EE12C-5390-461F-8718-DE2D722CE3FE}" destId="{266E839E-6AE7-45CB-BE08-4046F6142D5C}" srcOrd="5" destOrd="0" parTransId="{D6017657-AA96-4C3B-B94C-2957CB30DCC2}" sibTransId="{0DF2BD9D-BBA7-4CD6-9F04-65563B8117A1}"/>
    <dgm:cxn modelId="{A5D826AA-598D-4E1A-A86F-EF37CC3466BB}" type="presOf" srcId="{FA1A257D-5B57-4F41-899E-008062812B53}" destId="{1C66A210-13E8-4224-A896-B211367B7744}" srcOrd="1" destOrd="0" presId="urn:microsoft.com/office/officeart/2005/8/layout/orgChart1"/>
    <dgm:cxn modelId="{F989D126-C086-453B-961B-96F4B482C2E2}" srcId="{B14EE12C-5390-461F-8718-DE2D722CE3FE}" destId="{FA1A257D-5B57-4F41-899E-008062812B53}" srcOrd="2" destOrd="0" parTransId="{04006884-E1D8-4022-90CB-89D95921AE36}" sibTransId="{C30B0AC6-0F84-4DF7-A3A3-0B5F6172326B}"/>
    <dgm:cxn modelId="{8F202675-C230-4B7C-BDBF-A8E8DB0341F1}" type="presOf" srcId="{C286ABB2-E0C2-4DBF-8085-EB40297C61D0}" destId="{61D8396B-E9C7-4335-958D-13A16FDE07E3}" srcOrd="1" destOrd="0" presId="urn:microsoft.com/office/officeart/2005/8/layout/orgChart1"/>
    <dgm:cxn modelId="{8FD6AA83-B1F5-45ED-AADA-F5CB155B5373}" type="presOf" srcId="{77577499-7CB3-409E-B5D4-22CE3CA01D58}" destId="{FCE6A367-3298-4E33-BFEE-4BB97057C67F}" srcOrd="1" destOrd="0" presId="urn:microsoft.com/office/officeart/2005/8/layout/orgChart1"/>
    <dgm:cxn modelId="{342CBB56-DD16-43EB-B33C-1DB474FB2708}" srcId="{B14EE12C-5390-461F-8718-DE2D722CE3FE}" destId="{EA96301E-2106-45AA-BCFB-B59DF6AE9401}" srcOrd="0" destOrd="0" parTransId="{D537937D-BCC0-4554-9CCB-BEC9FD08B2DA}" sibTransId="{44D6FAE2-8332-4681-8FB5-5E046032D472}"/>
    <dgm:cxn modelId="{08694797-F140-4396-8A19-B8CC868F9C1D}" type="presParOf" srcId="{8773B1F2-4DC0-41A9-8E41-A309E6DE8D56}" destId="{70044A54-5BBC-4FD0-8C21-4B79DBCB8356}" srcOrd="0" destOrd="0" presId="urn:microsoft.com/office/officeart/2005/8/layout/orgChart1"/>
    <dgm:cxn modelId="{60324D51-DD5A-4D67-A924-0E42E8E30BBF}" type="presParOf" srcId="{70044A54-5BBC-4FD0-8C21-4B79DBCB8356}" destId="{A3DF481D-9E49-4250-B815-E63DAC6CDC5B}" srcOrd="0" destOrd="0" presId="urn:microsoft.com/office/officeart/2005/8/layout/orgChart1"/>
    <dgm:cxn modelId="{F28A768E-37A5-47F2-92EF-DFF6A98F7303}" type="presParOf" srcId="{A3DF481D-9E49-4250-B815-E63DAC6CDC5B}" destId="{50F065A3-A9CE-471C-B699-9D3CEC0C94EF}" srcOrd="0" destOrd="0" presId="urn:microsoft.com/office/officeart/2005/8/layout/orgChart1"/>
    <dgm:cxn modelId="{B0E00C3C-2041-4023-B316-2C52F446066A}" type="presParOf" srcId="{A3DF481D-9E49-4250-B815-E63DAC6CDC5B}" destId="{8381417A-5649-46F9-A364-169EF82092BA}" srcOrd="1" destOrd="0" presId="urn:microsoft.com/office/officeart/2005/8/layout/orgChart1"/>
    <dgm:cxn modelId="{2558FC74-3297-4BA0-9E42-885FB79BCC7F}" type="presParOf" srcId="{70044A54-5BBC-4FD0-8C21-4B79DBCB8356}" destId="{0F0DE300-B189-4F15-94A6-FD2630FB5AE2}" srcOrd="1" destOrd="0" presId="urn:microsoft.com/office/officeart/2005/8/layout/orgChart1"/>
    <dgm:cxn modelId="{DD4684AD-75F6-4256-B599-65CB9EA1AC5B}" type="presParOf" srcId="{0F0DE300-B189-4F15-94A6-FD2630FB5AE2}" destId="{D653F137-1361-4031-A882-E4BD7D59C858}" srcOrd="0" destOrd="0" presId="urn:microsoft.com/office/officeart/2005/8/layout/orgChart1"/>
    <dgm:cxn modelId="{D18DBD47-FAF0-4412-ABED-B0D4C28E26F1}" type="presParOf" srcId="{0F0DE300-B189-4F15-94A6-FD2630FB5AE2}" destId="{F6799EE3-DC1F-450D-89A0-DC54E4F65F73}" srcOrd="1" destOrd="0" presId="urn:microsoft.com/office/officeart/2005/8/layout/orgChart1"/>
    <dgm:cxn modelId="{23674999-F173-41DD-B53E-6B69642B7F7D}" type="presParOf" srcId="{F6799EE3-DC1F-450D-89A0-DC54E4F65F73}" destId="{A3E094BB-1C8D-46DE-9682-7FF115C66409}" srcOrd="0" destOrd="0" presId="urn:microsoft.com/office/officeart/2005/8/layout/orgChart1"/>
    <dgm:cxn modelId="{B3D3B3E8-02A2-4976-8E9C-082068E1A04A}" type="presParOf" srcId="{A3E094BB-1C8D-46DE-9682-7FF115C66409}" destId="{F4CED8E0-64B2-4C36-957F-7EC74BD93AEC}" srcOrd="0" destOrd="0" presId="urn:microsoft.com/office/officeart/2005/8/layout/orgChart1"/>
    <dgm:cxn modelId="{CAB597BA-5382-4F3D-A278-D961617A5A94}" type="presParOf" srcId="{A3E094BB-1C8D-46DE-9682-7FF115C66409}" destId="{5DFB01FE-67C6-4ADF-AB04-29EE5CC720CD}" srcOrd="1" destOrd="0" presId="urn:microsoft.com/office/officeart/2005/8/layout/orgChart1"/>
    <dgm:cxn modelId="{C7083ABF-4455-466E-99B2-C106F9428E1E}" type="presParOf" srcId="{F6799EE3-DC1F-450D-89A0-DC54E4F65F73}" destId="{8991C13C-719F-4506-AF5E-6C5C7010D911}" srcOrd="1" destOrd="0" presId="urn:microsoft.com/office/officeart/2005/8/layout/orgChart1"/>
    <dgm:cxn modelId="{9B0AD39F-F74F-4A4F-99A4-28EB7B7EA9CD}" type="presParOf" srcId="{F6799EE3-DC1F-450D-89A0-DC54E4F65F73}" destId="{E88AC92B-78D4-40A3-B967-4CD9F82C3C45}" srcOrd="2" destOrd="0" presId="urn:microsoft.com/office/officeart/2005/8/layout/orgChart1"/>
    <dgm:cxn modelId="{AA9E0230-2E98-475B-86C4-C97F070ED1B4}" type="presParOf" srcId="{E88AC92B-78D4-40A3-B967-4CD9F82C3C45}" destId="{A413C3F9-FB9F-46DF-A016-B656742AA986}" srcOrd="0" destOrd="0" presId="urn:microsoft.com/office/officeart/2005/8/layout/orgChart1"/>
    <dgm:cxn modelId="{EBE60F38-CA42-4E37-94DD-F75BB00D2EC1}" type="presParOf" srcId="{E88AC92B-78D4-40A3-B967-4CD9F82C3C45}" destId="{344EC1AD-217E-483D-9BF0-A8A41C8D66B6}" srcOrd="1" destOrd="0" presId="urn:microsoft.com/office/officeart/2005/8/layout/orgChart1"/>
    <dgm:cxn modelId="{F922DF25-C12E-4D40-9797-465DE03772CB}" type="presParOf" srcId="{344EC1AD-217E-483D-9BF0-A8A41C8D66B6}" destId="{43D1B0CD-29F9-4035-87AC-619AD21FFDF6}" srcOrd="0" destOrd="0" presId="urn:microsoft.com/office/officeart/2005/8/layout/orgChart1"/>
    <dgm:cxn modelId="{16417D03-4035-4068-B2A0-E8130FDD16FB}" type="presParOf" srcId="{43D1B0CD-29F9-4035-87AC-619AD21FFDF6}" destId="{1E4A499E-D906-4B0D-AA32-E4F0DB6C3F83}" srcOrd="0" destOrd="0" presId="urn:microsoft.com/office/officeart/2005/8/layout/orgChart1"/>
    <dgm:cxn modelId="{C847797E-E714-4AC4-8658-F6A8BCB24175}" type="presParOf" srcId="{43D1B0CD-29F9-4035-87AC-619AD21FFDF6}" destId="{1658A7B3-A44D-4F81-9DBF-2289F2F98F38}" srcOrd="1" destOrd="0" presId="urn:microsoft.com/office/officeart/2005/8/layout/orgChart1"/>
    <dgm:cxn modelId="{84BF76B4-A76D-4833-B258-0594FB01A654}" type="presParOf" srcId="{344EC1AD-217E-483D-9BF0-A8A41C8D66B6}" destId="{8209E784-BE4F-47B8-81CA-05BBB286FF41}" srcOrd="1" destOrd="0" presId="urn:microsoft.com/office/officeart/2005/8/layout/orgChart1"/>
    <dgm:cxn modelId="{09F184A9-93E7-4FEC-A8A9-DF82BB3077E9}" type="presParOf" srcId="{344EC1AD-217E-483D-9BF0-A8A41C8D66B6}" destId="{22F40457-4A5D-4CB6-8007-C46ACCB64230}" srcOrd="2" destOrd="0" presId="urn:microsoft.com/office/officeart/2005/8/layout/orgChart1"/>
    <dgm:cxn modelId="{182E283D-35CE-4177-8616-40A7DA1BE018}" type="presParOf" srcId="{0F0DE300-B189-4F15-94A6-FD2630FB5AE2}" destId="{12170151-8241-4F04-A762-B3DE40C7BF28}" srcOrd="2" destOrd="0" presId="urn:microsoft.com/office/officeart/2005/8/layout/orgChart1"/>
    <dgm:cxn modelId="{5818A526-80CE-44B9-8817-2948A8727124}" type="presParOf" srcId="{0F0DE300-B189-4F15-94A6-FD2630FB5AE2}" destId="{3C700B9B-CA7E-43D7-9479-B4EA2D6777E3}" srcOrd="3" destOrd="0" presId="urn:microsoft.com/office/officeart/2005/8/layout/orgChart1"/>
    <dgm:cxn modelId="{B247F092-7DD7-4AC7-9F65-90831FACD53F}" type="presParOf" srcId="{3C700B9B-CA7E-43D7-9479-B4EA2D6777E3}" destId="{B884558D-7366-4573-8992-B2A1C5731818}" srcOrd="0" destOrd="0" presId="urn:microsoft.com/office/officeart/2005/8/layout/orgChart1"/>
    <dgm:cxn modelId="{02B1FE71-53EA-4004-B517-7E4FC0A503D9}" type="presParOf" srcId="{B884558D-7366-4573-8992-B2A1C5731818}" destId="{A4EF6EA5-D79E-4D0A-A41D-4D65EE001126}" srcOrd="0" destOrd="0" presId="urn:microsoft.com/office/officeart/2005/8/layout/orgChart1"/>
    <dgm:cxn modelId="{83C39F9A-52C9-4608-900A-A10262DEB43B}" type="presParOf" srcId="{B884558D-7366-4573-8992-B2A1C5731818}" destId="{8BDFC149-D426-4E25-8C48-36D335940857}" srcOrd="1" destOrd="0" presId="urn:microsoft.com/office/officeart/2005/8/layout/orgChart1"/>
    <dgm:cxn modelId="{E3337A8F-E10A-4D9C-A743-0894623E1639}" type="presParOf" srcId="{3C700B9B-CA7E-43D7-9479-B4EA2D6777E3}" destId="{FCDBA388-527B-41D3-87E3-409A7B91125C}" srcOrd="1" destOrd="0" presId="urn:microsoft.com/office/officeart/2005/8/layout/orgChart1"/>
    <dgm:cxn modelId="{F42BC54F-BF6B-4219-880C-4F5E00505EE8}" type="presParOf" srcId="{3C700B9B-CA7E-43D7-9479-B4EA2D6777E3}" destId="{8F0D81B7-583C-4842-9D38-77D2F15DEAF6}" srcOrd="2" destOrd="0" presId="urn:microsoft.com/office/officeart/2005/8/layout/orgChart1"/>
    <dgm:cxn modelId="{456F6C83-A715-4841-B921-580B579D375C}" type="presParOf" srcId="{8F0D81B7-583C-4842-9D38-77D2F15DEAF6}" destId="{78030142-0897-4CC2-9B58-F3549847E53A}" srcOrd="0" destOrd="0" presId="urn:microsoft.com/office/officeart/2005/8/layout/orgChart1"/>
    <dgm:cxn modelId="{E4F30CF0-0A3D-4272-AB76-6CC9153D9E41}" type="presParOf" srcId="{8F0D81B7-583C-4842-9D38-77D2F15DEAF6}" destId="{64F621E6-F3B9-44BA-80A7-30EBE8DC4A99}" srcOrd="1" destOrd="0" presId="urn:microsoft.com/office/officeart/2005/8/layout/orgChart1"/>
    <dgm:cxn modelId="{F5C3C32E-3D19-4B42-A3E5-42A3532FC792}" type="presParOf" srcId="{64F621E6-F3B9-44BA-80A7-30EBE8DC4A99}" destId="{8EEA9306-9011-4FBD-B93E-4008104EDBDC}" srcOrd="0" destOrd="0" presId="urn:microsoft.com/office/officeart/2005/8/layout/orgChart1"/>
    <dgm:cxn modelId="{BF9BC490-5153-4E87-AEB5-1BD0C6DE338B}" type="presParOf" srcId="{8EEA9306-9011-4FBD-B93E-4008104EDBDC}" destId="{C16E57EA-4BAA-4F49-895D-015BBC634F62}" srcOrd="0" destOrd="0" presId="urn:microsoft.com/office/officeart/2005/8/layout/orgChart1"/>
    <dgm:cxn modelId="{B8C65A3D-9418-401C-8961-3DD4F9DF300E}" type="presParOf" srcId="{8EEA9306-9011-4FBD-B93E-4008104EDBDC}" destId="{FCE6A367-3298-4E33-BFEE-4BB97057C67F}" srcOrd="1" destOrd="0" presId="urn:microsoft.com/office/officeart/2005/8/layout/orgChart1"/>
    <dgm:cxn modelId="{0B0E3D42-29B5-410C-9BCD-C03653209FB5}" type="presParOf" srcId="{64F621E6-F3B9-44BA-80A7-30EBE8DC4A99}" destId="{01C67C23-1D66-4F0A-A3EE-6AFBD7D573D1}" srcOrd="1" destOrd="0" presId="urn:microsoft.com/office/officeart/2005/8/layout/orgChart1"/>
    <dgm:cxn modelId="{2F4EEA9F-911F-4BCD-8DD0-3679164DF6C6}" type="presParOf" srcId="{64F621E6-F3B9-44BA-80A7-30EBE8DC4A99}" destId="{DE513320-9CE7-40D2-AFCA-7A8CC5E687B6}" srcOrd="2" destOrd="0" presId="urn:microsoft.com/office/officeart/2005/8/layout/orgChart1"/>
    <dgm:cxn modelId="{E2E7EAF5-6ABB-4CBF-8479-06202A529942}" type="presParOf" srcId="{0F0DE300-B189-4F15-94A6-FD2630FB5AE2}" destId="{BAECE869-031A-41FC-AFE8-B84F1B768B05}" srcOrd="4" destOrd="0" presId="urn:microsoft.com/office/officeart/2005/8/layout/orgChart1"/>
    <dgm:cxn modelId="{14C7E386-EB6F-48E8-B829-DDAAAEB2B179}" type="presParOf" srcId="{0F0DE300-B189-4F15-94A6-FD2630FB5AE2}" destId="{FEEBADA1-C4B0-4228-991F-6E2CACC1B62F}" srcOrd="5" destOrd="0" presId="urn:microsoft.com/office/officeart/2005/8/layout/orgChart1"/>
    <dgm:cxn modelId="{99E2E748-A8FB-49AC-BF5C-8459F6B5E37C}" type="presParOf" srcId="{FEEBADA1-C4B0-4228-991F-6E2CACC1B62F}" destId="{EFCB8137-2FDA-464B-969A-8A152BCF1BF1}" srcOrd="0" destOrd="0" presId="urn:microsoft.com/office/officeart/2005/8/layout/orgChart1"/>
    <dgm:cxn modelId="{78E0FA52-519D-49F2-AF5E-ECD0A4D2F553}" type="presParOf" srcId="{EFCB8137-2FDA-464B-969A-8A152BCF1BF1}" destId="{99E8586A-10F7-4ADD-BA8C-0E3CD10F385C}" srcOrd="0" destOrd="0" presId="urn:microsoft.com/office/officeart/2005/8/layout/orgChart1"/>
    <dgm:cxn modelId="{087DCDF8-F7A4-46A7-A7F3-F334A2FC20F4}" type="presParOf" srcId="{EFCB8137-2FDA-464B-969A-8A152BCF1BF1}" destId="{1C66A210-13E8-4224-A896-B211367B7744}" srcOrd="1" destOrd="0" presId="urn:microsoft.com/office/officeart/2005/8/layout/orgChart1"/>
    <dgm:cxn modelId="{E71BEE9F-AA6E-431D-9864-F6CA077D7FF3}" type="presParOf" srcId="{FEEBADA1-C4B0-4228-991F-6E2CACC1B62F}" destId="{4927A295-4913-4CB0-90ED-68F7372D6E9B}" srcOrd="1" destOrd="0" presId="urn:microsoft.com/office/officeart/2005/8/layout/orgChart1"/>
    <dgm:cxn modelId="{91F7D043-6A54-4585-9097-6B87776D4E67}" type="presParOf" srcId="{FEEBADA1-C4B0-4228-991F-6E2CACC1B62F}" destId="{34681E84-566A-44D5-B623-15C8EF1BCF85}" srcOrd="2" destOrd="0" presId="urn:microsoft.com/office/officeart/2005/8/layout/orgChart1"/>
    <dgm:cxn modelId="{A6696340-D668-42D7-BE6A-B1E2FD62A83B}" type="presParOf" srcId="{34681E84-566A-44D5-B623-15C8EF1BCF85}" destId="{7B66C2B5-8E7D-4915-8770-DA5FC8B1A9EA}" srcOrd="0" destOrd="0" presId="urn:microsoft.com/office/officeart/2005/8/layout/orgChart1"/>
    <dgm:cxn modelId="{DC26CB2F-94F4-4390-BA27-BAA3881BABD9}" type="presParOf" srcId="{34681E84-566A-44D5-B623-15C8EF1BCF85}" destId="{58B6A46A-FF95-4D4D-8664-A5CBAC9173B9}" srcOrd="1" destOrd="0" presId="urn:microsoft.com/office/officeart/2005/8/layout/orgChart1"/>
    <dgm:cxn modelId="{6E2F881E-9437-48DB-833B-01E15C76F600}" type="presParOf" srcId="{58B6A46A-FF95-4D4D-8664-A5CBAC9173B9}" destId="{4CD2CB9E-E79D-4FEE-9184-987077990614}" srcOrd="0" destOrd="0" presId="urn:microsoft.com/office/officeart/2005/8/layout/orgChart1"/>
    <dgm:cxn modelId="{5703BB21-0501-49A1-85CD-32CF17633E2C}" type="presParOf" srcId="{4CD2CB9E-E79D-4FEE-9184-987077990614}" destId="{8EF55AB5-C413-4A36-9CAC-9269CFD8214C}" srcOrd="0" destOrd="0" presId="urn:microsoft.com/office/officeart/2005/8/layout/orgChart1"/>
    <dgm:cxn modelId="{FF37CF05-6EB5-49DC-9C6F-BF26EFF86819}" type="presParOf" srcId="{4CD2CB9E-E79D-4FEE-9184-987077990614}" destId="{4EF9BAB6-FC55-4FC2-9A07-6C7B519C4E35}" srcOrd="1" destOrd="0" presId="urn:microsoft.com/office/officeart/2005/8/layout/orgChart1"/>
    <dgm:cxn modelId="{07FC70AE-DDF4-4ED3-B854-7B04C95915F4}" type="presParOf" srcId="{58B6A46A-FF95-4D4D-8664-A5CBAC9173B9}" destId="{3AACE45C-5548-46DD-88C6-0ED5F5B975DE}" srcOrd="1" destOrd="0" presId="urn:microsoft.com/office/officeart/2005/8/layout/orgChart1"/>
    <dgm:cxn modelId="{85E45B2D-E6E8-4839-BDD3-2B1A3A8A14EF}" type="presParOf" srcId="{58B6A46A-FF95-4D4D-8664-A5CBAC9173B9}" destId="{0C883D9A-7F60-4D2F-B0CF-FCB954AD4AF8}" srcOrd="2" destOrd="0" presId="urn:microsoft.com/office/officeart/2005/8/layout/orgChart1"/>
    <dgm:cxn modelId="{04A490C5-ADD3-4079-B956-3F34A5E7F407}" type="presParOf" srcId="{0F0DE300-B189-4F15-94A6-FD2630FB5AE2}" destId="{2E826BA7-C020-4902-8F12-5E57273B7572}" srcOrd="6" destOrd="0" presId="urn:microsoft.com/office/officeart/2005/8/layout/orgChart1"/>
    <dgm:cxn modelId="{91F640D2-CD33-4B98-BEA4-A50225F11D77}" type="presParOf" srcId="{0F0DE300-B189-4F15-94A6-FD2630FB5AE2}" destId="{843E15BA-2247-48FD-9993-C12C615B4298}" srcOrd="7" destOrd="0" presId="urn:microsoft.com/office/officeart/2005/8/layout/orgChart1"/>
    <dgm:cxn modelId="{07BA210E-783A-4EBB-AB33-082085DE1C65}" type="presParOf" srcId="{843E15BA-2247-48FD-9993-C12C615B4298}" destId="{0138A014-4CE7-409A-AC6B-18028247ECAB}" srcOrd="0" destOrd="0" presId="urn:microsoft.com/office/officeart/2005/8/layout/orgChart1"/>
    <dgm:cxn modelId="{0D8D79B2-0FB7-4D73-967B-446067244C1F}" type="presParOf" srcId="{0138A014-4CE7-409A-AC6B-18028247ECAB}" destId="{E79F1496-4973-4B47-BED7-185BD6908E0E}" srcOrd="0" destOrd="0" presId="urn:microsoft.com/office/officeart/2005/8/layout/orgChart1"/>
    <dgm:cxn modelId="{BB1AE2E3-4376-4179-8EA2-06605AE131E4}" type="presParOf" srcId="{0138A014-4CE7-409A-AC6B-18028247ECAB}" destId="{47A44292-4B03-4D2D-AA9C-76F88045E68F}" srcOrd="1" destOrd="0" presId="urn:microsoft.com/office/officeart/2005/8/layout/orgChart1"/>
    <dgm:cxn modelId="{E1E122F3-4B81-4F82-AE18-98997A18104C}" type="presParOf" srcId="{843E15BA-2247-48FD-9993-C12C615B4298}" destId="{B99389B6-CFA9-48C5-AAC7-501311E4A36B}" srcOrd="1" destOrd="0" presId="urn:microsoft.com/office/officeart/2005/8/layout/orgChart1"/>
    <dgm:cxn modelId="{AD3EBCCD-0AD0-4310-A917-97E526011CCC}" type="presParOf" srcId="{843E15BA-2247-48FD-9993-C12C615B4298}" destId="{20ACA0C4-10AA-48AA-AB4C-292E782059F7}" srcOrd="2" destOrd="0" presId="urn:microsoft.com/office/officeart/2005/8/layout/orgChart1"/>
    <dgm:cxn modelId="{477C670D-EEED-45FC-AB0E-E53F4586B25C}" type="presParOf" srcId="{20ACA0C4-10AA-48AA-AB4C-292E782059F7}" destId="{AAFDC98A-B1DF-4C30-9735-D45B1D5A305E}" srcOrd="0" destOrd="0" presId="urn:microsoft.com/office/officeart/2005/8/layout/orgChart1"/>
    <dgm:cxn modelId="{20893FCD-47E8-4F83-A609-DC67F31A34CC}" type="presParOf" srcId="{20ACA0C4-10AA-48AA-AB4C-292E782059F7}" destId="{40C9D885-751F-42C8-8949-85B8C30750AB}" srcOrd="1" destOrd="0" presId="urn:microsoft.com/office/officeart/2005/8/layout/orgChart1"/>
    <dgm:cxn modelId="{1C42EBE2-402E-4920-B052-4FB8D7B5705C}" type="presParOf" srcId="{40C9D885-751F-42C8-8949-85B8C30750AB}" destId="{E72E6242-B17D-41DB-A639-9EA955E13903}" srcOrd="0" destOrd="0" presId="urn:microsoft.com/office/officeart/2005/8/layout/orgChart1"/>
    <dgm:cxn modelId="{884C3E37-2A19-44E7-86FD-0A9A60AB6B16}" type="presParOf" srcId="{E72E6242-B17D-41DB-A639-9EA955E13903}" destId="{3B453827-38FF-4469-9665-88AB704CF7E3}" srcOrd="0" destOrd="0" presId="urn:microsoft.com/office/officeart/2005/8/layout/orgChart1"/>
    <dgm:cxn modelId="{55C71E58-9028-41D6-9417-BE71A2BCAAD9}" type="presParOf" srcId="{E72E6242-B17D-41DB-A639-9EA955E13903}" destId="{7790359A-AAE1-4940-BBE5-77E148963016}" srcOrd="1" destOrd="0" presId="urn:microsoft.com/office/officeart/2005/8/layout/orgChart1"/>
    <dgm:cxn modelId="{721AB495-0D41-4688-9659-894284CC2381}" type="presParOf" srcId="{40C9D885-751F-42C8-8949-85B8C30750AB}" destId="{58896DA2-8A4C-45BF-8B99-E01F712C9B38}" srcOrd="1" destOrd="0" presId="urn:microsoft.com/office/officeart/2005/8/layout/orgChart1"/>
    <dgm:cxn modelId="{63516122-E658-4734-AD21-6AB2E070AEBF}" type="presParOf" srcId="{40C9D885-751F-42C8-8949-85B8C30750AB}" destId="{49EB4186-D745-4A3E-A615-9989D5E75C22}" srcOrd="2" destOrd="0" presId="urn:microsoft.com/office/officeart/2005/8/layout/orgChart1"/>
    <dgm:cxn modelId="{F39DD21A-D28F-4F06-990F-517DBD79C348}" type="presParOf" srcId="{0F0DE300-B189-4F15-94A6-FD2630FB5AE2}" destId="{92311255-0F59-43C3-A0DC-80E0922955FB}" srcOrd="8" destOrd="0" presId="urn:microsoft.com/office/officeart/2005/8/layout/orgChart1"/>
    <dgm:cxn modelId="{34CA5F4E-8248-4617-9318-45E42957B706}" type="presParOf" srcId="{0F0DE300-B189-4F15-94A6-FD2630FB5AE2}" destId="{5BCD837F-953B-4335-A345-DD6CBA59501A}" srcOrd="9" destOrd="0" presId="urn:microsoft.com/office/officeart/2005/8/layout/orgChart1"/>
    <dgm:cxn modelId="{7C08E471-6443-4ABA-A189-6073569A3095}" type="presParOf" srcId="{5BCD837F-953B-4335-A345-DD6CBA59501A}" destId="{FA217263-DB18-46C1-B2CD-25DC161ACA37}" srcOrd="0" destOrd="0" presId="urn:microsoft.com/office/officeart/2005/8/layout/orgChart1"/>
    <dgm:cxn modelId="{3459A126-9E58-40E0-AC82-24693A6099AB}" type="presParOf" srcId="{FA217263-DB18-46C1-B2CD-25DC161ACA37}" destId="{D75C88FB-0645-4E59-BF04-6C8E5FFF3CFE}" srcOrd="0" destOrd="0" presId="urn:microsoft.com/office/officeart/2005/8/layout/orgChart1"/>
    <dgm:cxn modelId="{70D14323-3FB6-4CCD-B19E-AA37A5F30D16}" type="presParOf" srcId="{FA217263-DB18-46C1-B2CD-25DC161ACA37}" destId="{BB71C9D0-F6C4-4907-ADFC-D9B19ECAC438}" srcOrd="1" destOrd="0" presId="urn:microsoft.com/office/officeart/2005/8/layout/orgChart1"/>
    <dgm:cxn modelId="{06EF3F90-959F-438F-8835-940CE2883514}" type="presParOf" srcId="{5BCD837F-953B-4335-A345-DD6CBA59501A}" destId="{F88624A0-C73C-4DA9-A8C2-CBEEC442A706}" srcOrd="1" destOrd="0" presId="urn:microsoft.com/office/officeart/2005/8/layout/orgChart1"/>
    <dgm:cxn modelId="{89624C91-5CBE-42B9-B9B9-A346E7C5279F}" type="presParOf" srcId="{5BCD837F-953B-4335-A345-DD6CBA59501A}" destId="{FB83E057-6378-4AB6-BF78-85CCCFCA4EC0}" srcOrd="2" destOrd="0" presId="urn:microsoft.com/office/officeart/2005/8/layout/orgChart1"/>
    <dgm:cxn modelId="{C91665F7-FFD3-43D0-ADF9-3F870D4F1CF2}" type="presParOf" srcId="{FB83E057-6378-4AB6-BF78-85CCCFCA4EC0}" destId="{9F410F96-324F-4436-9A8B-D30CAE0252D6}" srcOrd="0" destOrd="0" presId="urn:microsoft.com/office/officeart/2005/8/layout/orgChart1"/>
    <dgm:cxn modelId="{0F3B728E-844F-471B-81C7-640F123697DB}" type="presParOf" srcId="{FB83E057-6378-4AB6-BF78-85CCCFCA4EC0}" destId="{0DAD467F-0453-4AB5-A2C4-E1DDA9C19863}" srcOrd="1" destOrd="0" presId="urn:microsoft.com/office/officeart/2005/8/layout/orgChart1"/>
    <dgm:cxn modelId="{AADEE86B-9258-4706-BB17-63B1008642D4}" type="presParOf" srcId="{0DAD467F-0453-4AB5-A2C4-E1DDA9C19863}" destId="{24C75E8F-2062-40BE-86FA-A86CA2AD26A2}" srcOrd="0" destOrd="0" presId="urn:microsoft.com/office/officeart/2005/8/layout/orgChart1"/>
    <dgm:cxn modelId="{982F9644-6AD7-4E48-AE9B-B3FA973ACFA1}" type="presParOf" srcId="{24C75E8F-2062-40BE-86FA-A86CA2AD26A2}" destId="{B4D6347C-8619-43DF-830A-9F0D40F0560D}" srcOrd="0" destOrd="0" presId="urn:microsoft.com/office/officeart/2005/8/layout/orgChart1"/>
    <dgm:cxn modelId="{1F3A437D-F6D9-402C-BAEC-638C8E23C79B}" type="presParOf" srcId="{24C75E8F-2062-40BE-86FA-A86CA2AD26A2}" destId="{33E81BF6-FA93-4161-A512-FAFDC7AA120E}" srcOrd="1" destOrd="0" presId="urn:microsoft.com/office/officeart/2005/8/layout/orgChart1"/>
    <dgm:cxn modelId="{4C650C94-5841-40DD-9E6F-63D91AB8AC1C}" type="presParOf" srcId="{0DAD467F-0453-4AB5-A2C4-E1DDA9C19863}" destId="{4F05B49C-ABB7-4ABE-996F-ADBEF936B7E8}" srcOrd="1" destOrd="0" presId="urn:microsoft.com/office/officeart/2005/8/layout/orgChart1"/>
    <dgm:cxn modelId="{A0B20FCB-3230-4E0C-93B4-D0433EE764A0}" type="presParOf" srcId="{0DAD467F-0453-4AB5-A2C4-E1DDA9C19863}" destId="{5A46D0B4-6118-486C-84CE-94EABA9114D7}" srcOrd="2" destOrd="0" presId="urn:microsoft.com/office/officeart/2005/8/layout/orgChart1"/>
    <dgm:cxn modelId="{3FDA0FD1-ACF5-46A4-8755-B5FA7E473476}" type="presParOf" srcId="{0F0DE300-B189-4F15-94A6-FD2630FB5AE2}" destId="{BB513E17-117E-49EC-9896-E1E84F4CC181}" srcOrd="10" destOrd="0" presId="urn:microsoft.com/office/officeart/2005/8/layout/orgChart1"/>
    <dgm:cxn modelId="{947DAA8B-7E33-4A6D-BB40-138393AAE176}" type="presParOf" srcId="{0F0DE300-B189-4F15-94A6-FD2630FB5AE2}" destId="{6D4A7E8A-2C9F-42B0-9A11-CAB09BA0050A}" srcOrd="11" destOrd="0" presId="urn:microsoft.com/office/officeart/2005/8/layout/orgChart1"/>
    <dgm:cxn modelId="{DCD669F7-CC96-448B-8BAF-6FF84E72CF83}" type="presParOf" srcId="{6D4A7E8A-2C9F-42B0-9A11-CAB09BA0050A}" destId="{73784049-3A7A-4DB4-9416-B08E04F56816}" srcOrd="0" destOrd="0" presId="urn:microsoft.com/office/officeart/2005/8/layout/orgChart1"/>
    <dgm:cxn modelId="{12CC1049-CA60-4ADC-987A-1FFB45E2037D}" type="presParOf" srcId="{73784049-3A7A-4DB4-9416-B08E04F56816}" destId="{F5E7B583-B57B-4040-BE69-03783973445B}" srcOrd="0" destOrd="0" presId="urn:microsoft.com/office/officeart/2005/8/layout/orgChart1"/>
    <dgm:cxn modelId="{79041A36-3D70-4A2A-AF15-93F7D04AA247}" type="presParOf" srcId="{73784049-3A7A-4DB4-9416-B08E04F56816}" destId="{9BE75545-86DB-475A-9E87-9798FDB6B744}" srcOrd="1" destOrd="0" presId="urn:microsoft.com/office/officeart/2005/8/layout/orgChart1"/>
    <dgm:cxn modelId="{9E9D3269-83B3-4E23-A0B4-81C1CA3C0022}" type="presParOf" srcId="{6D4A7E8A-2C9F-42B0-9A11-CAB09BA0050A}" destId="{55B16BDA-DE9F-49F5-863E-AD9AECC50E83}" srcOrd="1" destOrd="0" presId="urn:microsoft.com/office/officeart/2005/8/layout/orgChart1"/>
    <dgm:cxn modelId="{8A469DE5-11B5-4FE8-9734-750E8FD9CCFA}" type="presParOf" srcId="{6D4A7E8A-2C9F-42B0-9A11-CAB09BA0050A}" destId="{ED02F17F-1547-4203-857E-BC8123050E63}" srcOrd="2" destOrd="0" presId="urn:microsoft.com/office/officeart/2005/8/layout/orgChart1"/>
    <dgm:cxn modelId="{F326A0D5-232D-4139-A7B8-1A749C5C2244}" type="presParOf" srcId="{ED02F17F-1547-4203-857E-BC8123050E63}" destId="{22954BFC-E671-40C3-B4ED-3A7AFAFBDFBE}" srcOrd="0" destOrd="0" presId="urn:microsoft.com/office/officeart/2005/8/layout/orgChart1"/>
    <dgm:cxn modelId="{A688AF83-3C69-428E-A72C-110AF83C2DD9}" type="presParOf" srcId="{ED02F17F-1547-4203-857E-BC8123050E63}" destId="{D3D7653A-D584-4335-B86A-3D9B3E39C960}" srcOrd="1" destOrd="0" presId="urn:microsoft.com/office/officeart/2005/8/layout/orgChart1"/>
    <dgm:cxn modelId="{843195B4-700C-411E-BCF1-8607BA7BC431}" type="presParOf" srcId="{D3D7653A-D584-4335-B86A-3D9B3E39C960}" destId="{BD375597-34CD-4512-BA5A-9A312A032B1E}" srcOrd="0" destOrd="0" presId="urn:microsoft.com/office/officeart/2005/8/layout/orgChart1"/>
    <dgm:cxn modelId="{6EF0D55C-0F12-4222-9005-020427A7B682}" type="presParOf" srcId="{BD375597-34CD-4512-BA5A-9A312A032B1E}" destId="{E943E08E-CCE1-43FB-B159-DAB4EBBA1E45}" srcOrd="0" destOrd="0" presId="urn:microsoft.com/office/officeart/2005/8/layout/orgChart1"/>
    <dgm:cxn modelId="{567BF9D2-FE47-46DF-997A-76AAF08C6C34}" type="presParOf" srcId="{BD375597-34CD-4512-BA5A-9A312A032B1E}" destId="{537BC145-6B80-44AA-BDA6-A7E1ED71B1D0}" srcOrd="1" destOrd="0" presId="urn:microsoft.com/office/officeart/2005/8/layout/orgChart1"/>
    <dgm:cxn modelId="{A4EB43CF-179D-450B-98C9-5ACCBE15ECBE}" type="presParOf" srcId="{D3D7653A-D584-4335-B86A-3D9B3E39C960}" destId="{7DDF4EE8-5439-4A61-9C3D-2BE431B4DB48}" srcOrd="1" destOrd="0" presId="urn:microsoft.com/office/officeart/2005/8/layout/orgChart1"/>
    <dgm:cxn modelId="{21919D2A-E1CF-4DFD-A599-82529229EEF2}" type="presParOf" srcId="{D3D7653A-D584-4335-B86A-3D9B3E39C960}" destId="{09F14ADC-263C-456F-8C27-FF74284830AF}" srcOrd="2" destOrd="0" presId="urn:microsoft.com/office/officeart/2005/8/layout/orgChart1"/>
    <dgm:cxn modelId="{207A6F1C-8BCA-4B5D-8FCE-E4049553A104}" type="presParOf" srcId="{0F0DE300-B189-4F15-94A6-FD2630FB5AE2}" destId="{89E36E46-6FAA-430F-B493-6B32F8D6AE69}" srcOrd="12" destOrd="0" presId="urn:microsoft.com/office/officeart/2005/8/layout/orgChart1"/>
    <dgm:cxn modelId="{1CBECFFE-15A6-48DF-A8D7-79D4A59BFD3A}" type="presParOf" srcId="{0F0DE300-B189-4F15-94A6-FD2630FB5AE2}" destId="{4E293FE0-6C12-412A-91A2-4AB812C55ED9}" srcOrd="13" destOrd="0" presId="urn:microsoft.com/office/officeart/2005/8/layout/orgChart1"/>
    <dgm:cxn modelId="{9E7C4EBB-CC77-4C7A-B390-0C894B36E660}" type="presParOf" srcId="{4E293FE0-6C12-412A-91A2-4AB812C55ED9}" destId="{96900BB0-491C-4C42-AA34-58BEFB408CDE}" srcOrd="0" destOrd="0" presId="urn:microsoft.com/office/officeart/2005/8/layout/orgChart1"/>
    <dgm:cxn modelId="{1029771B-D672-44A7-B0B7-1CB0C55566E1}" type="presParOf" srcId="{96900BB0-491C-4C42-AA34-58BEFB408CDE}" destId="{3A8436CA-6B59-40DB-B444-68D797B03D4B}" srcOrd="0" destOrd="0" presId="urn:microsoft.com/office/officeart/2005/8/layout/orgChart1"/>
    <dgm:cxn modelId="{4C79F090-9BCB-4CD9-8499-9172AE8287E5}" type="presParOf" srcId="{96900BB0-491C-4C42-AA34-58BEFB408CDE}" destId="{BA1F02C3-4938-41CE-8AA8-547E3029E08D}" srcOrd="1" destOrd="0" presId="urn:microsoft.com/office/officeart/2005/8/layout/orgChart1"/>
    <dgm:cxn modelId="{AD8FAF77-D80D-4952-945B-DDBAC5B1E752}" type="presParOf" srcId="{4E293FE0-6C12-412A-91A2-4AB812C55ED9}" destId="{A5072493-DD64-4E4B-A588-E72A38529060}" srcOrd="1" destOrd="0" presId="urn:microsoft.com/office/officeart/2005/8/layout/orgChart1"/>
    <dgm:cxn modelId="{87119512-F365-4AAF-92B8-C9561CDDF2B6}" type="presParOf" srcId="{4E293FE0-6C12-412A-91A2-4AB812C55ED9}" destId="{050BC594-3C03-4D82-AD15-67FA4759B9C5}" srcOrd="2" destOrd="0" presId="urn:microsoft.com/office/officeart/2005/8/layout/orgChart1"/>
    <dgm:cxn modelId="{93DC0512-F2DD-48F8-A2B1-3DB787A57AB2}" type="presParOf" srcId="{050BC594-3C03-4D82-AD15-67FA4759B9C5}" destId="{0ECCDAF3-EA80-4AB2-992E-0D82D7EF5D60}" srcOrd="0" destOrd="0" presId="urn:microsoft.com/office/officeart/2005/8/layout/orgChart1"/>
    <dgm:cxn modelId="{D030FFDA-40AF-4923-BD10-AEB6F77D3EB2}" type="presParOf" srcId="{050BC594-3C03-4D82-AD15-67FA4759B9C5}" destId="{CA875404-29AD-43A0-A5F8-DEF48D4BE750}" srcOrd="1" destOrd="0" presId="urn:microsoft.com/office/officeart/2005/8/layout/orgChart1"/>
    <dgm:cxn modelId="{8B8E42FC-7281-4B31-9276-D8A2A3A291E3}" type="presParOf" srcId="{CA875404-29AD-43A0-A5F8-DEF48D4BE750}" destId="{AAEF2656-6ED5-4BBB-97A8-B53899AEC5A0}" srcOrd="0" destOrd="0" presId="urn:microsoft.com/office/officeart/2005/8/layout/orgChart1"/>
    <dgm:cxn modelId="{09DDF038-86D8-4175-90CE-9410580F6080}" type="presParOf" srcId="{AAEF2656-6ED5-4BBB-97A8-B53899AEC5A0}" destId="{1DF95486-D296-4072-8CE9-805F6D393535}" srcOrd="0" destOrd="0" presId="urn:microsoft.com/office/officeart/2005/8/layout/orgChart1"/>
    <dgm:cxn modelId="{8092322F-5746-4A06-AC7A-FD057447E55D}" type="presParOf" srcId="{AAEF2656-6ED5-4BBB-97A8-B53899AEC5A0}" destId="{61D8396B-E9C7-4335-958D-13A16FDE07E3}" srcOrd="1" destOrd="0" presId="urn:microsoft.com/office/officeart/2005/8/layout/orgChart1"/>
    <dgm:cxn modelId="{B8865AC6-1925-4B68-A49D-3D058898B755}" type="presParOf" srcId="{CA875404-29AD-43A0-A5F8-DEF48D4BE750}" destId="{4D3F1B66-0DE1-4429-9C45-951EFEDA2F95}" srcOrd="1" destOrd="0" presId="urn:microsoft.com/office/officeart/2005/8/layout/orgChart1"/>
    <dgm:cxn modelId="{2AB18678-7C33-4AC8-B3B1-16E095D6B2AE}" type="presParOf" srcId="{CA875404-29AD-43A0-A5F8-DEF48D4BE750}" destId="{33568C64-A1F2-46D0-9BF5-31BD5E9DE5CA}" srcOrd="2" destOrd="0" presId="urn:microsoft.com/office/officeart/2005/8/layout/orgChart1"/>
    <dgm:cxn modelId="{4FC9C105-864A-452E-ADC5-BD501A2088CA}" type="presParOf" srcId="{70044A54-5BBC-4FD0-8C21-4B79DBCB8356}" destId="{6BE15B93-E4E5-410E-9805-8B281ACDBD1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646E2B3F-3CA5-4488-AD9C-A420F5CF7DFB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14EE12C-5390-461F-8718-DE2D722CE3FE}">
      <dgm:prSet phldrT="[Texto]" custT="1"/>
      <dgm:spPr/>
      <dgm:t>
        <a:bodyPr/>
        <a:lstStyle/>
        <a:p>
          <a:r>
            <a:rPr lang="es-ES" sz="1200" dirty="0"/>
            <a:t>Jefe (a) de Zona Norte</a:t>
          </a:r>
        </a:p>
      </dgm:t>
    </dgm:pt>
    <dgm:pt modelId="{98632AC5-F683-4AB8-ABA4-D8E3A2549403}" type="parTrans" cxnId="{B6072B62-506F-4881-8BEF-5BBF1C18C3B7}">
      <dgm:prSet/>
      <dgm:spPr/>
      <dgm:t>
        <a:bodyPr/>
        <a:lstStyle/>
        <a:p>
          <a:endParaRPr lang="es-ES" sz="1200"/>
        </a:p>
      </dgm:t>
    </dgm:pt>
    <dgm:pt modelId="{64E4892E-1075-4EA4-B8AF-9703BB4216AC}" type="sibTrans" cxnId="{B6072B62-506F-4881-8BEF-5BBF1C18C3B7}">
      <dgm:prSet/>
      <dgm:spPr/>
      <dgm:t>
        <a:bodyPr/>
        <a:lstStyle/>
        <a:p>
          <a:endParaRPr lang="es-ES" sz="1200"/>
        </a:p>
      </dgm:t>
    </dgm:pt>
    <dgm:pt modelId="{EA96301E-2106-45AA-BCFB-B59DF6AE9401}">
      <dgm:prSet phldrT="[Texto]" custT="1"/>
      <dgm:spPr/>
      <dgm:t>
        <a:bodyPr/>
        <a:lstStyle/>
        <a:p>
          <a:r>
            <a:rPr lang="es-ES" sz="1200" dirty="0"/>
            <a:t>Encargado (a) Sección CBF Fomerrey 113   </a:t>
          </a:r>
        </a:p>
      </dgm:t>
    </dgm:pt>
    <dgm:pt modelId="{D537937D-BCC0-4554-9CCB-BEC9FD08B2DA}" type="parTrans" cxnId="{342CBB56-DD16-43EB-B33C-1DB474FB2708}">
      <dgm:prSet/>
      <dgm:spPr/>
      <dgm:t>
        <a:bodyPr/>
        <a:lstStyle/>
        <a:p>
          <a:endParaRPr lang="es-ES" sz="1200"/>
        </a:p>
      </dgm:t>
    </dgm:pt>
    <dgm:pt modelId="{44D6FAE2-8332-4681-8FB5-5E046032D472}" type="sibTrans" cxnId="{342CBB56-DD16-43EB-B33C-1DB474FB2708}">
      <dgm:prSet/>
      <dgm:spPr/>
      <dgm:t>
        <a:bodyPr/>
        <a:lstStyle/>
        <a:p>
          <a:endParaRPr lang="es-ES" sz="1200"/>
        </a:p>
      </dgm:t>
    </dgm:pt>
    <dgm:pt modelId="{084580C6-A949-4DCF-ABD6-0ADB6CB50418}">
      <dgm:prSet phldrT="[Texto]" custT="1"/>
      <dgm:spPr/>
      <dgm:t>
        <a:bodyPr/>
        <a:lstStyle/>
        <a:p>
          <a:r>
            <a:rPr lang="es-ES" sz="1200" dirty="0"/>
            <a:t>Encargado (a) Sección CBF Fomerrey 114   </a:t>
          </a:r>
        </a:p>
      </dgm:t>
    </dgm:pt>
    <dgm:pt modelId="{92B63127-8E4C-430C-BC89-659835E5E5D8}" type="parTrans" cxnId="{25C55F15-A5A6-4D42-B5B6-6E3A6C408396}">
      <dgm:prSet/>
      <dgm:spPr/>
      <dgm:t>
        <a:bodyPr/>
        <a:lstStyle/>
        <a:p>
          <a:endParaRPr lang="es-ES" sz="1200"/>
        </a:p>
      </dgm:t>
    </dgm:pt>
    <dgm:pt modelId="{1D753BC5-8E14-4135-BC2D-D62ED1799480}" type="sibTrans" cxnId="{25C55F15-A5A6-4D42-B5B6-6E3A6C408396}">
      <dgm:prSet/>
      <dgm:spPr/>
      <dgm:t>
        <a:bodyPr/>
        <a:lstStyle/>
        <a:p>
          <a:endParaRPr lang="es-ES" sz="1200"/>
        </a:p>
      </dgm:t>
    </dgm:pt>
    <dgm:pt modelId="{FA1A257D-5B57-4F41-899E-008062812B53}">
      <dgm:prSet phldrT="[Texto]" custT="1"/>
      <dgm:spPr/>
      <dgm:t>
        <a:bodyPr/>
        <a:lstStyle/>
        <a:p>
          <a:r>
            <a:rPr lang="es-ES" sz="1200" dirty="0"/>
            <a:t>Encargado (a) Sección CBF Francisco Villa </a:t>
          </a:r>
        </a:p>
      </dgm:t>
    </dgm:pt>
    <dgm:pt modelId="{04006884-E1D8-4022-90CB-89D95921AE36}" type="parTrans" cxnId="{F989D126-C086-453B-961B-96F4B482C2E2}">
      <dgm:prSet/>
      <dgm:spPr/>
      <dgm:t>
        <a:bodyPr/>
        <a:lstStyle/>
        <a:p>
          <a:endParaRPr lang="es-ES" sz="1200"/>
        </a:p>
      </dgm:t>
    </dgm:pt>
    <dgm:pt modelId="{C30B0AC6-0F84-4DF7-A3A3-0B5F6172326B}" type="sibTrans" cxnId="{F989D126-C086-453B-961B-96F4B482C2E2}">
      <dgm:prSet/>
      <dgm:spPr/>
      <dgm:t>
        <a:bodyPr/>
        <a:lstStyle/>
        <a:p>
          <a:endParaRPr lang="es-ES" sz="1200"/>
        </a:p>
      </dgm:t>
    </dgm:pt>
    <dgm:pt modelId="{CD39B982-B85F-4E99-A0FF-3E23EABC9DBF}" type="asst">
      <dgm:prSet custT="1"/>
      <dgm:spPr/>
      <dgm:t>
        <a:bodyPr/>
        <a:lstStyle/>
        <a:p>
          <a:r>
            <a:rPr lang="es-ES" sz="1200" dirty="0"/>
            <a:t>Intendente </a:t>
          </a:r>
        </a:p>
      </dgm:t>
    </dgm:pt>
    <dgm:pt modelId="{24C88F24-0BF6-4CB4-AAEE-2D71E1BF7C13}" type="parTrans" cxnId="{185811A5-1F9E-47D2-A7B9-93CCBC36C669}">
      <dgm:prSet/>
      <dgm:spPr/>
      <dgm:t>
        <a:bodyPr/>
        <a:lstStyle/>
        <a:p>
          <a:endParaRPr lang="es-ES" sz="1200"/>
        </a:p>
      </dgm:t>
    </dgm:pt>
    <dgm:pt modelId="{8BFE4367-3DA7-4A76-824D-EBD30ED0B8E8}" type="sibTrans" cxnId="{185811A5-1F9E-47D2-A7B9-93CCBC36C669}">
      <dgm:prSet/>
      <dgm:spPr/>
      <dgm:t>
        <a:bodyPr/>
        <a:lstStyle/>
        <a:p>
          <a:endParaRPr lang="es-ES" sz="1200"/>
        </a:p>
      </dgm:t>
    </dgm:pt>
    <dgm:pt modelId="{77577499-7CB3-409E-B5D4-22CE3CA01D58}" type="asst">
      <dgm:prSet custT="1"/>
      <dgm:spPr/>
      <dgm:t>
        <a:bodyPr/>
        <a:lstStyle/>
        <a:p>
          <a:r>
            <a:rPr lang="es-ES" sz="1200" dirty="0"/>
            <a:t>Intendente </a:t>
          </a:r>
        </a:p>
      </dgm:t>
    </dgm:pt>
    <dgm:pt modelId="{79981842-1167-41AA-81E2-63B5F691FD16}" type="parTrans" cxnId="{0ABD77D6-A0FD-4F37-85E1-1ED970404ACF}">
      <dgm:prSet/>
      <dgm:spPr/>
      <dgm:t>
        <a:bodyPr/>
        <a:lstStyle/>
        <a:p>
          <a:endParaRPr lang="es-ES" sz="1200"/>
        </a:p>
      </dgm:t>
    </dgm:pt>
    <dgm:pt modelId="{D53EBE44-5685-4B5D-987E-A45291132FFE}" type="sibTrans" cxnId="{0ABD77D6-A0FD-4F37-85E1-1ED970404ACF}">
      <dgm:prSet/>
      <dgm:spPr/>
      <dgm:t>
        <a:bodyPr/>
        <a:lstStyle/>
        <a:p>
          <a:endParaRPr lang="es-ES" sz="1200"/>
        </a:p>
      </dgm:t>
    </dgm:pt>
    <dgm:pt modelId="{9238780A-8B6E-4F1F-9ABD-81DDC5C75937}" type="asst">
      <dgm:prSet custT="1"/>
      <dgm:spPr/>
      <dgm:t>
        <a:bodyPr/>
        <a:lstStyle/>
        <a:p>
          <a:r>
            <a:rPr lang="es-ES" sz="1200" dirty="0"/>
            <a:t>Intendente </a:t>
          </a:r>
        </a:p>
      </dgm:t>
    </dgm:pt>
    <dgm:pt modelId="{9A64E34E-6C9B-4BA8-B772-A97297043867}" type="parTrans" cxnId="{0F161FB2-6633-4966-B0F4-460ADDE225CE}">
      <dgm:prSet/>
      <dgm:spPr/>
      <dgm:t>
        <a:bodyPr/>
        <a:lstStyle/>
        <a:p>
          <a:endParaRPr lang="es-ES" sz="1200"/>
        </a:p>
      </dgm:t>
    </dgm:pt>
    <dgm:pt modelId="{E9F2177F-7043-47FA-9D54-BEF057279FC7}" type="sibTrans" cxnId="{0F161FB2-6633-4966-B0F4-460ADDE225CE}">
      <dgm:prSet/>
      <dgm:spPr/>
      <dgm:t>
        <a:bodyPr/>
        <a:lstStyle/>
        <a:p>
          <a:endParaRPr lang="es-ES" sz="1200"/>
        </a:p>
      </dgm:t>
    </dgm:pt>
    <dgm:pt modelId="{0E34DAF2-B948-4A91-AA39-5C12A3DC7634}">
      <dgm:prSet custT="1"/>
      <dgm:spPr/>
      <dgm:t>
        <a:bodyPr/>
        <a:lstStyle/>
        <a:p>
          <a:r>
            <a:rPr lang="es-ES" sz="1200" dirty="0"/>
            <a:t>Encargado (a) Centro de Desarrollo del Talento </a:t>
          </a:r>
        </a:p>
      </dgm:t>
    </dgm:pt>
    <dgm:pt modelId="{53BC01E1-5719-4CE1-8771-FF23A4C8A6D7}" type="parTrans" cxnId="{4B9D58DB-C398-4960-B01A-55ECA9826649}">
      <dgm:prSet/>
      <dgm:spPr/>
      <dgm:t>
        <a:bodyPr/>
        <a:lstStyle/>
        <a:p>
          <a:endParaRPr lang="es-ES" sz="1200"/>
        </a:p>
      </dgm:t>
    </dgm:pt>
    <dgm:pt modelId="{F6A563D8-3BFE-475D-A688-5C7E8781842F}" type="sibTrans" cxnId="{4B9D58DB-C398-4960-B01A-55ECA9826649}">
      <dgm:prSet/>
      <dgm:spPr/>
      <dgm:t>
        <a:bodyPr/>
        <a:lstStyle/>
        <a:p>
          <a:endParaRPr lang="es-ES" sz="1200"/>
        </a:p>
      </dgm:t>
    </dgm:pt>
    <dgm:pt modelId="{0E5B6CEA-BCE3-493D-8AE7-C687BAB1CC2F}" type="asst">
      <dgm:prSet custT="1"/>
      <dgm:spPr/>
      <dgm:t>
        <a:bodyPr/>
        <a:lstStyle/>
        <a:p>
          <a:r>
            <a:rPr lang="es-ES" sz="1200" dirty="0"/>
            <a:t>Maestro (a)  </a:t>
          </a:r>
        </a:p>
        <a:p>
          <a:r>
            <a:rPr lang="es-ES" sz="1200" dirty="0"/>
            <a:t>Intendente </a:t>
          </a:r>
        </a:p>
        <a:p>
          <a:r>
            <a:rPr lang="es-ES" sz="1200" dirty="0"/>
            <a:t>Técnico en Mantenimiento </a:t>
          </a:r>
        </a:p>
      </dgm:t>
    </dgm:pt>
    <dgm:pt modelId="{4A1CE80E-2B29-4282-8E82-0DD20290FC4D}" type="parTrans" cxnId="{8DB1AF9F-1C25-49E2-A9B0-1CD2E3772C96}">
      <dgm:prSet/>
      <dgm:spPr/>
      <dgm:t>
        <a:bodyPr/>
        <a:lstStyle/>
        <a:p>
          <a:endParaRPr lang="es-ES" sz="1200"/>
        </a:p>
      </dgm:t>
    </dgm:pt>
    <dgm:pt modelId="{1C54E72E-4A53-4689-9A1E-3C63311EBFC7}" type="sibTrans" cxnId="{8DB1AF9F-1C25-49E2-A9B0-1CD2E3772C96}">
      <dgm:prSet/>
      <dgm:spPr/>
      <dgm:t>
        <a:bodyPr/>
        <a:lstStyle/>
        <a:p>
          <a:endParaRPr lang="es-ES" sz="1200"/>
        </a:p>
      </dgm:t>
    </dgm:pt>
    <dgm:pt modelId="{84599A46-F7A5-43C8-9492-B34A14AA7A7B}">
      <dgm:prSet custT="1"/>
      <dgm:spPr/>
      <dgm:t>
        <a:bodyPr/>
        <a:lstStyle/>
        <a:p>
          <a:r>
            <a:rPr lang="es-ES" sz="1200" dirty="0"/>
            <a:t>Encargado (a) Sección CBF Francisco Zarco </a:t>
          </a:r>
        </a:p>
      </dgm:t>
    </dgm:pt>
    <dgm:pt modelId="{08325A0B-49C8-40C7-89AE-5DD8D7A71BD2}" type="parTrans" cxnId="{44385CA0-EF51-4440-8D85-4B4F170FAEA6}">
      <dgm:prSet/>
      <dgm:spPr/>
      <dgm:t>
        <a:bodyPr/>
        <a:lstStyle/>
        <a:p>
          <a:endParaRPr lang="es-ES" sz="1200"/>
        </a:p>
      </dgm:t>
    </dgm:pt>
    <dgm:pt modelId="{BECB8206-F895-468D-BE27-EAF86DDCF9C1}" type="sibTrans" cxnId="{44385CA0-EF51-4440-8D85-4B4F170FAEA6}">
      <dgm:prSet/>
      <dgm:spPr/>
      <dgm:t>
        <a:bodyPr/>
        <a:lstStyle/>
        <a:p>
          <a:endParaRPr lang="es-ES" sz="1200"/>
        </a:p>
      </dgm:t>
    </dgm:pt>
    <dgm:pt modelId="{CFE10202-08F0-4EA4-837E-D18218DC750E}" type="asst">
      <dgm:prSet custT="1"/>
      <dgm:spPr/>
      <dgm:t>
        <a:bodyPr/>
        <a:lstStyle/>
        <a:p>
          <a:r>
            <a:rPr lang="es-ES" sz="1200" dirty="0"/>
            <a:t>Intendente  </a:t>
          </a:r>
        </a:p>
        <a:p>
          <a:r>
            <a:rPr lang="es-ES" sz="1200" dirty="0"/>
            <a:t>Vigilante  </a:t>
          </a:r>
        </a:p>
      </dgm:t>
    </dgm:pt>
    <dgm:pt modelId="{96E14D58-717A-47FC-AC8C-F7F905544D77}" type="parTrans" cxnId="{007FCC60-719D-4409-95E0-285A3F378447}">
      <dgm:prSet/>
      <dgm:spPr/>
      <dgm:t>
        <a:bodyPr/>
        <a:lstStyle/>
        <a:p>
          <a:endParaRPr lang="es-ES" sz="1200"/>
        </a:p>
      </dgm:t>
    </dgm:pt>
    <dgm:pt modelId="{42E912D3-1CC5-4117-9828-D39291FBD9E4}" type="sibTrans" cxnId="{007FCC60-719D-4409-95E0-285A3F378447}">
      <dgm:prSet/>
      <dgm:spPr/>
      <dgm:t>
        <a:bodyPr/>
        <a:lstStyle/>
        <a:p>
          <a:endParaRPr lang="es-ES" sz="1200"/>
        </a:p>
      </dgm:t>
    </dgm:pt>
    <dgm:pt modelId="{266E839E-6AE7-45CB-BE08-4046F6142D5C}">
      <dgm:prSet custT="1"/>
      <dgm:spPr/>
      <dgm:t>
        <a:bodyPr/>
        <a:lstStyle/>
        <a:p>
          <a:r>
            <a:rPr lang="es-ES" sz="1200" dirty="0"/>
            <a:t>Encargado (a) Sección CBF V de Infonavit   </a:t>
          </a:r>
        </a:p>
      </dgm:t>
    </dgm:pt>
    <dgm:pt modelId="{D6017657-AA96-4C3B-B94C-2957CB30DCC2}" type="parTrans" cxnId="{7AAC9596-07BB-46F2-8AC5-84DC2F28CC37}">
      <dgm:prSet/>
      <dgm:spPr/>
      <dgm:t>
        <a:bodyPr/>
        <a:lstStyle/>
        <a:p>
          <a:endParaRPr lang="es-ES" sz="1200"/>
        </a:p>
      </dgm:t>
    </dgm:pt>
    <dgm:pt modelId="{0DF2BD9D-BBA7-4CD6-9F04-65563B8117A1}" type="sibTrans" cxnId="{7AAC9596-07BB-46F2-8AC5-84DC2F28CC37}">
      <dgm:prSet/>
      <dgm:spPr/>
      <dgm:t>
        <a:bodyPr/>
        <a:lstStyle/>
        <a:p>
          <a:endParaRPr lang="es-ES" sz="1200"/>
        </a:p>
      </dgm:t>
    </dgm:pt>
    <dgm:pt modelId="{F6213696-A3E1-409C-87C0-848C2D3EA1A1}" type="asst">
      <dgm:prSet custT="1"/>
      <dgm:spPr/>
      <dgm:t>
        <a:bodyPr/>
        <a:lstStyle/>
        <a:p>
          <a:r>
            <a:rPr lang="es-ES" sz="1200" dirty="0"/>
            <a:t>Intendente  </a:t>
          </a:r>
        </a:p>
      </dgm:t>
    </dgm:pt>
    <dgm:pt modelId="{9B7FA4F3-2DF3-4875-9CAE-31287F5E69E0}" type="parTrans" cxnId="{AE4442BA-2B22-45D3-B74E-1870FEFDCCDB}">
      <dgm:prSet/>
      <dgm:spPr/>
      <dgm:t>
        <a:bodyPr/>
        <a:lstStyle/>
        <a:p>
          <a:endParaRPr lang="es-ES" sz="1200"/>
        </a:p>
      </dgm:t>
    </dgm:pt>
    <dgm:pt modelId="{E59407E7-FC2B-4B15-9503-AD615CA5A026}" type="sibTrans" cxnId="{AE4442BA-2B22-45D3-B74E-1870FEFDCCDB}">
      <dgm:prSet/>
      <dgm:spPr/>
      <dgm:t>
        <a:bodyPr/>
        <a:lstStyle/>
        <a:p>
          <a:endParaRPr lang="es-ES" sz="1200"/>
        </a:p>
      </dgm:t>
    </dgm:pt>
    <dgm:pt modelId="{CDC63193-5086-426B-8D1C-F742261F65D6}">
      <dgm:prSet custT="1"/>
      <dgm:spPr/>
      <dgm:t>
        <a:bodyPr/>
        <a:lstStyle/>
        <a:p>
          <a:r>
            <a:rPr lang="es-ES" sz="1200" dirty="0"/>
            <a:t>Administrador (a) CBF Monterrey 400   </a:t>
          </a:r>
        </a:p>
      </dgm:t>
    </dgm:pt>
    <dgm:pt modelId="{FA585621-40FA-411B-B280-AAF92D1C8468}" type="parTrans" cxnId="{23DC9D30-A67A-4660-966E-B805339D1D0F}">
      <dgm:prSet/>
      <dgm:spPr/>
      <dgm:t>
        <a:bodyPr/>
        <a:lstStyle/>
        <a:p>
          <a:endParaRPr lang="es-ES" sz="1200"/>
        </a:p>
      </dgm:t>
    </dgm:pt>
    <dgm:pt modelId="{9EC278DA-BC0A-43B0-A5B2-05EDDB63D78A}" type="sibTrans" cxnId="{23DC9D30-A67A-4660-966E-B805339D1D0F}">
      <dgm:prSet/>
      <dgm:spPr/>
      <dgm:t>
        <a:bodyPr/>
        <a:lstStyle/>
        <a:p>
          <a:endParaRPr lang="es-ES" sz="1200"/>
        </a:p>
      </dgm:t>
    </dgm:pt>
    <dgm:pt modelId="{C286ABB2-E0C2-4DBF-8085-EB40297C61D0}" type="asst">
      <dgm:prSet custT="1"/>
      <dgm:spPr/>
      <dgm:t>
        <a:bodyPr/>
        <a:lstStyle/>
        <a:p>
          <a:r>
            <a:rPr lang="es-ES" sz="1200" dirty="0"/>
            <a:t>Intendente </a:t>
          </a:r>
        </a:p>
        <a:p>
          <a:r>
            <a:rPr lang="es-ES" sz="1200" dirty="0"/>
            <a:t>Vigilante </a:t>
          </a:r>
        </a:p>
      </dgm:t>
    </dgm:pt>
    <dgm:pt modelId="{D07AA507-F0B6-468A-B062-A632EB160AD1}" type="parTrans" cxnId="{1074844C-D098-45DD-B8B2-77C28B88F364}">
      <dgm:prSet/>
      <dgm:spPr/>
      <dgm:t>
        <a:bodyPr/>
        <a:lstStyle/>
        <a:p>
          <a:endParaRPr lang="es-ES" sz="1200"/>
        </a:p>
      </dgm:t>
    </dgm:pt>
    <dgm:pt modelId="{339BC3C3-FB66-43B1-9DE8-FFB8ABC9FDB9}" type="sibTrans" cxnId="{1074844C-D098-45DD-B8B2-77C28B88F364}">
      <dgm:prSet/>
      <dgm:spPr/>
      <dgm:t>
        <a:bodyPr/>
        <a:lstStyle/>
        <a:p>
          <a:endParaRPr lang="es-ES" sz="1200"/>
        </a:p>
      </dgm:t>
    </dgm:pt>
    <dgm:pt modelId="{8773B1F2-4DC0-41A9-8E41-A309E6DE8D56}" type="pres">
      <dgm:prSet presAssocID="{646E2B3F-3CA5-4488-AD9C-A420F5CF7DF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70044A54-5BBC-4FD0-8C21-4B79DBCB8356}" type="pres">
      <dgm:prSet presAssocID="{B14EE12C-5390-461F-8718-DE2D722CE3FE}" presName="hierRoot1" presStyleCnt="0">
        <dgm:presLayoutVars>
          <dgm:hierBranch val="init"/>
        </dgm:presLayoutVars>
      </dgm:prSet>
      <dgm:spPr/>
    </dgm:pt>
    <dgm:pt modelId="{A3DF481D-9E49-4250-B815-E63DAC6CDC5B}" type="pres">
      <dgm:prSet presAssocID="{B14EE12C-5390-461F-8718-DE2D722CE3FE}" presName="rootComposite1" presStyleCnt="0"/>
      <dgm:spPr/>
    </dgm:pt>
    <dgm:pt modelId="{50F065A3-A9CE-471C-B699-9D3CEC0C94EF}" type="pres">
      <dgm:prSet presAssocID="{B14EE12C-5390-461F-8718-DE2D722CE3FE}" presName="rootText1" presStyleLbl="node0" presStyleIdx="0" presStyleCnt="1" custScaleX="132286" custScaleY="13279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381417A-5649-46F9-A364-169EF82092BA}" type="pres">
      <dgm:prSet presAssocID="{B14EE12C-5390-461F-8718-DE2D722CE3FE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F0DE300-B189-4F15-94A6-FD2630FB5AE2}" type="pres">
      <dgm:prSet presAssocID="{B14EE12C-5390-461F-8718-DE2D722CE3FE}" presName="hierChild2" presStyleCnt="0"/>
      <dgm:spPr/>
    </dgm:pt>
    <dgm:pt modelId="{D653F137-1361-4031-A882-E4BD7D59C858}" type="pres">
      <dgm:prSet presAssocID="{D537937D-BCC0-4554-9CCB-BEC9FD08B2DA}" presName="Name37" presStyleLbl="parChTrans1D2" presStyleIdx="0" presStyleCnt="7"/>
      <dgm:spPr/>
      <dgm:t>
        <a:bodyPr/>
        <a:lstStyle/>
        <a:p>
          <a:endParaRPr lang="es-ES"/>
        </a:p>
      </dgm:t>
    </dgm:pt>
    <dgm:pt modelId="{F6799EE3-DC1F-450D-89A0-DC54E4F65F73}" type="pres">
      <dgm:prSet presAssocID="{EA96301E-2106-45AA-BCFB-B59DF6AE9401}" presName="hierRoot2" presStyleCnt="0">
        <dgm:presLayoutVars>
          <dgm:hierBranch val="init"/>
        </dgm:presLayoutVars>
      </dgm:prSet>
      <dgm:spPr/>
    </dgm:pt>
    <dgm:pt modelId="{A3E094BB-1C8D-46DE-9682-7FF115C66409}" type="pres">
      <dgm:prSet presAssocID="{EA96301E-2106-45AA-BCFB-B59DF6AE9401}" presName="rootComposite" presStyleCnt="0"/>
      <dgm:spPr/>
    </dgm:pt>
    <dgm:pt modelId="{F4CED8E0-64B2-4C36-957F-7EC74BD93AEC}" type="pres">
      <dgm:prSet presAssocID="{EA96301E-2106-45AA-BCFB-B59DF6AE9401}" presName="rootText" presStyleLbl="node2" presStyleIdx="0" presStyleCnt="7" custScaleY="1367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DFB01FE-67C6-4ADF-AB04-29EE5CC720CD}" type="pres">
      <dgm:prSet presAssocID="{EA96301E-2106-45AA-BCFB-B59DF6AE9401}" presName="rootConnector" presStyleLbl="node2" presStyleIdx="0" presStyleCnt="7"/>
      <dgm:spPr/>
      <dgm:t>
        <a:bodyPr/>
        <a:lstStyle/>
        <a:p>
          <a:endParaRPr lang="es-ES"/>
        </a:p>
      </dgm:t>
    </dgm:pt>
    <dgm:pt modelId="{8991C13C-719F-4506-AF5E-6C5C7010D911}" type="pres">
      <dgm:prSet presAssocID="{EA96301E-2106-45AA-BCFB-B59DF6AE9401}" presName="hierChild4" presStyleCnt="0"/>
      <dgm:spPr/>
    </dgm:pt>
    <dgm:pt modelId="{E88AC92B-78D4-40A3-B967-4CD9F82C3C45}" type="pres">
      <dgm:prSet presAssocID="{EA96301E-2106-45AA-BCFB-B59DF6AE9401}" presName="hierChild5" presStyleCnt="0"/>
      <dgm:spPr/>
    </dgm:pt>
    <dgm:pt modelId="{A413C3F9-FB9F-46DF-A016-B656742AA986}" type="pres">
      <dgm:prSet presAssocID="{24C88F24-0BF6-4CB4-AAEE-2D71E1BF7C13}" presName="Name111" presStyleLbl="parChTrans1D3" presStyleIdx="0" presStyleCnt="7"/>
      <dgm:spPr/>
      <dgm:t>
        <a:bodyPr/>
        <a:lstStyle/>
        <a:p>
          <a:endParaRPr lang="es-ES"/>
        </a:p>
      </dgm:t>
    </dgm:pt>
    <dgm:pt modelId="{344EC1AD-217E-483D-9BF0-A8A41C8D66B6}" type="pres">
      <dgm:prSet presAssocID="{CD39B982-B85F-4E99-A0FF-3E23EABC9DBF}" presName="hierRoot3" presStyleCnt="0">
        <dgm:presLayoutVars>
          <dgm:hierBranch val="init"/>
        </dgm:presLayoutVars>
      </dgm:prSet>
      <dgm:spPr/>
    </dgm:pt>
    <dgm:pt modelId="{43D1B0CD-29F9-4035-87AC-619AD21FFDF6}" type="pres">
      <dgm:prSet presAssocID="{CD39B982-B85F-4E99-A0FF-3E23EABC9DBF}" presName="rootComposite3" presStyleCnt="0"/>
      <dgm:spPr/>
    </dgm:pt>
    <dgm:pt modelId="{1E4A499E-D906-4B0D-AA32-E4F0DB6C3F83}" type="pres">
      <dgm:prSet presAssocID="{CD39B982-B85F-4E99-A0FF-3E23EABC9DBF}" presName="rootText3" presStyleLbl="asst2" presStyleIdx="0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658A7B3-A44D-4F81-9DBF-2289F2F98F38}" type="pres">
      <dgm:prSet presAssocID="{CD39B982-B85F-4E99-A0FF-3E23EABC9DBF}" presName="rootConnector3" presStyleLbl="asst2" presStyleIdx="0" presStyleCnt="7"/>
      <dgm:spPr/>
      <dgm:t>
        <a:bodyPr/>
        <a:lstStyle/>
        <a:p>
          <a:endParaRPr lang="es-ES"/>
        </a:p>
      </dgm:t>
    </dgm:pt>
    <dgm:pt modelId="{8209E784-BE4F-47B8-81CA-05BBB286FF41}" type="pres">
      <dgm:prSet presAssocID="{CD39B982-B85F-4E99-A0FF-3E23EABC9DBF}" presName="hierChild6" presStyleCnt="0"/>
      <dgm:spPr/>
    </dgm:pt>
    <dgm:pt modelId="{22F40457-4A5D-4CB6-8007-C46ACCB64230}" type="pres">
      <dgm:prSet presAssocID="{CD39B982-B85F-4E99-A0FF-3E23EABC9DBF}" presName="hierChild7" presStyleCnt="0"/>
      <dgm:spPr/>
    </dgm:pt>
    <dgm:pt modelId="{12170151-8241-4F04-A762-B3DE40C7BF28}" type="pres">
      <dgm:prSet presAssocID="{92B63127-8E4C-430C-BC89-659835E5E5D8}" presName="Name37" presStyleLbl="parChTrans1D2" presStyleIdx="1" presStyleCnt="7"/>
      <dgm:spPr/>
      <dgm:t>
        <a:bodyPr/>
        <a:lstStyle/>
        <a:p>
          <a:endParaRPr lang="es-ES"/>
        </a:p>
      </dgm:t>
    </dgm:pt>
    <dgm:pt modelId="{3C700B9B-CA7E-43D7-9479-B4EA2D6777E3}" type="pres">
      <dgm:prSet presAssocID="{084580C6-A949-4DCF-ABD6-0ADB6CB50418}" presName="hierRoot2" presStyleCnt="0">
        <dgm:presLayoutVars>
          <dgm:hierBranch val="init"/>
        </dgm:presLayoutVars>
      </dgm:prSet>
      <dgm:spPr/>
    </dgm:pt>
    <dgm:pt modelId="{B884558D-7366-4573-8992-B2A1C5731818}" type="pres">
      <dgm:prSet presAssocID="{084580C6-A949-4DCF-ABD6-0ADB6CB50418}" presName="rootComposite" presStyleCnt="0"/>
      <dgm:spPr/>
    </dgm:pt>
    <dgm:pt modelId="{A4EF6EA5-D79E-4D0A-A41D-4D65EE001126}" type="pres">
      <dgm:prSet presAssocID="{084580C6-A949-4DCF-ABD6-0ADB6CB50418}" presName="rootText" presStyleLbl="node2" presStyleIdx="1" presStyleCnt="7" custScaleY="1367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BDFC149-D426-4E25-8C48-36D335940857}" type="pres">
      <dgm:prSet presAssocID="{084580C6-A949-4DCF-ABD6-0ADB6CB50418}" presName="rootConnector" presStyleLbl="node2" presStyleIdx="1" presStyleCnt="7"/>
      <dgm:spPr/>
      <dgm:t>
        <a:bodyPr/>
        <a:lstStyle/>
        <a:p>
          <a:endParaRPr lang="es-ES"/>
        </a:p>
      </dgm:t>
    </dgm:pt>
    <dgm:pt modelId="{FCDBA388-527B-41D3-87E3-409A7B91125C}" type="pres">
      <dgm:prSet presAssocID="{084580C6-A949-4DCF-ABD6-0ADB6CB50418}" presName="hierChild4" presStyleCnt="0"/>
      <dgm:spPr/>
    </dgm:pt>
    <dgm:pt modelId="{8F0D81B7-583C-4842-9D38-77D2F15DEAF6}" type="pres">
      <dgm:prSet presAssocID="{084580C6-A949-4DCF-ABD6-0ADB6CB50418}" presName="hierChild5" presStyleCnt="0"/>
      <dgm:spPr/>
    </dgm:pt>
    <dgm:pt modelId="{78030142-0897-4CC2-9B58-F3549847E53A}" type="pres">
      <dgm:prSet presAssocID="{79981842-1167-41AA-81E2-63B5F691FD16}" presName="Name111" presStyleLbl="parChTrans1D3" presStyleIdx="1" presStyleCnt="7"/>
      <dgm:spPr/>
      <dgm:t>
        <a:bodyPr/>
        <a:lstStyle/>
        <a:p>
          <a:endParaRPr lang="es-ES"/>
        </a:p>
      </dgm:t>
    </dgm:pt>
    <dgm:pt modelId="{64F621E6-F3B9-44BA-80A7-30EBE8DC4A99}" type="pres">
      <dgm:prSet presAssocID="{77577499-7CB3-409E-B5D4-22CE3CA01D58}" presName="hierRoot3" presStyleCnt="0">
        <dgm:presLayoutVars>
          <dgm:hierBranch val="init"/>
        </dgm:presLayoutVars>
      </dgm:prSet>
      <dgm:spPr/>
    </dgm:pt>
    <dgm:pt modelId="{8EEA9306-9011-4FBD-B93E-4008104EDBDC}" type="pres">
      <dgm:prSet presAssocID="{77577499-7CB3-409E-B5D4-22CE3CA01D58}" presName="rootComposite3" presStyleCnt="0"/>
      <dgm:spPr/>
    </dgm:pt>
    <dgm:pt modelId="{C16E57EA-4BAA-4F49-895D-015BBC634F62}" type="pres">
      <dgm:prSet presAssocID="{77577499-7CB3-409E-B5D4-22CE3CA01D58}" presName="rootText3" presStyleLbl="asst2" presStyleIdx="1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CE6A367-3298-4E33-BFEE-4BB97057C67F}" type="pres">
      <dgm:prSet presAssocID="{77577499-7CB3-409E-B5D4-22CE3CA01D58}" presName="rootConnector3" presStyleLbl="asst2" presStyleIdx="1" presStyleCnt="7"/>
      <dgm:spPr/>
      <dgm:t>
        <a:bodyPr/>
        <a:lstStyle/>
        <a:p>
          <a:endParaRPr lang="es-ES"/>
        </a:p>
      </dgm:t>
    </dgm:pt>
    <dgm:pt modelId="{01C67C23-1D66-4F0A-A3EE-6AFBD7D573D1}" type="pres">
      <dgm:prSet presAssocID="{77577499-7CB3-409E-B5D4-22CE3CA01D58}" presName="hierChild6" presStyleCnt="0"/>
      <dgm:spPr/>
    </dgm:pt>
    <dgm:pt modelId="{DE513320-9CE7-40D2-AFCA-7A8CC5E687B6}" type="pres">
      <dgm:prSet presAssocID="{77577499-7CB3-409E-B5D4-22CE3CA01D58}" presName="hierChild7" presStyleCnt="0"/>
      <dgm:spPr/>
    </dgm:pt>
    <dgm:pt modelId="{BAECE869-031A-41FC-AFE8-B84F1B768B05}" type="pres">
      <dgm:prSet presAssocID="{04006884-E1D8-4022-90CB-89D95921AE36}" presName="Name37" presStyleLbl="parChTrans1D2" presStyleIdx="2" presStyleCnt="7"/>
      <dgm:spPr/>
      <dgm:t>
        <a:bodyPr/>
        <a:lstStyle/>
        <a:p>
          <a:endParaRPr lang="es-ES"/>
        </a:p>
      </dgm:t>
    </dgm:pt>
    <dgm:pt modelId="{FEEBADA1-C4B0-4228-991F-6E2CACC1B62F}" type="pres">
      <dgm:prSet presAssocID="{FA1A257D-5B57-4F41-899E-008062812B53}" presName="hierRoot2" presStyleCnt="0">
        <dgm:presLayoutVars>
          <dgm:hierBranch val="init"/>
        </dgm:presLayoutVars>
      </dgm:prSet>
      <dgm:spPr/>
    </dgm:pt>
    <dgm:pt modelId="{EFCB8137-2FDA-464B-969A-8A152BCF1BF1}" type="pres">
      <dgm:prSet presAssocID="{FA1A257D-5B57-4F41-899E-008062812B53}" presName="rootComposite" presStyleCnt="0"/>
      <dgm:spPr/>
    </dgm:pt>
    <dgm:pt modelId="{99E8586A-10F7-4ADD-BA8C-0E3CD10F385C}" type="pres">
      <dgm:prSet presAssocID="{FA1A257D-5B57-4F41-899E-008062812B53}" presName="rootText" presStyleLbl="node2" presStyleIdx="2" presStyleCnt="7" custScaleY="1367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C66A210-13E8-4224-A896-B211367B7744}" type="pres">
      <dgm:prSet presAssocID="{FA1A257D-5B57-4F41-899E-008062812B53}" presName="rootConnector" presStyleLbl="node2" presStyleIdx="2" presStyleCnt="7"/>
      <dgm:spPr/>
      <dgm:t>
        <a:bodyPr/>
        <a:lstStyle/>
        <a:p>
          <a:endParaRPr lang="es-ES"/>
        </a:p>
      </dgm:t>
    </dgm:pt>
    <dgm:pt modelId="{4927A295-4913-4CB0-90ED-68F7372D6E9B}" type="pres">
      <dgm:prSet presAssocID="{FA1A257D-5B57-4F41-899E-008062812B53}" presName="hierChild4" presStyleCnt="0"/>
      <dgm:spPr/>
    </dgm:pt>
    <dgm:pt modelId="{34681E84-566A-44D5-B623-15C8EF1BCF85}" type="pres">
      <dgm:prSet presAssocID="{FA1A257D-5B57-4F41-899E-008062812B53}" presName="hierChild5" presStyleCnt="0"/>
      <dgm:spPr/>
    </dgm:pt>
    <dgm:pt modelId="{7B66C2B5-8E7D-4915-8770-DA5FC8B1A9EA}" type="pres">
      <dgm:prSet presAssocID="{9A64E34E-6C9B-4BA8-B772-A97297043867}" presName="Name111" presStyleLbl="parChTrans1D3" presStyleIdx="2" presStyleCnt="7"/>
      <dgm:spPr/>
      <dgm:t>
        <a:bodyPr/>
        <a:lstStyle/>
        <a:p>
          <a:endParaRPr lang="es-ES"/>
        </a:p>
      </dgm:t>
    </dgm:pt>
    <dgm:pt modelId="{58B6A46A-FF95-4D4D-8664-A5CBAC9173B9}" type="pres">
      <dgm:prSet presAssocID="{9238780A-8B6E-4F1F-9ABD-81DDC5C75937}" presName="hierRoot3" presStyleCnt="0">
        <dgm:presLayoutVars>
          <dgm:hierBranch val="init"/>
        </dgm:presLayoutVars>
      </dgm:prSet>
      <dgm:spPr/>
    </dgm:pt>
    <dgm:pt modelId="{4CD2CB9E-E79D-4FEE-9184-987077990614}" type="pres">
      <dgm:prSet presAssocID="{9238780A-8B6E-4F1F-9ABD-81DDC5C75937}" presName="rootComposite3" presStyleCnt="0"/>
      <dgm:spPr/>
    </dgm:pt>
    <dgm:pt modelId="{8EF55AB5-C413-4A36-9CAC-9269CFD8214C}" type="pres">
      <dgm:prSet presAssocID="{9238780A-8B6E-4F1F-9ABD-81DDC5C75937}" presName="rootText3" presStyleLbl="asst2" presStyleIdx="2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EF9BAB6-FC55-4FC2-9A07-6C7B519C4E35}" type="pres">
      <dgm:prSet presAssocID="{9238780A-8B6E-4F1F-9ABD-81DDC5C75937}" presName="rootConnector3" presStyleLbl="asst2" presStyleIdx="2" presStyleCnt="7"/>
      <dgm:spPr/>
      <dgm:t>
        <a:bodyPr/>
        <a:lstStyle/>
        <a:p>
          <a:endParaRPr lang="es-ES"/>
        </a:p>
      </dgm:t>
    </dgm:pt>
    <dgm:pt modelId="{3AACE45C-5548-46DD-88C6-0ED5F5B975DE}" type="pres">
      <dgm:prSet presAssocID="{9238780A-8B6E-4F1F-9ABD-81DDC5C75937}" presName="hierChild6" presStyleCnt="0"/>
      <dgm:spPr/>
    </dgm:pt>
    <dgm:pt modelId="{0C883D9A-7F60-4D2F-B0CF-FCB954AD4AF8}" type="pres">
      <dgm:prSet presAssocID="{9238780A-8B6E-4F1F-9ABD-81DDC5C75937}" presName="hierChild7" presStyleCnt="0"/>
      <dgm:spPr/>
    </dgm:pt>
    <dgm:pt modelId="{2E826BA7-C020-4902-8F12-5E57273B7572}" type="pres">
      <dgm:prSet presAssocID="{53BC01E1-5719-4CE1-8771-FF23A4C8A6D7}" presName="Name37" presStyleLbl="parChTrans1D2" presStyleIdx="3" presStyleCnt="7"/>
      <dgm:spPr/>
      <dgm:t>
        <a:bodyPr/>
        <a:lstStyle/>
        <a:p>
          <a:endParaRPr lang="es-ES"/>
        </a:p>
      </dgm:t>
    </dgm:pt>
    <dgm:pt modelId="{843E15BA-2247-48FD-9993-C12C615B4298}" type="pres">
      <dgm:prSet presAssocID="{0E34DAF2-B948-4A91-AA39-5C12A3DC7634}" presName="hierRoot2" presStyleCnt="0">
        <dgm:presLayoutVars>
          <dgm:hierBranch val="init"/>
        </dgm:presLayoutVars>
      </dgm:prSet>
      <dgm:spPr/>
    </dgm:pt>
    <dgm:pt modelId="{0138A014-4CE7-409A-AC6B-18028247ECAB}" type="pres">
      <dgm:prSet presAssocID="{0E34DAF2-B948-4A91-AA39-5C12A3DC7634}" presName="rootComposite" presStyleCnt="0"/>
      <dgm:spPr/>
    </dgm:pt>
    <dgm:pt modelId="{E79F1496-4973-4B47-BED7-185BD6908E0E}" type="pres">
      <dgm:prSet presAssocID="{0E34DAF2-B948-4A91-AA39-5C12A3DC7634}" presName="rootText" presStyleLbl="node2" presStyleIdx="3" presStyleCnt="7" custScaleY="1367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7A44292-4B03-4D2D-AA9C-76F88045E68F}" type="pres">
      <dgm:prSet presAssocID="{0E34DAF2-B948-4A91-AA39-5C12A3DC7634}" presName="rootConnector" presStyleLbl="node2" presStyleIdx="3" presStyleCnt="7"/>
      <dgm:spPr/>
      <dgm:t>
        <a:bodyPr/>
        <a:lstStyle/>
        <a:p>
          <a:endParaRPr lang="es-ES"/>
        </a:p>
      </dgm:t>
    </dgm:pt>
    <dgm:pt modelId="{B99389B6-CFA9-48C5-AAC7-501311E4A36B}" type="pres">
      <dgm:prSet presAssocID="{0E34DAF2-B948-4A91-AA39-5C12A3DC7634}" presName="hierChild4" presStyleCnt="0"/>
      <dgm:spPr/>
    </dgm:pt>
    <dgm:pt modelId="{20ACA0C4-10AA-48AA-AB4C-292E782059F7}" type="pres">
      <dgm:prSet presAssocID="{0E34DAF2-B948-4A91-AA39-5C12A3DC7634}" presName="hierChild5" presStyleCnt="0"/>
      <dgm:spPr/>
    </dgm:pt>
    <dgm:pt modelId="{AAFDC98A-B1DF-4C30-9735-D45B1D5A305E}" type="pres">
      <dgm:prSet presAssocID="{4A1CE80E-2B29-4282-8E82-0DD20290FC4D}" presName="Name111" presStyleLbl="parChTrans1D3" presStyleIdx="3" presStyleCnt="7"/>
      <dgm:spPr/>
      <dgm:t>
        <a:bodyPr/>
        <a:lstStyle/>
        <a:p>
          <a:endParaRPr lang="es-ES"/>
        </a:p>
      </dgm:t>
    </dgm:pt>
    <dgm:pt modelId="{40C9D885-751F-42C8-8949-85B8C30750AB}" type="pres">
      <dgm:prSet presAssocID="{0E5B6CEA-BCE3-493D-8AE7-C687BAB1CC2F}" presName="hierRoot3" presStyleCnt="0">
        <dgm:presLayoutVars>
          <dgm:hierBranch val="init"/>
        </dgm:presLayoutVars>
      </dgm:prSet>
      <dgm:spPr/>
    </dgm:pt>
    <dgm:pt modelId="{E72E6242-B17D-41DB-A639-9EA955E13903}" type="pres">
      <dgm:prSet presAssocID="{0E5B6CEA-BCE3-493D-8AE7-C687BAB1CC2F}" presName="rootComposite3" presStyleCnt="0"/>
      <dgm:spPr/>
    </dgm:pt>
    <dgm:pt modelId="{3B453827-38FF-4469-9665-88AB704CF7E3}" type="pres">
      <dgm:prSet presAssocID="{0E5B6CEA-BCE3-493D-8AE7-C687BAB1CC2F}" presName="rootText3" presStyleLbl="asst2" presStyleIdx="3" presStyleCnt="7" custScaleY="28951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790359A-AAE1-4940-BBE5-77E148963016}" type="pres">
      <dgm:prSet presAssocID="{0E5B6CEA-BCE3-493D-8AE7-C687BAB1CC2F}" presName="rootConnector3" presStyleLbl="asst2" presStyleIdx="3" presStyleCnt="7"/>
      <dgm:spPr/>
      <dgm:t>
        <a:bodyPr/>
        <a:lstStyle/>
        <a:p>
          <a:endParaRPr lang="es-ES"/>
        </a:p>
      </dgm:t>
    </dgm:pt>
    <dgm:pt modelId="{58896DA2-8A4C-45BF-8B99-E01F712C9B38}" type="pres">
      <dgm:prSet presAssocID="{0E5B6CEA-BCE3-493D-8AE7-C687BAB1CC2F}" presName="hierChild6" presStyleCnt="0"/>
      <dgm:spPr/>
    </dgm:pt>
    <dgm:pt modelId="{49EB4186-D745-4A3E-A615-9989D5E75C22}" type="pres">
      <dgm:prSet presAssocID="{0E5B6CEA-BCE3-493D-8AE7-C687BAB1CC2F}" presName="hierChild7" presStyleCnt="0"/>
      <dgm:spPr/>
    </dgm:pt>
    <dgm:pt modelId="{92311255-0F59-43C3-A0DC-80E0922955FB}" type="pres">
      <dgm:prSet presAssocID="{08325A0B-49C8-40C7-89AE-5DD8D7A71BD2}" presName="Name37" presStyleLbl="parChTrans1D2" presStyleIdx="4" presStyleCnt="7"/>
      <dgm:spPr/>
      <dgm:t>
        <a:bodyPr/>
        <a:lstStyle/>
        <a:p>
          <a:endParaRPr lang="es-ES"/>
        </a:p>
      </dgm:t>
    </dgm:pt>
    <dgm:pt modelId="{5BCD837F-953B-4335-A345-DD6CBA59501A}" type="pres">
      <dgm:prSet presAssocID="{84599A46-F7A5-43C8-9492-B34A14AA7A7B}" presName="hierRoot2" presStyleCnt="0">
        <dgm:presLayoutVars>
          <dgm:hierBranch val="init"/>
        </dgm:presLayoutVars>
      </dgm:prSet>
      <dgm:spPr/>
    </dgm:pt>
    <dgm:pt modelId="{FA217263-DB18-46C1-B2CD-25DC161ACA37}" type="pres">
      <dgm:prSet presAssocID="{84599A46-F7A5-43C8-9492-B34A14AA7A7B}" presName="rootComposite" presStyleCnt="0"/>
      <dgm:spPr/>
    </dgm:pt>
    <dgm:pt modelId="{D75C88FB-0645-4E59-BF04-6C8E5FFF3CFE}" type="pres">
      <dgm:prSet presAssocID="{84599A46-F7A5-43C8-9492-B34A14AA7A7B}" presName="rootText" presStyleLbl="node2" presStyleIdx="4" presStyleCnt="7" custScaleY="1367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B71C9D0-F6C4-4907-ADFC-D9B19ECAC438}" type="pres">
      <dgm:prSet presAssocID="{84599A46-F7A5-43C8-9492-B34A14AA7A7B}" presName="rootConnector" presStyleLbl="node2" presStyleIdx="4" presStyleCnt="7"/>
      <dgm:spPr/>
      <dgm:t>
        <a:bodyPr/>
        <a:lstStyle/>
        <a:p>
          <a:endParaRPr lang="es-ES"/>
        </a:p>
      </dgm:t>
    </dgm:pt>
    <dgm:pt modelId="{F88624A0-C73C-4DA9-A8C2-CBEEC442A706}" type="pres">
      <dgm:prSet presAssocID="{84599A46-F7A5-43C8-9492-B34A14AA7A7B}" presName="hierChild4" presStyleCnt="0"/>
      <dgm:spPr/>
    </dgm:pt>
    <dgm:pt modelId="{FB83E057-6378-4AB6-BF78-85CCCFCA4EC0}" type="pres">
      <dgm:prSet presAssocID="{84599A46-F7A5-43C8-9492-B34A14AA7A7B}" presName="hierChild5" presStyleCnt="0"/>
      <dgm:spPr/>
    </dgm:pt>
    <dgm:pt modelId="{9F410F96-324F-4436-9A8B-D30CAE0252D6}" type="pres">
      <dgm:prSet presAssocID="{96E14D58-717A-47FC-AC8C-F7F905544D77}" presName="Name111" presStyleLbl="parChTrans1D3" presStyleIdx="4" presStyleCnt="7"/>
      <dgm:spPr/>
      <dgm:t>
        <a:bodyPr/>
        <a:lstStyle/>
        <a:p>
          <a:endParaRPr lang="es-ES"/>
        </a:p>
      </dgm:t>
    </dgm:pt>
    <dgm:pt modelId="{0DAD467F-0453-4AB5-A2C4-E1DDA9C19863}" type="pres">
      <dgm:prSet presAssocID="{CFE10202-08F0-4EA4-837E-D18218DC750E}" presName="hierRoot3" presStyleCnt="0">
        <dgm:presLayoutVars>
          <dgm:hierBranch val="init"/>
        </dgm:presLayoutVars>
      </dgm:prSet>
      <dgm:spPr/>
    </dgm:pt>
    <dgm:pt modelId="{24C75E8F-2062-40BE-86FA-A86CA2AD26A2}" type="pres">
      <dgm:prSet presAssocID="{CFE10202-08F0-4EA4-837E-D18218DC750E}" presName="rootComposite3" presStyleCnt="0"/>
      <dgm:spPr/>
    </dgm:pt>
    <dgm:pt modelId="{B4D6347C-8619-43DF-830A-9F0D40F0560D}" type="pres">
      <dgm:prSet presAssocID="{CFE10202-08F0-4EA4-837E-D18218DC750E}" presName="rootText3" presStyleLbl="asst2" presStyleIdx="4" presStyleCnt="7" custScaleY="18634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3E81BF6-FA93-4161-A512-FAFDC7AA120E}" type="pres">
      <dgm:prSet presAssocID="{CFE10202-08F0-4EA4-837E-D18218DC750E}" presName="rootConnector3" presStyleLbl="asst2" presStyleIdx="4" presStyleCnt="7"/>
      <dgm:spPr/>
      <dgm:t>
        <a:bodyPr/>
        <a:lstStyle/>
        <a:p>
          <a:endParaRPr lang="es-ES"/>
        </a:p>
      </dgm:t>
    </dgm:pt>
    <dgm:pt modelId="{4F05B49C-ABB7-4ABE-996F-ADBEF936B7E8}" type="pres">
      <dgm:prSet presAssocID="{CFE10202-08F0-4EA4-837E-D18218DC750E}" presName="hierChild6" presStyleCnt="0"/>
      <dgm:spPr/>
    </dgm:pt>
    <dgm:pt modelId="{5A46D0B4-6118-486C-84CE-94EABA9114D7}" type="pres">
      <dgm:prSet presAssocID="{CFE10202-08F0-4EA4-837E-D18218DC750E}" presName="hierChild7" presStyleCnt="0"/>
      <dgm:spPr/>
    </dgm:pt>
    <dgm:pt modelId="{BB513E17-117E-49EC-9896-E1E84F4CC181}" type="pres">
      <dgm:prSet presAssocID="{D6017657-AA96-4C3B-B94C-2957CB30DCC2}" presName="Name37" presStyleLbl="parChTrans1D2" presStyleIdx="5" presStyleCnt="7"/>
      <dgm:spPr/>
      <dgm:t>
        <a:bodyPr/>
        <a:lstStyle/>
        <a:p>
          <a:endParaRPr lang="es-ES"/>
        </a:p>
      </dgm:t>
    </dgm:pt>
    <dgm:pt modelId="{6D4A7E8A-2C9F-42B0-9A11-CAB09BA0050A}" type="pres">
      <dgm:prSet presAssocID="{266E839E-6AE7-45CB-BE08-4046F6142D5C}" presName="hierRoot2" presStyleCnt="0">
        <dgm:presLayoutVars>
          <dgm:hierBranch val="init"/>
        </dgm:presLayoutVars>
      </dgm:prSet>
      <dgm:spPr/>
    </dgm:pt>
    <dgm:pt modelId="{73784049-3A7A-4DB4-9416-B08E04F56816}" type="pres">
      <dgm:prSet presAssocID="{266E839E-6AE7-45CB-BE08-4046F6142D5C}" presName="rootComposite" presStyleCnt="0"/>
      <dgm:spPr/>
    </dgm:pt>
    <dgm:pt modelId="{F5E7B583-B57B-4040-BE69-03783973445B}" type="pres">
      <dgm:prSet presAssocID="{266E839E-6AE7-45CB-BE08-4046F6142D5C}" presName="rootText" presStyleLbl="node2" presStyleIdx="5" presStyleCnt="7" custScaleY="1367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BE75545-86DB-475A-9E87-9798FDB6B744}" type="pres">
      <dgm:prSet presAssocID="{266E839E-6AE7-45CB-BE08-4046F6142D5C}" presName="rootConnector" presStyleLbl="node2" presStyleIdx="5" presStyleCnt="7"/>
      <dgm:spPr/>
      <dgm:t>
        <a:bodyPr/>
        <a:lstStyle/>
        <a:p>
          <a:endParaRPr lang="es-ES"/>
        </a:p>
      </dgm:t>
    </dgm:pt>
    <dgm:pt modelId="{55B16BDA-DE9F-49F5-863E-AD9AECC50E83}" type="pres">
      <dgm:prSet presAssocID="{266E839E-6AE7-45CB-BE08-4046F6142D5C}" presName="hierChild4" presStyleCnt="0"/>
      <dgm:spPr/>
    </dgm:pt>
    <dgm:pt modelId="{ED02F17F-1547-4203-857E-BC8123050E63}" type="pres">
      <dgm:prSet presAssocID="{266E839E-6AE7-45CB-BE08-4046F6142D5C}" presName="hierChild5" presStyleCnt="0"/>
      <dgm:spPr/>
    </dgm:pt>
    <dgm:pt modelId="{22954BFC-E671-40C3-B4ED-3A7AFAFBDFBE}" type="pres">
      <dgm:prSet presAssocID="{9B7FA4F3-2DF3-4875-9CAE-31287F5E69E0}" presName="Name111" presStyleLbl="parChTrans1D3" presStyleIdx="5" presStyleCnt="7"/>
      <dgm:spPr/>
      <dgm:t>
        <a:bodyPr/>
        <a:lstStyle/>
        <a:p>
          <a:endParaRPr lang="es-ES"/>
        </a:p>
      </dgm:t>
    </dgm:pt>
    <dgm:pt modelId="{D3D7653A-D584-4335-B86A-3D9B3E39C960}" type="pres">
      <dgm:prSet presAssocID="{F6213696-A3E1-409C-87C0-848C2D3EA1A1}" presName="hierRoot3" presStyleCnt="0">
        <dgm:presLayoutVars>
          <dgm:hierBranch val="init"/>
        </dgm:presLayoutVars>
      </dgm:prSet>
      <dgm:spPr/>
    </dgm:pt>
    <dgm:pt modelId="{BD375597-34CD-4512-BA5A-9A312A032B1E}" type="pres">
      <dgm:prSet presAssocID="{F6213696-A3E1-409C-87C0-848C2D3EA1A1}" presName="rootComposite3" presStyleCnt="0"/>
      <dgm:spPr/>
    </dgm:pt>
    <dgm:pt modelId="{E943E08E-CCE1-43FB-B159-DAB4EBBA1E45}" type="pres">
      <dgm:prSet presAssocID="{F6213696-A3E1-409C-87C0-848C2D3EA1A1}" presName="rootText3" presStyleLbl="asst2" presStyleIdx="5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37BC145-6B80-44AA-BDA6-A7E1ED71B1D0}" type="pres">
      <dgm:prSet presAssocID="{F6213696-A3E1-409C-87C0-848C2D3EA1A1}" presName="rootConnector3" presStyleLbl="asst2" presStyleIdx="5" presStyleCnt="7"/>
      <dgm:spPr/>
      <dgm:t>
        <a:bodyPr/>
        <a:lstStyle/>
        <a:p>
          <a:endParaRPr lang="es-ES"/>
        </a:p>
      </dgm:t>
    </dgm:pt>
    <dgm:pt modelId="{7DDF4EE8-5439-4A61-9C3D-2BE431B4DB48}" type="pres">
      <dgm:prSet presAssocID="{F6213696-A3E1-409C-87C0-848C2D3EA1A1}" presName="hierChild6" presStyleCnt="0"/>
      <dgm:spPr/>
    </dgm:pt>
    <dgm:pt modelId="{09F14ADC-263C-456F-8C27-FF74284830AF}" type="pres">
      <dgm:prSet presAssocID="{F6213696-A3E1-409C-87C0-848C2D3EA1A1}" presName="hierChild7" presStyleCnt="0"/>
      <dgm:spPr/>
    </dgm:pt>
    <dgm:pt modelId="{89E36E46-6FAA-430F-B493-6B32F8D6AE69}" type="pres">
      <dgm:prSet presAssocID="{FA585621-40FA-411B-B280-AAF92D1C8468}" presName="Name37" presStyleLbl="parChTrans1D2" presStyleIdx="6" presStyleCnt="7"/>
      <dgm:spPr/>
      <dgm:t>
        <a:bodyPr/>
        <a:lstStyle/>
        <a:p>
          <a:endParaRPr lang="es-ES"/>
        </a:p>
      </dgm:t>
    </dgm:pt>
    <dgm:pt modelId="{4E293FE0-6C12-412A-91A2-4AB812C55ED9}" type="pres">
      <dgm:prSet presAssocID="{CDC63193-5086-426B-8D1C-F742261F65D6}" presName="hierRoot2" presStyleCnt="0">
        <dgm:presLayoutVars>
          <dgm:hierBranch val="init"/>
        </dgm:presLayoutVars>
      </dgm:prSet>
      <dgm:spPr/>
    </dgm:pt>
    <dgm:pt modelId="{96900BB0-491C-4C42-AA34-58BEFB408CDE}" type="pres">
      <dgm:prSet presAssocID="{CDC63193-5086-426B-8D1C-F742261F65D6}" presName="rootComposite" presStyleCnt="0"/>
      <dgm:spPr/>
    </dgm:pt>
    <dgm:pt modelId="{3A8436CA-6B59-40DB-B444-68D797B03D4B}" type="pres">
      <dgm:prSet presAssocID="{CDC63193-5086-426B-8D1C-F742261F65D6}" presName="rootText" presStyleLbl="node2" presStyleIdx="6" presStyleCnt="7" custScaleY="1367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A1F02C3-4938-41CE-8AA8-547E3029E08D}" type="pres">
      <dgm:prSet presAssocID="{CDC63193-5086-426B-8D1C-F742261F65D6}" presName="rootConnector" presStyleLbl="node2" presStyleIdx="6" presStyleCnt="7"/>
      <dgm:spPr/>
      <dgm:t>
        <a:bodyPr/>
        <a:lstStyle/>
        <a:p>
          <a:endParaRPr lang="es-ES"/>
        </a:p>
      </dgm:t>
    </dgm:pt>
    <dgm:pt modelId="{A5072493-DD64-4E4B-A588-E72A38529060}" type="pres">
      <dgm:prSet presAssocID="{CDC63193-5086-426B-8D1C-F742261F65D6}" presName="hierChild4" presStyleCnt="0"/>
      <dgm:spPr/>
    </dgm:pt>
    <dgm:pt modelId="{050BC594-3C03-4D82-AD15-67FA4759B9C5}" type="pres">
      <dgm:prSet presAssocID="{CDC63193-5086-426B-8D1C-F742261F65D6}" presName="hierChild5" presStyleCnt="0"/>
      <dgm:spPr/>
    </dgm:pt>
    <dgm:pt modelId="{0ECCDAF3-EA80-4AB2-992E-0D82D7EF5D60}" type="pres">
      <dgm:prSet presAssocID="{D07AA507-F0B6-468A-B062-A632EB160AD1}" presName="Name111" presStyleLbl="parChTrans1D3" presStyleIdx="6" presStyleCnt="7"/>
      <dgm:spPr/>
      <dgm:t>
        <a:bodyPr/>
        <a:lstStyle/>
        <a:p>
          <a:endParaRPr lang="es-ES"/>
        </a:p>
      </dgm:t>
    </dgm:pt>
    <dgm:pt modelId="{CA875404-29AD-43A0-A5F8-DEF48D4BE750}" type="pres">
      <dgm:prSet presAssocID="{C286ABB2-E0C2-4DBF-8085-EB40297C61D0}" presName="hierRoot3" presStyleCnt="0">
        <dgm:presLayoutVars>
          <dgm:hierBranch val="init"/>
        </dgm:presLayoutVars>
      </dgm:prSet>
      <dgm:spPr/>
    </dgm:pt>
    <dgm:pt modelId="{AAEF2656-6ED5-4BBB-97A8-B53899AEC5A0}" type="pres">
      <dgm:prSet presAssocID="{C286ABB2-E0C2-4DBF-8085-EB40297C61D0}" presName="rootComposite3" presStyleCnt="0"/>
      <dgm:spPr/>
    </dgm:pt>
    <dgm:pt modelId="{1DF95486-D296-4072-8CE9-805F6D393535}" type="pres">
      <dgm:prSet presAssocID="{C286ABB2-E0C2-4DBF-8085-EB40297C61D0}" presName="rootText3" presStyleLbl="asst2" presStyleIdx="6" presStyleCnt="7" custScaleX="87302" custScaleY="13871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1D8396B-E9C7-4335-958D-13A16FDE07E3}" type="pres">
      <dgm:prSet presAssocID="{C286ABB2-E0C2-4DBF-8085-EB40297C61D0}" presName="rootConnector3" presStyleLbl="asst2" presStyleIdx="6" presStyleCnt="7"/>
      <dgm:spPr/>
      <dgm:t>
        <a:bodyPr/>
        <a:lstStyle/>
        <a:p>
          <a:endParaRPr lang="es-ES"/>
        </a:p>
      </dgm:t>
    </dgm:pt>
    <dgm:pt modelId="{4D3F1B66-0DE1-4429-9C45-951EFEDA2F95}" type="pres">
      <dgm:prSet presAssocID="{C286ABB2-E0C2-4DBF-8085-EB40297C61D0}" presName="hierChild6" presStyleCnt="0"/>
      <dgm:spPr/>
    </dgm:pt>
    <dgm:pt modelId="{33568C64-A1F2-46D0-9BF5-31BD5E9DE5CA}" type="pres">
      <dgm:prSet presAssocID="{C286ABB2-E0C2-4DBF-8085-EB40297C61D0}" presName="hierChild7" presStyleCnt="0"/>
      <dgm:spPr/>
    </dgm:pt>
    <dgm:pt modelId="{6BE15B93-E4E5-410E-9805-8B281ACDBD17}" type="pres">
      <dgm:prSet presAssocID="{B14EE12C-5390-461F-8718-DE2D722CE3FE}" presName="hierChild3" presStyleCnt="0"/>
      <dgm:spPr/>
    </dgm:pt>
  </dgm:ptLst>
  <dgm:cxnLst>
    <dgm:cxn modelId="{EBCE30C5-CA4E-4F86-B0F3-FD0A3412FAF9}" type="presOf" srcId="{FA1A257D-5B57-4F41-899E-008062812B53}" destId="{99E8586A-10F7-4ADD-BA8C-0E3CD10F385C}" srcOrd="0" destOrd="0" presId="urn:microsoft.com/office/officeart/2005/8/layout/orgChart1"/>
    <dgm:cxn modelId="{8DB1AF9F-1C25-49E2-A9B0-1CD2E3772C96}" srcId="{0E34DAF2-B948-4A91-AA39-5C12A3DC7634}" destId="{0E5B6CEA-BCE3-493D-8AE7-C687BAB1CC2F}" srcOrd="0" destOrd="0" parTransId="{4A1CE80E-2B29-4282-8E82-0DD20290FC4D}" sibTransId="{1C54E72E-4A53-4689-9A1E-3C63311EBFC7}"/>
    <dgm:cxn modelId="{574A40F8-20DA-4FD4-88E5-2AD6481F7CF7}" type="presOf" srcId="{0E5B6CEA-BCE3-493D-8AE7-C687BAB1CC2F}" destId="{7790359A-AAE1-4940-BBE5-77E148963016}" srcOrd="1" destOrd="0" presId="urn:microsoft.com/office/officeart/2005/8/layout/orgChart1"/>
    <dgm:cxn modelId="{B4C48A69-EE20-4D64-A11C-DA9876397A5C}" type="presOf" srcId="{92B63127-8E4C-430C-BC89-659835E5E5D8}" destId="{12170151-8241-4F04-A762-B3DE40C7BF28}" srcOrd="0" destOrd="0" presId="urn:microsoft.com/office/officeart/2005/8/layout/orgChart1"/>
    <dgm:cxn modelId="{89B569EE-7C07-4DC9-92AA-F7E785EC75A6}" type="presOf" srcId="{D537937D-BCC0-4554-9CCB-BEC9FD08B2DA}" destId="{D653F137-1361-4031-A882-E4BD7D59C858}" srcOrd="0" destOrd="0" presId="urn:microsoft.com/office/officeart/2005/8/layout/orgChart1"/>
    <dgm:cxn modelId="{B6072B62-506F-4881-8BEF-5BBF1C18C3B7}" srcId="{646E2B3F-3CA5-4488-AD9C-A420F5CF7DFB}" destId="{B14EE12C-5390-461F-8718-DE2D722CE3FE}" srcOrd="0" destOrd="0" parTransId="{98632AC5-F683-4AB8-ABA4-D8E3A2549403}" sibTransId="{64E4892E-1075-4EA4-B8AF-9703BB4216AC}"/>
    <dgm:cxn modelId="{C17B88A7-5A00-465B-B8BF-A3AE0DFA1FFA}" type="presOf" srcId="{0E5B6CEA-BCE3-493D-8AE7-C687BAB1CC2F}" destId="{3B453827-38FF-4469-9665-88AB704CF7E3}" srcOrd="0" destOrd="0" presId="urn:microsoft.com/office/officeart/2005/8/layout/orgChart1"/>
    <dgm:cxn modelId="{CBAC8BCA-2291-4F77-A456-7135CAFCBD4A}" type="presOf" srcId="{CDC63193-5086-426B-8D1C-F742261F65D6}" destId="{3A8436CA-6B59-40DB-B444-68D797B03D4B}" srcOrd="0" destOrd="0" presId="urn:microsoft.com/office/officeart/2005/8/layout/orgChart1"/>
    <dgm:cxn modelId="{7CBEFD4F-6C99-4655-B699-5A1F2D9F79E3}" type="presOf" srcId="{646E2B3F-3CA5-4488-AD9C-A420F5CF7DFB}" destId="{8773B1F2-4DC0-41A9-8E41-A309E6DE8D56}" srcOrd="0" destOrd="0" presId="urn:microsoft.com/office/officeart/2005/8/layout/orgChart1"/>
    <dgm:cxn modelId="{F07F5F19-17C2-4596-A3DB-185BAF1A3FD9}" type="presOf" srcId="{D07AA507-F0B6-468A-B062-A632EB160AD1}" destId="{0ECCDAF3-EA80-4AB2-992E-0D82D7EF5D60}" srcOrd="0" destOrd="0" presId="urn:microsoft.com/office/officeart/2005/8/layout/orgChart1"/>
    <dgm:cxn modelId="{B1A1B135-D006-476B-9E9D-FC8265670B8C}" type="presOf" srcId="{CFE10202-08F0-4EA4-837E-D18218DC750E}" destId="{33E81BF6-FA93-4161-A512-FAFDC7AA120E}" srcOrd="1" destOrd="0" presId="urn:microsoft.com/office/officeart/2005/8/layout/orgChart1"/>
    <dgm:cxn modelId="{0ABD77D6-A0FD-4F37-85E1-1ED970404ACF}" srcId="{084580C6-A949-4DCF-ABD6-0ADB6CB50418}" destId="{77577499-7CB3-409E-B5D4-22CE3CA01D58}" srcOrd="0" destOrd="0" parTransId="{79981842-1167-41AA-81E2-63B5F691FD16}" sibTransId="{D53EBE44-5685-4B5D-987E-A45291132FFE}"/>
    <dgm:cxn modelId="{57A0744D-A026-4754-B0DF-21DC1F3857A5}" type="presOf" srcId="{0E34DAF2-B948-4A91-AA39-5C12A3DC7634}" destId="{E79F1496-4973-4B47-BED7-185BD6908E0E}" srcOrd="0" destOrd="0" presId="urn:microsoft.com/office/officeart/2005/8/layout/orgChart1"/>
    <dgm:cxn modelId="{BFACEEAC-91D7-4494-BFF8-4E5A01F20FDA}" type="presOf" srcId="{24C88F24-0BF6-4CB4-AAEE-2D71E1BF7C13}" destId="{A413C3F9-FB9F-46DF-A016-B656742AA986}" srcOrd="0" destOrd="0" presId="urn:microsoft.com/office/officeart/2005/8/layout/orgChart1"/>
    <dgm:cxn modelId="{DE044A5B-6780-446D-81C6-519DF71E54BE}" type="presOf" srcId="{F6213696-A3E1-409C-87C0-848C2D3EA1A1}" destId="{E943E08E-CCE1-43FB-B159-DAB4EBBA1E45}" srcOrd="0" destOrd="0" presId="urn:microsoft.com/office/officeart/2005/8/layout/orgChart1"/>
    <dgm:cxn modelId="{6BDEEDAB-19B8-47B2-B7AD-F4FAEF85317E}" type="presOf" srcId="{FA585621-40FA-411B-B280-AAF92D1C8468}" destId="{89E36E46-6FAA-430F-B493-6B32F8D6AE69}" srcOrd="0" destOrd="0" presId="urn:microsoft.com/office/officeart/2005/8/layout/orgChart1"/>
    <dgm:cxn modelId="{5D090909-F171-421D-B892-0F6EBCF3DBE8}" type="presOf" srcId="{96E14D58-717A-47FC-AC8C-F7F905544D77}" destId="{9F410F96-324F-4436-9A8B-D30CAE0252D6}" srcOrd="0" destOrd="0" presId="urn:microsoft.com/office/officeart/2005/8/layout/orgChart1"/>
    <dgm:cxn modelId="{1F994D93-2AC1-41BD-955A-18D706F02F1F}" type="presOf" srcId="{79981842-1167-41AA-81E2-63B5F691FD16}" destId="{78030142-0897-4CC2-9B58-F3549847E53A}" srcOrd="0" destOrd="0" presId="urn:microsoft.com/office/officeart/2005/8/layout/orgChart1"/>
    <dgm:cxn modelId="{6338E865-817D-409E-B059-C6AFF101DBEE}" type="presOf" srcId="{084580C6-A949-4DCF-ABD6-0ADB6CB50418}" destId="{8BDFC149-D426-4E25-8C48-36D335940857}" srcOrd="1" destOrd="0" presId="urn:microsoft.com/office/officeart/2005/8/layout/orgChart1"/>
    <dgm:cxn modelId="{528A4227-9948-4475-ADA1-4DF1C97F6C19}" type="presOf" srcId="{84599A46-F7A5-43C8-9492-B34A14AA7A7B}" destId="{D75C88FB-0645-4E59-BF04-6C8E5FFF3CFE}" srcOrd="0" destOrd="0" presId="urn:microsoft.com/office/officeart/2005/8/layout/orgChart1"/>
    <dgm:cxn modelId="{67CD7795-A02B-48FC-BBCD-6CF01C2AF551}" type="presOf" srcId="{9A64E34E-6C9B-4BA8-B772-A97297043867}" destId="{7B66C2B5-8E7D-4915-8770-DA5FC8B1A9EA}" srcOrd="0" destOrd="0" presId="urn:microsoft.com/office/officeart/2005/8/layout/orgChart1"/>
    <dgm:cxn modelId="{4C17137A-D588-4976-8C3B-C9B03E0AD097}" type="presOf" srcId="{CD39B982-B85F-4E99-A0FF-3E23EABC9DBF}" destId="{1658A7B3-A44D-4F81-9DBF-2289F2F98F38}" srcOrd="1" destOrd="0" presId="urn:microsoft.com/office/officeart/2005/8/layout/orgChart1"/>
    <dgm:cxn modelId="{EE20E15E-8CB2-4DDE-ACDE-F5FF2257AEEF}" type="presOf" srcId="{EA96301E-2106-45AA-BCFB-B59DF6AE9401}" destId="{F4CED8E0-64B2-4C36-957F-7EC74BD93AEC}" srcOrd="0" destOrd="0" presId="urn:microsoft.com/office/officeart/2005/8/layout/orgChart1"/>
    <dgm:cxn modelId="{CF5DB4EE-13D3-46C9-A346-80DD26D6D291}" type="presOf" srcId="{0E34DAF2-B948-4A91-AA39-5C12A3DC7634}" destId="{47A44292-4B03-4D2D-AA9C-76F88045E68F}" srcOrd="1" destOrd="0" presId="urn:microsoft.com/office/officeart/2005/8/layout/orgChart1"/>
    <dgm:cxn modelId="{23DC9D30-A67A-4660-966E-B805339D1D0F}" srcId="{B14EE12C-5390-461F-8718-DE2D722CE3FE}" destId="{CDC63193-5086-426B-8D1C-F742261F65D6}" srcOrd="6" destOrd="0" parTransId="{FA585621-40FA-411B-B280-AAF92D1C8468}" sibTransId="{9EC278DA-BC0A-43B0-A5B2-05EDDB63D78A}"/>
    <dgm:cxn modelId="{15282850-841D-435D-86C3-5493B223F1AC}" type="presOf" srcId="{9B7FA4F3-2DF3-4875-9CAE-31287F5E69E0}" destId="{22954BFC-E671-40C3-B4ED-3A7AFAFBDFBE}" srcOrd="0" destOrd="0" presId="urn:microsoft.com/office/officeart/2005/8/layout/orgChart1"/>
    <dgm:cxn modelId="{1074844C-D098-45DD-B8B2-77C28B88F364}" srcId="{CDC63193-5086-426B-8D1C-F742261F65D6}" destId="{C286ABB2-E0C2-4DBF-8085-EB40297C61D0}" srcOrd="0" destOrd="0" parTransId="{D07AA507-F0B6-468A-B062-A632EB160AD1}" sibTransId="{339BC3C3-FB66-43B1-9DE8-FFB8ABC9FDB9}"/>
    <dgm:cxn modelId="{8FE9823A-FFCD-41EC-BE6A-C182E1CC1883}" type="presOf" srcId="{EA96301E-2106-45AA-BCFB-B59DF6AE9401}" destId="{5DFB01FE-67C6-4ADF-AB04-29EE5CC720CD}" srcOrd="1" destOrd="0" presId="urn:microsoft.com/office/officeart/2005/8/layout/orgChart1"/>
    <dgm:cxn modelId="{58638FA3-335F-49C0-A2B7-435F1071340C}" type="presOf" srcId="{4A1CE80E-2B29-4282-8E82-0DD20290FC4D}" destId="{AAFDC98A-B1DF-4C30-9735-D45B1D5A305E}" srcOrd="0" destOrd="0" presId="urn:microsoft.com/office/officeart/2005/8/layout/orgChart1"/>
    <dgm:cxn modelId="{6742FD79-1C41-42BD-B9CE-AC7196DD0312}" type="presOf" srcId="{266E839E-6AE7-45CB-BE08-4046F6142D5C}" destId="{F5E7B583-B57B-4040-BE69-03783973445B}" srcOrd="0" destOrd="0" presId="urn:microsoft.com/office/officeart/2005/8/layout/orgChart1"/>
    <dgm:cxn modelId="{4B9D58DB-C398-4960-B01A-55ECA9826649}" srcId="{B14EE12C-5390-461F-8718-DE2D722CE3FE}" destId="{0E34DAF2-B948-4A91-AA39-5C12A3DC7634}" srcOrd="3" destOrd="0" parTransId="{53BC01E1-5719-4CE1-8771-FF23A4C8A6D7}" sibTransId="{F6A563D8-3BFE-475D-A688-5C7E8781842F}"/>
    <dgm:cxn modelId="{44385CA0-EF51-4440-8D85-4B4F170FAEA6}" srcId="{B14EE12C-5390-461F-8718-DE2D722CE3FE}" destId="{84599A46-F7A5-43C8-9492-B34A14AA7A7B}" srcOrd="4" destOrd="0" parTransId="{08325A0B-49C8-40C7-89AE-5DD8D7A71BD2}" sibTransId="{BECB8206-F895-468D-BE27-EAF86DDCF9C1}"/>
    <dgm:cxn modelId="{86F77DDC-19FE-4C32-8E61-38E10A80D1D7}" type="presOf" srcId="{CD39B982-B85F-4E99-A0FF-3E23EABC9DBF}" destId="{1E4A499E-D906-4B0D-AA32-E4F0DB6C3F83}" srcOrd="0" destOrd="0" presId="urn:microsoft.com/office/officeart/2005/8/layout/orgChart1"/>
    <dgm:cxn modelId="{C134068E-76FD-4613-B220-E6AAF4C0F6DE}" type="presOf" srcId="{08325A0B-49C8-40C7-89AE-5DD8D7A71BD2}" destId="{92311255-0F59-43C3-A0DC-80E0922955FB}" srcOrd="0" destOrd="0" presId="urn:microsoft.com/office/officeart/2005/8/layout/orgChart1"/>
    <dgm:cxn modelId="{F1D2909D-3793-40AE-A4F9-19337432543A}" type="presOf" srcId="{04006884-E1D8-4022-90CB-89D95921AE36}" destId="{BAECE869-031A-41FC-AFE8-B84F1B768B05}" srcOrd="0" destOrd="0" presId="urn:microsoft.com/office/officeart/2005/8/layout/orgChart1"/>
    <dgm:cxn modelId="{03658662-171A-4F57-B8A0-D8523DF61187}" type="presOf" srcId="{84599A46-F7A5-43C8-9492-B34A14AA7A7B}" destId="{BB71C9D0-F6C4-4907-ADFC-D9B19ECAC438}" srcOrd="1" destOrd="0" presId="urn:microsoft.com/office/officeart/2005/8/layout/orgChart1"/>
    <dgm:cxn modelId="{E11378B5-F972-4AD5-8A60-BDE24384CFE0}" type="presOf" srcId="{CDC63193-5086-426B-8D1C-F742261F65D6}" destId="{BA1F02C3-4938-41CE-8AA8-547E3029E08D}" srcOrd="1" destOrd="0" presId="urn:microsoft.com/office/officeart/2005/8/layout/orgChart1"/>
    <dgm:cxn modelId="{C1495D7B-F32D-4F3D-B8DE-171A95BDC959}" type="presOf" srcId="{B14EE12C-5390-461F-8718-DE2D722CE3FE}" destId="{50F065A3-A9CE-471C-B699-9D3CEC0C94EF}" srcOrd="0" destOrd="0" presId="urn:microsoft.com/office/officeart/2005/8/layout/orgChart1"/>
    <dgm:cxn modelId="{00CEA2AC-5011-48B5-8A2E-88046ACB7AE8}" type="presOf" srcId="{F6213696-A3E1-409C-87C0-848C2D3EA1A1}" destId="{537BC145-6B80-44AA-BDA6-A7E1ED71B1D0}" srcOrd="1" destOrd="0" presId="urn:microsoft.com/office/officeart/2005/8/layout/orgChart1"/>
    <dgm:cxn modelId="{25C55F15-A5A6-4D42-B5B6-6E3A6C408396}" srcId="{B14EE12C-5390-461F-8718-DE2D722CE3FE}" destId="{084580C6-A949-4DCF-ABD6-0ADB6CB50418}" srcOrd="1" destOrd="0" parTransId="{92B63127-8E4C-430C-BC89-659835E5E5D8}" sibTransId="{1D753BC5-8E14-4135-BC2D-D62ED1799480}"/>
    <dgm:cxn modelId="{0A8FE79A-AD1E-4502-BBBB-A22653B5C590}" type="presOf" srcId="{53BC01E1-5719-4CE1-8771-FF23A4C8A6D7}" destId="{2E826BA7-C020-4902-8F12-5E57273B7572}" srcOrd="0" destOrd="0" presId="urn:microsoft.com/office/officeart/2005/8/layout/orgChart1"/>
    <dgm:cxn modelId="{9A740198-B384-4615-9205-2D5126A9D2BD}" type="presOf" srcId="{9238780A-8B6E-4F1F-9ABD-81DDC5C75937}" destId="{8EF55AB5-C413-4A36-9CAC-9269CFD8214C}" srcOrd="0" destOrd="0" presId="urn:microsoft.com/office/officeart/2005/8/layout/orgChart1"/>
    <dgm:cxn modelId="{0BA4E0A1-2BE8-4D85-9740-5D774475F112}" type="presOf" srcId="{C286ABB2-E0C2-4DBF-8085-EB40297C61D0}" destId="{1DF95486-D296-4072-8CE9-805F6D393535}" srcOrd="0" destOrd="0" presId="urn:microsoft.com/office/officeart/2005/8/layout/orgChart1"/>
    <dgm:cxn modelId="{5F026A57-5D3F-42FE-8BFC-423604F1AC17}" type="presOf" srcId="{266E839E-6AE7-45CB-BE08-4046F6142D5C}" destId="{9BE75545-86DB-475A-9E87-9798FDB6B744}" srcOrd="1" destOrd="0" presId="urn:microsoft.com/office/officeart/2005/8/layout/orgChart1"/>
    <dgm:cxn modelId="{5340AACC-92C0-424A-861F-F23446BC182B}" type="presOf" srcId="{CFE10202-08F0-4EA4-837E-D18218DC750E}" destId="{B4D6347C-8619-43DF-830A-9F0D40F0560D}" srcOrd="0" destOrd="0" presId="urn:microsoft.com/office/officeart/2005/8/layout/orgChart1"/>
    <dgm:cxn modelId="{AE4442BA-2B22-45D3-B74E-1870FEFDCCDB}" srcId="{266E839E-6AE7-45CB-BE08-4046F6142D5C}" destId="{F6213696-A3E1-409C-87C0-848C2D3EA1A1}" srcOrd="0" destOrd="0" parTransId="{9B7FA4F3-2DF3-4875-9CAE-31287F5E69E0}" sibTransId="{E59407E7-FC2B-4B15-9503-AD615CA5A026}"/>
    <dgm:cxn modelId="{185811A5-1F9E-47D2-A7B9-93CCBC36C669}" srcId="{EA96301E-2106-45AA-BCFB-B59DF6AE9401}" destId="{CD39B982-B85F-4E99-A0FF-3E23EABC9DBF}" srcOrd="0" destOrd="0" parTransId="{24C88F24-0BF6-4CB4-AAEE-2D71E1BF7C13}" sibTransId="{8BFE4367-3DA7-4A76-824D-EBD30ED0B8E8}"/>
    <dgm:cxn modelId="{E062EE66-F378-474E-8467-1E0EF20DED57}" type="presOf" srcId="{9238780A-8B6E-4F1F-9ABD-81DDC5C75937}" destId="{4EF9BAB6-FC55-4FC2-9A07-6C7B519C4E35}" srcOrd="1" destOrd="0" presId="urn:microsoft.com/office/officeart/2005/8/layout/orgChart1"/>
    <dgm:cxn modelId="{0F161FB2-6633-4966-B0F4-460ADDE225CE}" srcId="{FA1A257D-5B57-4F41-899E-008062812B53}" destId="{9238780A-8B6E-4F1F-9ABD-81DDC5C75937}" srcOrd="0" destOrd="0" parTransId="{9A64E34E-6C9B-4BA8-B772-A97297043867}" sibTransId="{E9F2177F-7043-47FA-9D54-BEF057279FC7}"/>
    <dgm:cxn modelId="{007FCC60-719D-4409-95E0-285A3F378447}" srcId="{84599A46-F7A5-43C8-9492-B34A14AA7A7B}" destId="{CFE10202-08F0-4EA4-837E-D18218DC750E}" srcOrd="0" destOrd="0" parTransId="{96E14D58-717A-47FC-AC8C-F7F905544D77}" sibTransId="{42E912D3-1CC5-4117-9828-D39291FBD9E4}"/>
    <dgm:cxn modelId="{17CAC4AD-3568-4EBC-BBF6-D982CCE7B307}" type="presOf" srcId="{77577499-7CB3-409E-B5D4-22CE3CA01D58}" destId="{C16E57EA-4BAA-4F49-895D-015BBC634F62}" srcOrd="0" destOrd="0" presId="urn:microsoft.com/office/officeart/2005/8/layout/orgChart1"/>
    <dgm:cxn modelId="{82DC1C5D-4449-4DE1-96CD-9F55BF19BAED}" type="presOf" srcId="{084580C6-A949-4DCF-ABD6-0ADB6CB50418}" destId="{A4EF6EA5-D79E-4D0A-A41D-4D65EE001126}" srcOrd="0" destOrd="0" presId="urn:microsoft.com/office/officeart/2005/8/layout/orgChart1"/>
    <dgm:cxn modelId="{739C2474-95C5-4544-93D2-FA526139E599}" type="presOf" srcId="{B14EE12C-5390-461F-8718-DE2D722CE3FE}" destId="{8381417A-5649-46F9-A364-169EF82092BA}" srcOrd="1" destOrd="0" presId="urn:microsoft.com/office/officeart/2005/8/layout/orgChart1"/>
    <dgm:cxn modelId="{F4399AE6-2736-4828-AC5D-6ABC0D2D026D}" type="presOf" srcId="{D6017657-AA96-4C3B-B94C-2957CB30DCC2}" destId="{BB513E17-117E-49EC-9896-E1E84F4CC181}" srcOrd="0" destOrd="0" presId="urn:microsoft.com/office/officeart/2005/8/layout/orgChart1"/>
    <dgm:cxn modelId="{7AAC9596-07BB-46F2-8AC5-84DC2F28CC37}" srcId="{B14EE12C-5390-461F-8718-DE2D722CE3FE}" destId="{266E839E-6AE7-45CB-BE08-4046F6142D5C}" srcOrd="5" destOrd="0" parTransId="{D6017657-AA96-4C3B-B94C-2957CB30DCC2}" sibTransId="{0DF2BD9D-BBA7-4CD6-9F04-65563B8117A1}"/>
    <dgm:cxn modelId="{A5D826AA-598D-4E1A-A86F-EF37CC3466BB}" type="presOf" srcId="{FA1A257D-5B57-4F41-899E-008062812B53}" destId="{1C66A210-13E8-4224-A896-B211367B7744}" srcOrd="1" destOrd="0" presId="urn:microsoft.com/office/officeart/2005/8/layout/orgChart1"/>
    <dgm:cxn modelId="{F989D126-C086-453B-961B-96F4B482C2E2}" srcId="{B14EE12C-5390-461F-8718-DE2D722CE3FE}" destId="{FA1A257D-5B57-4F41-899E-008062812B53}" srcOrd="2" destOrd="0" parTransId="{04006884-E1D8-4022-90CB-89D95921AE36}" sibTransId="{C30B0AC6-0F84-4DF7-A3A3-0B5F6172326B}"/>
    <dgm:cxn modelId="{8F202675-C230-4B7C-BDBF-A8E8DB0341F1}" type="presOf" srcId="{C286ABB2-E0C2-4DBF-8085-EB40297C61D0}" destId="{61D8396B-E9C7-4335-958D-13A16FDE07E3}" srcOrd="1" destOrd="0" presId="urn:microsoft.com/office/officeart/2005/8/layout/orgChart1"/>
    <dgm:cxn modelId="{8FD6AA83-B1F5-45ED-AADA-F5CB155B5373}" type="presOf" srcId="{77577499-7CB3-409E-B5D4-22CE3CA01D58}" destId="{FCE6A367-3298-4E33-BFEE-4BB97057C67F}" srcOrd="1" destOrd="0" presId="urn:microsoft.com/office/officeart/2005/8/layout/orgChart1"/>
    <dgm:cxn modelId="{342CBB56-DD16-43EB-B33C-1DB474FB2708}" srcId="{B14EE12C-5390-461F-8718-DE2D722CE3FE}" destId="{EA96301E-2106-45AA-BCFB-B59DF6AE9401}" srcOrd="0" destOrd="0" parTransId="{D537937D-BCC0-4554-9CCB-BEC9FD08B2DA}" sibTransId="{44D6FAE2-8332-4681-8FB5-5E046032D472}"/>
    <dgm:cxn modelId="{08694797-F140-4396-8A19-B8CC868F9C1D}" type="presParOf" srcId="{8773B1F2-4DC0-41A9-8E41-A309E6DE8D56}" destId="{70044A54-5BBC-4FD0-8C21-4B79DBCB8356}" srcOrd="0" destOrd="0" presId="urn:microsoft.com/office/officeart/2005/8/layout/orgChart1"/>
    <dgm:cxn modelId="{60324D51-DD5A-4D67-A924-0E42E8E30BBF}" type="presParOf" srcId="{70044A54-5BBC-4FD0-8C21-4B79DBCB8356}" destId="{A3DF481D-9E49-4250-B815-E63DAC6CDC5B}" srcOrd="0" destOrd="0" presId="urn:microsoft.com/office/officeart/2005/8/layout/orgChart1"/>
    <dgm:cxn modelId="{F28A768E-37A5-47F2-92EF-DFF6A98F7303}" type="presParOf" srcId="{A3DF481D-9E49-4250-B815-E63DAC6CDC5B}" destId="{50F065A3-A9CE-471C-B699-9D3CEC0C94EF}" srcOrd="0" destOrd="0" presId="urn:microsoft.com/office/officeart/2005/8/layout/orgChart1"/>
    <dgm:cxn modelId="{B0E00C3C-2041-4023-B316-2C52F446066A}" type="presParOf" srcId="{A3DF481D-9E49-4250-B815-E63DAC6CDC5B}" destId="{8381417A-5649-46F9-A364-169EF82092BA}" srcOrd="1" destOrd="0" presId="urn:microsoft.com/office/officeart/2005/8/layout/orgChart1"/>
    <dgm:cxn modelId="{2558FC74-3297-4BA0-9E42-885FB79BCC7F}" type="presParOf" srcId="{70044A54-5BBC-4FD0-8C21-4B79DBCB8356}" destId="{0F0DE300-B189-4F15-94A6-FD2630FB5AE2}" srcOrd="1" destOrd="0" presId="urn:microsoft.com/office/officeart/2005/8/layout/orgChart1"/>
    <dgm:cxn modelId="{DD4684AD-75F6-4256-B599-65CB9EA1AC5B}" type="presParOf" srcId="{0F0DE300-B189-4F15-94A6-FD2630FB5AE2}" destId="{D653F137-1361-4031-A882-E4BD7D59C858}" srcOrd="0" destOrd="0" presId="urn:microsoft.com/office/officeart/2005/8/layout/orgChart1"/>
    <dgm:cxn modelId="{D18DBD47-FAF0-4412-ABED-B0D4C28E26F1}" type="presParOf" srcId="{0F0DE300-B189-4F15-94A6-FD2630FB5AE2}" destId="{F6799EE3-DC1F-450D-89A0-DC54E4F65F73}" srcOrd="1" destOrd="0" presId="urn:microsoft.com/office/officeart/2005/8/layout/orgChart1"/>
    <dgm:cxn modelId="{23674999-F173-41DD-B53E-6B69642B7F7D}" type="presParOf" srcId="{F6799EE3-DC1F-450D-89A0-DC54E4F65F73}" destId="{A3E094BB-1C8D-46DE-9682-7FF115C66409}" srcOrd="0" destOrd="0" presId="urn:microsoft.com/office/officeart/2005/8/layout/orgChart1"/>
    <dgm:cxn modelId="{B3D3B3E8-02A2-4976-8E9C-082068E1A04A}" type="presParOf" srcId="{A3E094BB-1C8D-46DE-9682-7FF115C66409}" destId="{F4CED8E0-64B2-4C36-957F-7EC74BD93AEC}" srcOrd="0" destOrd="0" presId="urn:microsoft.com/office/officeart/2005/8/layout/orgChart1"/>
    <dgm:cxn modelId="{CAB597BA-5382-4F3D-A278-D961617A5A94}" type="presParOf" srcId="{A3E094BB-1C8D-46DE-9682-7FF115C66409}" destId="{5DFB01FE-67C6-4ADF-AB04-29EE5CC720CD}" srcOrd="1" destOrd="0" presId="urn:microsoft.com/office/officeart/2005/8/layout/orgChart1"/>
    <dgm:cxn modelId="{C7083ABF-4455-466E-99B2-C106F9428E1E}" type="presParOf" srcId="{F6799EE3-DC1F-450D-89A0-DC54E4F65F73}" destId="{8991C13C-719F-4506-AF5E-6C5C7010D911}" srcOrd="1" destOrd="0" presId="urn:microsoft.com/office/officeart/2005/8/layout/orgChart1"/>
    <dgm:cxn modelId="{9B0AD39F-F74F-4A4F-99A4-28EB7B7EA9CD}" type="presParOf" srcId="{F6799EE3-DC1F-450D-89A0-DC54E4F65F73}" destId="{E88AC92B-78D4-40A3-B967-4CD9F82C3C45}" srcOrd="2" destOrd="0" presId="urn:microsoft.com/office/officeart/2005/8/layout/orgChart1"/>
    <dgm:cxn modelId="{AA9E0230-2E98-475B-86C4-C97F070ED1B4}" type="presParOf" srcId="{E88AC92B-78D4-40A3-B967-4CD9F82C3C45}" destId="{A413C3F9-FB9F-46DF-A016-B656742AA986}" srcOrd="0" destOrd="0" presId="urn:microsoft.com/office/officeart/2005/8/layout/orgChart1"/>
    <dgm:cxn modelId="{EBE60F38-CA42-4E37-94DD-F75BB00D2EC1}" type="presParOf" srcId="{E88AC92B-78D4-40A3-B967-4CD9F82C3C45}" destId="{344EC1AD-217E-483D-9BF0-A8A41C8D66B6}" srcOrd="1" destOrd="0" presId="urn:microsoft.com/office/officeart/2005/8/layout/orgChart1"/>
    <dgm:cxn modelId="{F922DF25-C12E-4D40-9797-465DE03772CB}" type="presParOf" srcId="{344EC1AD-217E-483D-9BF0-A8A41C8D66B6}" destId="{43D1B0CD-29F9-4035-87AC-619AD21FFDF6}" srcOrd="0" destOrd="0" presId="urn:microsoft.com/office/officeart/2005/8/layout/orgChart1"/>
    <dgm:cxn modelId="{16417D03-4035-4068-B2A0-E8130FDD16FB}" type="presParOf" srcId="{43D1B0CD-29F9-4035-87AC-619AD21FFDF6}" destId="{1E4A499E-D906-4B0D-AA32-E4F0DB6C3F83}" srcOrd="0" destOrd="0" presId="urn:microsoft.com/office/officeart/2005/8/layout/orgChart1"/>
    <dgm:cxn modelId="{C847797E-E714-4AC4-8658-F6A8BCB24175}" type="presParOf" srcId="{43D1B0CD-29F9-4035-87AC-619AD21FFDF6}" destId="{1658A7B3-A44D-4F81-9DBF-2289F2F98F38}" srcOrd="1" destOrd="0" presId="urn:microsoft.com/office/officeart/2005/8/layout/orgChart1"/>
    <dgm:cxn modelId="{84BF76B4-A76D-4833-B258-0594FB01A654}" type="presParOf" srcId="{344EC1AD-217E-483D-9BF0-A8A41C8D66B6}" destId="{8209E784-BE4F-47B8-81CA-05BBB286FF41}" srcOrd="1" destOrd="0" presId="urn:microsoft.com/office/officeart/2005/8/layout/orgChart1"/>
    <dgm:cxn modelId="{09F184A9-93E7-4FEC-A8A9-DF82BB3077E9}" type="presParOf" srcId="{344EC1AD-217E-483D-9BF0-A8A41C8D66B6}" destId="{22F40457-4A5D-4CB6-8007-C46ACCB64230}" srcOrd="2" destOrd="0" presId="urn:microsoft.com/office/officeart/2005/8/layout/orgChart1"/>
    <dgm:cxn modelId="{182E283D-35CE-4177-8616-40A7DA1BE018}" type="presParOf" srcId="{0F0DE300-B189-4F15-94A6-FD2630FB5AE2}" destId="{12170151-8241-4F04-A762-B3DE40C7BF28}" srcOrd="2" destOrd="0" presId="urn:microsoft.com/office/officeart/2005/8/layout/orgChart1"/>
    <dgm:cxn modelId="{5818A526-80CE-44B9-8817-2948A8727124}" type="presParOf" srcId="{0F0DE300-B189-4F15-94A6-FD2630FB5AE2}" destId="{3C700B9B-CA7E-43D7-9479-B4EA2D6777E3}" srcOrd="3" destOrd="0" presId="urn:microsoft.com/office/officeart/2005/8/layout/orgChart1"/>
    <dgm:cxn modelId="{B247F092-7DD7-4AC7-9F65-90831FACD53F}" type="presParOf" srcId="{3C700B9B-CA7E-43D7-9479-B4EA2D6777E3}" destId="{B884558D-7366-4573-8992-B2A1C5731818}" srcOrd="0" destOrd="0" presId="urn:microsoft.com/office/officeart/2005/8/layout/orgChart1"/>
    <dgm:cxn modelId="{02B1FE71-53EA-4004-B517-7E4FC0A503D9}" type="presParOf" srcId="{B884558D-7366-4573-8992-B2A1C5731818}" destId="{A4EF6EA5-D79E-4D0A-A41D-4D65EE001126}" srcOrd="0" destOrd="0" presId="urn:microsoft.com/office/officeart/2005/8/layout/orgChart1"/>
    <dgm:cxn modelId="{83C39F9A-52C9-4608-900A-A10262DEB43B}" type="presParOf" srcId="{B884558D-7366-4573-8992-B2A1C5731818}" destId="{8BDFC149-D426-4E25-8C48-36D335940857}" srcOrd="1" destOrd="0" presId="urn:microsoft.com/office/officeart/2005/8/layout/orgChart1"/>
    <dgm:cxn modelId="{E3337A8F-E10A-4D9C-A743-0894623E1639}" type="presParOf" srcId="{3C700B9B-CA7E-43D7-9479-B4EA2D6777E3}" destId="{FCDBA388-527B-41D3-87E3-409A7B91125C}" srcOrd="1" destOrd="0" presId="urn:microsoft.com/office/officeart/2005/8/layout/orgChart1"/>
    <dgm:cxn modelId="{F42BC54F-BF6B-4219-880C-4F5E00505EE8}" type="presParOf" srcId="{3C700B9B-CA7E-43D7-9479-B4EA2D6777E3}" destId="{8F0D81B7-583C-4842-9D38-77D2F15DEAF6}" srcOrd="2" destOrd="0" presId="urn:microsoft.com/office/officeart/2005/8/layout/orgChart1"/>
    <dgm:cxn modelId="{456F6C83-A715-4841-B921-580B579D375C}" type="presParOf" srcId="{8F0D81B7-583C-4842-9D38-77D2F15DEAF6}" destId="{78030142-0897-4CC2-9B58-F3549847E53A}" srcOrd="0" destOrd="0" presId="urn:microsoft.com/office/officeart/2005/8/layout/orgChart1"/>
    <dgm:cxn modelId="{E4F30CF0-0A3D-4272-AB76-6CC9153D9E41}" type="presParOf" srcId="{8F0D81B7-583C-4842-9D38-77D2F15DEAF6}" destId="{64F621E6-F3B9-44BA-80A7-30EBE8DC4A99}" srcOrd="1" destOrd="0" presId="urn:microsoft.com/office/officeart/2005/8/layout/orgChart1"/>
    <dgm:cxn modelId="{F5C3C32E-3D19-4B42-A3E5-42A3532FC792}" type="presParOf" srcId="{64F621E6-F3B9-44BA-80A7-30EBE8DC4A99}" destId="{8EEA9306-9011-4FBD-B93E-4008104EDBDC}" srcOrd="0" destOrd="0" presId="urn:microsoft.com/office/officeart/2005/8/layout/orgChart1"/>
    <dgm:cxn modelId="{BF9BC490-5153-4E87-AEB5-1BD0C6DE338B}" type="presParOf" srcId="{8EEA9306-9011-4FBD-B93E-4008104EDBDC}" destId="{C16E57EA-4BAA-4F49-895D-015BBC634F62}" srcOrd="0" destOrd="0" presId="urn:microsoft.com/office/officeart/2005/8/layout/orgChart1"/>
    <dgm:cxn modelId="{B8C65A3D-9418-401C-8961-3DD4F9DF300E}" type="presParOf" srcId="{8EEA9306-9011-4FBD-B93E-4008104EDBDC}" destId="{FCE6A367-3298-4E33-BFEE-4BB97057C67F}" srcOrd="1" destOrd="0" presId="urn:microsoft.com/office/officeart/2005/8/layout/orgChart1"/>
    <dgm:cxn modelId="{0B0E3D42-29B5-410C-9BCD-C03653209FB5}" type="presParOf" srcId="{64F621E6-F3B9-44BA-80A7-30EBE8DC4A99}" destId="{01C67C23-1D66-4F0A-A3EE-6AFBD7D573D1}" srcOrd="1" destOrd="0" presId="urn:microsoft.com/office/officeart/2005/8/layout/orgChart1"/>
    <dgm:cxn modelId="{2F4EEA9F-911F-4BCD-8DD0-3679164DF6C6}" type="presParOf" srcId="{64F621E6-F3B9-44BA-80A7-30EBE8DC4A99}" destId="{DE513320-9CE7-40D2-AFCA-7A8CC5E687B6}" srcOrd="2" destOrd="0" presId="urn:microsoft.com/office/officeart/2005/8/layout/orgChart1"/>
    <dgm:cxn modelId="{E2E7EAF5-6ABB-4CBF-8479-06202A529942}" type="presParOf" srcId="{0F0DE300-B189-4F15-94A6-FD2630FB5AE2}" destId="{BAECE869-031A-41FC-AFE8-B84F1B768B05}" srcOrd="4" destOrd="0" presId="urn:microsoft.com/office/officeart/2005/8/layout/orgChart1"/>
    <dgm:cxn modelId="{14C7E386-EB6F-48E8-B829-DDAAAEB2B179}" type="presParOf" srcId="{0F0DE300-B189-4F15-94A6-FD2630FB5AE2}" destId="{FEEBADA1-C4B0-4228-991F-6E2CACC1B62F}" srcOrd="5" destOrd="0" presId="urn:microsoft.com/office/officeart/2005/8/layout/orgChart1"/>
    <dgm:cxn modelId="{99E2E748-A8FB-49AC-BF5C-8459F6B5E37C}" type="presParOf" srcId="{FEEBADA1-C4B0-4228-991F-6E2CACC1B62F}" destId="{EFCB8137-2FDA-464B-969A-8A152BCF1BF1}" srcOrd="0" destOrd="0" presId="urn:microsoft.com/office/officeart/2005/8/layout/orgChart1"/>
    <dgm:cxn modelId="{78E0FA52-519D-49F2-AF5E-ECD0A4D2F553}" type="presParOf" srcId="{EFCB8137-2FDA-464B-969A-8A152BCF1BF1}" destId="{99E8586A-10F7-4ADD-BA8C-0E3CD10F385C}" srcOrd="0" destOrd="0" presId="urn:microsoft.com/office/officeart/2005/8/layout/orgChart1"/>
    <dgm:cxn modelId="{087DCDF8-F7A4-46A7-A7F3-F334A2FC20F4}" type="presParOf" srcId="{EFCB8137-2FDA-464B-969A-8A152BCF1BF1}" destId="{1C66A210-13E8-4224-A896-B211367B7744}" srcOrd="1" destOrd="0" presId="urn:microsoft.com/office/officeart/2005/8/layout/orgChart1"/>
    <dgm:cxn modelId="{E71BEE9F-AA6E-431D-9864-F6CA077D7FF3}" type="presParOf" srcId="{FEEBADA1-C4B0-4228-991F-6E2CACC1B62F}" destId="{4927A295-4913-4CB0-90ED-68F7372D6E9B}" srcOrd="1" destOrd="0" presId="urn:microsoft.com/office/officeart/2005/8/layout/orgChart1"/>
    <dgm:cxn modelId="{91F7D043-6A54-4585-9097-6B87776D4E67}" type="presParOf" srcId="{FEEBADA1-C4B0-4228-991F-6E2CACC1B62F}" destId="{34681E84-566A-44D5-B623-15C8EF1BCF85}" srcOrd="2" destOrd="0" presId="urn:microsoft.com/office/officeart/2005/8/layout/orgChart1"/>
    <dgm:cxn modelId="{A6696340-D668-42D7-BE6A-B1E2FD62A83B}" type="presParOf" srcId="{34681E84-566A-44D5-B623-15C8EF1BCF85}" destId="{7B66C2B5-8E7D-4915-8770-DA5FC8B1A9EA}" srcOrd="0" destOrd="0" presId="urn:microsoft.com/office/officeart/2005/8/layout/orgChart1"/>
    <dgm:cxn modelId="{DC26CB2F-94F4-4390-BA27-BAA3881BABD9}" type="presParOf" srcId="{34681E84-566A-44D5-B623-15C8EF1BCF85}" destId="{58B6A46A-FF95-4D4D-8664-A5CBAC9173B9}" srcOrd="1" destOrd="0" presId="urn:microsoft.com/office/officeart/2005/8/layout/orgChart1"/>
    <dgm:cxn modelId="{6E2F881E-9437-48DB-833B-01E15C76F600}" type="presParOf" srcId="{58B6A46A-FF95-4D4D-8664-A5CBAC9173B9}" destId="{4CD2CB9E-E79D-4FEE-9184-987077990614}" srcOrd="0" destOrd="0" presId="urn:microsoft.com/office/officeart/2005/8/layout/orgChart1"/>
    <dgm:cxn modelId="{5703BB21-0501-49A1-85CD-32CF17633E2C}" type="presParOf" srcId="{4CD2CB9E-E79D-4FEE-9184-987077990614}" destId="{8EF55AB5-C413-4A36-9CAC-9269CFD8214C}" srcOrd="0" destOrd="0" presId="urn:microsoft.com/office/officeart/2005/8/layout/orgChart1"/>
    <dgm:cxn modelId="{FF37CF05-6EB5-49DC-9C6F-BF26EFF86819}" type="presParOf" srcId="{4CD2CB9E-E79D-4FEE-9184-987077990614}" destId="{4EF9BAB6-FC55-4FC2-9A07-6C7B519C4E35}" srcOrd="1" destOrd="0" presId="urn:microsoft.com/office/officeart/2005/8/layout/orgChart1"/>
    <dgm:cxn modelId="{07FC70AE-DDF4-4ED3-B854-7B04C95915F4}" type="presParOf" srcId="{58B6A46A-FF95-4D4D-8664-A5CBAC9173B9}" destId="{3AACE45C-5548-46DD-88C6-0ED5F5B975DE}" srcOrd="1" destOrd="0" presId="urn:microsoft.com/office/officeart/2005/8/layout/orgChart1"/>
    <dgm:cxn modelId="{85E45B2D-E6E8-4839-BDD3-2B1A3A8A14EF}" type="presParOf" srcId="{58B6A46A-FF95-4D4D-8664-A5CBAC9173B9}" destId="{0C883D9A-7F60-4D2F-B0CF-FCB954AD4AF8}" srcOrd="2" destOrd="0" presId="urn:microsoft.com/office/officeart/2005/8/layout/orgChart1"/>
    <dgm:cxn modelId="{04A490C5-ADD3-4079-B956-3F34A5E7F407}" type="presParOf" srcId="{0F0DE300-B189-4F15-94A6-FD2630FB5AE2}" destId="{2E826BA7-C020-4902-8F12-5E57273B7572}" srcOrd="6" destOrd="0" presId="urn:microsoft.com/office/officeart/2005/8/layout/orgChart1"/>
    <dgm:cxn modelId="{91F640D2-CD33-4B98-BEA4-A50225F11D77}" type="presParOf" srcId="{0F0DE300-B189-4F15-94A6-FD2630FB5AE2}" destId="{843E15BA-2247-48FD-9993-C12C615B4298}" srcOrd="7" destOrd="0" presId="urn:microsoft.com/office/officeart/2005/8/layout/orgChart1"/>
    <dgm:cxn modelId="{07BA210E-783A-4EBB-AB33-082085DE1C65}" type="presParOf" srcId="{843E15BA-2247-48FD-9993-C12C615B4298}" destId="{0138A014-4CE7-409A-AC6B-18028247ECAB}" srcOrd="0" destOrd="0" presId="urn:microsoft.com/office/officeart/2005/8/layout/orgChart1"/>
    <dgm:cxn modelId="{0D8D79B2-0FB7-4D73-967B-446067244C1F}" type="presParOf" srcId="{0138A014-4CE7-409A-AC6B-18028247ECAB}" destId="{E79F1496-4973-4B47-BED7-185BD6908E0E}" srcOrd="0" destOrd="0" presId="urn:microsoft.com/office/officeart/2005/8/layout/orgChart1"/>
    <dgm:cxn modelId="{BB1AE2E3-4376-4179-8EA2-06605AE131E4}" type="presParOf" srcId="{0138A014-4CE7-409A-AC6B-18028247ECAB}" destId="{47A44292-4B03-4D2D-AA9C-76F88045E68F}" srcOrd="1" destOrd="0" presId="urn:microsoft.com/office/officeart/2005/8/layout/orgChart1"/>
    <dgm:cxn modelId="{E1E122F3-4B81-4F82-AE18-98997A18104C}" type="presParOf" srcId="{843E15BA-2247-48FD-9993-C12C615B4298}" destId="{B99389B6-CFA9-48C5-AAC7-501311E4A36B}" srcOrd="1" destOrd="0" presId="urn:microsoft.com/office/officeart/2005/8/layout/orgChart1"/>
    <dgm:cxn modelId="{AD3EBCCD-0AD0-4310-A917-97E526011CCC}" type="presParOf" srcId="{843E15BA-2247-48FD-9993-C12C615B4298}" destId="{20ACA0C4-10AA-48AA-AB4C-292E782059F7}" srcOrd="2" destOrd="0" presId="urn:microsoft.com/office/officeart/2005/8/layout/orgChart1"/>
    <dgm:cxn modelId="{477C670D-EEED-45FC-AB0E-E53F4586B25C}" type="presParOf" srcId="{20ACA0C4-10AA-48AA-AB4C-292E782059F7}" destId="{AAFDC98A-B1DF-4C30-9735-D45B1D5A305E}" srcOrd="0" destOrd="0" presId="urn:microsoft.com/office/officeart/2005/8/layout/orgChart1"/>
    <dgm:cxn modelId="{20893FCD-47E8-4F83-A609-DC67F31A34CC}" type="presParOf" srcId="{20ACA0C4-10AA-48AA-AB4C-292E782059F7}" destId="{40C9D885-751F-42C8-8949-85B8C30750AB}" srcOrd="1" destOrd="0" presId="urn:microsoft.com/office/officeart/2005/8/layout/orgChart1"/>
    <dgm:cxn modelId="{1C42EBE2-402E-4920-B052-4FB8D7B5705C}" type="presParOf" srcId="{40C9D885-751F-42C8-8949-85B8C30750AB}" destId="{E72E6242-B17D-41DB-A639-9EA955E13903}" srcOrd="0" destOrd="0" presId="urn:microsoft.com/office/officeart/2005/8/layout/orgChart1"/>
    <dgm:cxn modelId="{884C3E37-2A19-44E7-86FD-0A9A60AB6B16}" type="presParOf" srcId="{E72E6242-B17D-41DB-A639-9EA955E13903}" destId="{3B453827-38FF-4469-9665-88AB704CF7E3}" srcOrd="0" destOrd="0" presId="urn:microsoft.com/office/officeart/2005/8/layout/orgChart1"/>
    <dgm:cxn modelId="{55C71E58-9028-41D6-9417-BE71A2BCAAD9}" type="presParOf" srcId="{E72E6242-B17D-41DB-A639-9EA955E13903}" destId="{7790359A-AAE1-4940-BBE5-77E148963016}" srcOrd="1" destOrd="0" presId="urn:microsoft.com/office/officeart/2005/8/layout/orgChart1"/>
    <dgm:cxn modelId="{721AB495-0D41-4688-9659-894284CC2381}" type="presParOf" srcId="{40C9D885-751F-42C8-8949-85B8C30750AB}" destId="{58896DA2-8A4C-45BF-8B99-E01F712C9B38}" srcOrd="1" destOrd="0" presId="urn:microsoft.com/office/officeart/2005/8/layout/orgChart1"/>
    <dgm:cxn modelId="{63516122-E658-4734-AD21-6AB2E070AEBF}" type="presParOf" srcId="{40C9D885-751F-42C8-8949-85B8C30750AB}" destId="{49EB4186-D745-4A3E-A615-9989D5E75C22}" srcOrd="2" destOrd="0" presId="urn:microsoft.com/office/officeart/2005/8/layout/orgChart1"/>
    <dgm:cxn modelId="{F39DD21A-D28F-4F06-990F-517DBD79C348}" type="presParOf" srcId="{0F0DE300-B189-4F15-94A6-FD2630FB5AE2}" destId="{92311255-0F59-43C3-A0DC-80E0922955FB}" srcOrd="8" destOrd="0" presId="urn:microsoft.com/office/officeart/2005/8/layout/orgChart1"/>
    <dgm:cxn modelId="{34CA5F4E-8248-4617-9318-45E42957B706}" type="presParOf" srcId="{0F0DE300-B189-4F15-94A6-FD2630FB5AE2}" destId="{5BCD837F-953B-4335-A345-DD6CBA59501A}" srcOrd="9" destOrd="0" presId="urn:microsoft.com/office/officeart/2005/8/layout/orgChart1"/>
    <dgm:cxn modelId="{7C08E471-6443-4ABA-A189-6073569A3095}" type="presParOf" srcId="{5BCD837F-953B-4335-A345-DD6CBA59501A}" destId="{FA217263-DB18-46C1-B2CD-25DC161ACA37}" srcOrd="0" destOrd="0" presId="urn:microsoft.com/office/officeart/2005/8/layout/orgChart1"/>
    <dgm:cxn modelId="{3459A126-9E58-40E0-AC82-24693A6099AB}" type="presParOf" srcId="{FA217263-DB18-46C1-B2CD-25DC161ACA37}" destId="{D75C88FB-0645-4E59-BF04-6C8E5FFF3CFE}" srcOrd="0" destOrd="0" presId="urn:microsoft.com/office/officeart/2005/8/layout/orgChart1"/>
    <dgm:cxn modelId="{70D14323-3FB6-4CCD-B19E-AA37A5F30D16}" type="presParOf" srcId="{FA217263-DB18-46C1-B2CD-25DC161ACA37}" destId="{BB71C9D0-F6C4-4907-ADFC-D9B19ECAC438}" srcOrd="1" destOrd="0" presId="urn:microsoft.com/office/officeart/2005/8/layout/orgChart1"/>
    <dgm:cxn modelId="{06EF3F90-959F-438F-8835-940CE2883514}" type="presParOf" srcId="{5BCD837F-953B-4335-A345-DD6CBA59501A}" destId="{F88624A0-C73C-4DA9-A8C2-CBEEC442A706}" srcOrd="1" destOrd="0" presId="urn:microsoft.com/office/officeart/2005/8/layout/orgChart1"/>
    <dgm:cxn modelId="{89624C91-5CBE-42B9-B9B9-A346E7C5279F}" type="presParOf" srcId="{5BCD837F-953B-4335-A345-DD6CBA59501A}" destId="{FB83E057-6378-4AB6-BF78-85CCCFCA4EC0}" srcOrd="2" destOrd="0" presId="urn:microsoft.com/office/officeart/2005/8/layout/orgChart1"/>
    <dgm:cxn modelId="{C91665F7-FFD3-43D0-ADF9-3F870D4F1CF2}" type="presParOf" srcId="{FB83E057-6378-4AB6-BF78-85CCCFCA4EC0}" destId="{9F410F96-324F-4436-9A8B-D30CAE0252D6}" srcOrd="0" destOrd="0" presId="urn:microsoft.com/office/officeart/2005/8/layout/orgChart1"/>
    <dgm:cxn modelId="{0F3B728E-844F-471B-81C7-640F123697DB}" type="presParOf" srcId="{FB83E057-6378-4AB6-BF78-85CCCFCA4EC0}" destId="{0DAD467F-0453-4AB5-A2C4-E1DDA9C19863}" srcOrd="1" destOrd="0" presId="urn:microsoft.com/office/officeart/2005/8/layout/orgChart1"/>
    <dgm:cxn modelId="{AADEE86B-9258-4706-BB17-63B1008642D4}" type="presParOf" srcId="{0DAD467F-0453-4AB5-A2C4-E1DDA9C19863}" destId="{24C75E8F-2062-40BE-86FA-A86CA2AD26A2}" srcOrd="0" destOrd="0" presId="urn:microsoft.com/office/officeart/2005/8/layout/orgChart1"/>
    <dgm:cxn modelId="{982F9644-6AD7-4E48-AE9B-B3FA973ACFA1}" type="presParOf" srcId="{24C75E8F-2062-40BE-86FA-A86CA2AD26A2}" destId="{B4D6347C-8619-43DF-830A-9F0D40F0560D}" srcOrd="0" destOrd="0" presId="urn:microsoft.com/office/officeart/2005/8/layout/orgChart1"/>
    <dgm:cxn modelId="{1F3A437D-F6D9-402C-BAEC-638C8E23C79B}" type="presParOf" srcId="{24C75E8F-2062-40BE-86FA-A86CA2AD26A2}" destId="{33E81BF6-FA93-4161-A512-FAFDC7AA120E}" srcOrd="1" destOrd="0" presId="urn:microsoft.com/office/officeart/2005/8/layout/orgChart1"/>
    <dgm:cxn modelId="{4C650C94-5841-40DD-9E6F-63D91AB8AC1C}" type="presParOf" srcId="{0DAD467F-0453-4AB5-A2C4-E1DDA9C19863}" destId="{4F05B49C-ABB7-4ABE-996F-ADBEF936B7E8}" srcOrd="1" destOrd="0" presId="urn:microsoft.com/office/officeart/2005/8/layout/orgChart1"/>
    <dgm:cxn modelId="{A0B20FCB-3230-4E0C-93B4-D0433EE764A0}" type="presParOf" srcId="{0DAD467F-0453-4AB5-A2C4-E1DDA9C19863}" destId="{5A46D0B4-6118-486C-84CE-94EABA9114D7}" srcOrd="2" destOrd="0" presId="urn:microsoft.com/office/officeart/2005/8/layout/orgChart1"/>
    <dgm:cxn modelId="{3FDA0FD1-ACF5-46A4-8755-B5FA7E473476}" type="presParOf" srcId="{0F0DE300-B189-4F15-94A6-FD2630FB5AE2}" destId="{BB513E17-117E-49EC-9896-E1E84F4CC181}" srcOrd="10" destOrd="0" presId="urn:microsoft.com/office/officeart/2005/8/layout/orgChart1"/>
    <dgm:cxn modelId="{947DAA8B-7E33-4A6D-BB40-138393AAE176}" type="presParOf" srcId="{0F0DE300-B189-4F15-94A6-FD2630FB5AE2}" destId="{6D4A7E8A-2C9F-42B0-9A11-CAB09BA0050A}" srcOrd="11" destOrd="0" presId="urn:microsoft.com/office/officeart/2005/8/layout/orgChart1"/>
    <dgm:cxn modelId="{DCD669F7-CC96-448B-8BAF-6FF84E72CF83}" type="presParOf" srcId="{6D4A7E8A-2C9F-42B0-9A11-CAB09BA0050A}" destId="{73784049-3A7A-4DB4-9416-B08E04F56816}" srcOrd="0" destOrd="0" presId="urn:microsoft.com/office/officeart/2005/8/layout/orgChart1"/>
    <dgm:cxn modelId="{12CC1049-CA60-4ADC-987A-1FFB45E2037D}" type="presParOf" srcId="{73784049-3A7A-4DB4-9416-B08E04F56816}" destId="{F5E7B583-B57B-4040-BE69-03783973445B}" srcOrd="0" destOrd="0" presId="urn:microsoft.com/office/officeart/2005/8/layout/orgChart1"/>
    <dgm:cxn modelId="{79041A36-3D70-4A2A-AF15-93F7D04AA247}" type="presParOf" srcId="{73784049-3A7A-4DB4-9416-B08E04F56816}" destId="{9BE75545-86DB-475A-9E87-9798FDB6B744}" srcOrd="1" destOrd="0" presId="urn:microsoft.com/office/officeart/2005/8/layout/orgChart1"/>
    <dgm:cxn modelId="{9E9D3269-83B3-4E23-A0B4-81C1CA3C0022}" type="presParOf" srcId="{6D4A7E8A-2C9F-42B0-9A11-CAB09BA0050A}" destId="{55B16BDA-DE9F-49F5-863E-AD9AECC50E83}" srcOrd="1" destOrd="0" presId="urn:microsoft.com/office/officeart/2005/8/layout/orgChart1"/>
    <dgm:cxn modelId="{8A469DE5-11B5-4FE8-9734-750E8FD9CCFA}" type="presParOf" srcId="{6D4A7E8A-2C9F-42B0-9A11-CAB09BA0050A}" destId="{ED02F17F-1547-4203-857E-BC8123050E63}" srcOrd="2" destOrd="0" presId="urn:microsoft.com/office/officeart/2005/8/layout/orgChart1"/>
    <dgm:cxn modelId="{F326A0D5-232D-4139-A7B8-1A749C5C2244}" type="presParOf" srcId="{ED02F17F-1547-4203-857E-BC8123050E63}" destId="{22954BFC-E671-40C3-B4ED-3A7AFAFBDFBE}" srcOrd="0" destOrd="0" presId="urn:microsoft.com/office/officeart/2005/8/layout/orgChart1"/>
    <dgm:cxn modelId="{A688AF83-3C69-428E-A72C-110AF83C2DD9}" type="presParOf" srcId="{ED02F17F-1547-4203-857E-BC8123050E63}" destId="{D3D7653A-D584-4335-B86A-3D9B3E39C960}" srcOrd="1" destOrd="0" presId="urn:microsoft.com/office/officeart/2005/8/layout/orgChart1"/>
    <dgm:cxn modelId="{843195B4-700C-411E-BCF1-8607BA7BC431}" type="presParOf" srcId="{D3D7653A-D584-4335-B86A-3D9B3E39C960}" destId="{BD375597-34CD-4512-BA5A-9A312A032B1E}" srcOrd="0" destOrd="0" presId="urn:microsoft.com/office/officeart/2005/8/layout/orgChart1"/>
    <dgm:cxn modelId="{6EF0D55C-0F12-4222-9005-020427A7B682}" type="presParOf" srcId="{BD375597-34CD-4512-BA5A-9A312A032B1E}" destId="{E943E08E-CCE1-43FB-B159-DAB4EBBA1E45}" srcOrd="0" destOrd="0" presId="urn:microsoft.com/office/officeart/2005/8/layout/orgChart1"/>
    <dgm:cxn modelId="{567BF9D2-FE47-46DF-997A-76AAF08C6C34}" type="presParOf" srcId="{BD375597-34CD-4512-BA5A-9A312A032B1E}" destId="{537BC145-6B80-44AA-BDA6-A7E1ED71B1D0}" srcOrd="1" destOrd="0" presId="urn:microsoft.com/office/officeart/2005/8/layout/orgChart1"/>
    <dgm:cxn modelId="{A4EB43CF-179D-450B-98C9-5ACCBE15ECBE}" type="presParOf" srcId="{D3D7653A-D584-4335-B86A-3D9B3E39C960}" destId="{7DDF4EE8-5439-4A61-9C3D-2BE431B4DB48}" srcOrd="1" destOrd="0" presId="urn:microsoft.com/office/officeart/2005/8/layout/orgChart1"/>
    <dgm:cxn modelId="{21919D2A-E1CF-4DFD-A599-82529229EEF2}" type="presParOf" srcId="{D3D7653A-D584-4335-B86A-3D9B3E39C960}" destId="{09F14ADC-263C-456F-8C27-FF74284830AF}" srcOrd="2" destOrd="0" presId="urn:microsoft.com/office/officeart/2005/8/layout/orgChart1"/>
    <dgm:cxn modelId="{207A6F1C-8BCA-4B5D-8FCE-E4049553A104}" type="presParOf" srcId="{0F0DE300-B189-4F15-94A6-FD2630FB5AE2}" destId="{89E36E46-6FAA-430F-B493-6B32F8D6AE69}" srcOrd="12" destOrd="0" presId="urn:microsoft.com/office/officeart/2005/8/layout/orgChart1"/>
    <dgm:cxn modelId="{1CBECFFE-15A6-48DF-A8D7-79D4A59BFD3A}" type="presParOf" srcId="{0F0DE300-B189-4F15-94A6-FD2630FB5AE2}" destId="{4E293FE0-6C12-412A-91A2-4AB812C55ED9}" srcOrd="13" destOrd="0" presId="urn:microsoft.com/office/officeart/2005/8/layout/orgChart1"/>
    <dgm:cxn modelId="{9E7C4EBB-CC77-4C7A-B390-0C894B36E660}" type="presParOf" srcId="{4E293FE0-6C12-412A-91A2-4AB812C55ED9}" destId="{96900BB0-491C-4C42-AA34-58BEFB408CDE}" srcOrd="0" destOrd="0" presId="urn:microsoft.com/office/officeart/2005/8/layout/orgChart1"/>
    <dgm:cxn modelId="{1029771B-D672-44A7-B0B7-1CB0C55566E1}" type="presParOf" srcId="{96900BB0-491C-4C42-AA34-58BEFB408CDE}" destId="{3A8436CA-6B59-40DB-B444-68D797B03D4B}" srcOrd="0" destOrd="0" presId="urn:microsoft.com/office/officeart/2005/8/layout/orgChart1"/>
    <dgm:cxn modelId="{4C79F090-9BCB-4CD9-8499-9172AE8287E5}" type="presParOf" srcId="{96900BB0-491C-4C42-AA34-58BEFB408CDE}" destId="{BA1F02C3-4938-41CE-8AA8-547E3029E08D}" srcOrd="1" destOrd="0" presId="urn:microsoft.com/office/officeart/2005/8/layout/orgChart1"/>
    <dgm:cxn modelId="{AD8FAF77-D80D-4952-945B-DDBAC5B1E752}" type="presParOf" srcId="{4E293FE0-6C12-412A-91A2-4AB812C55ED9}" destId="{A5072493-DD64-4E4B-A588-E72A38529060}" srcOrd="1" destOrd="0" presId="urn:microsoft.com/office/officeart/2005/8/layout/orgChart1"/>
    <dgm:cxn modelId="{87119512-F365-4AAF-92B8-C9561CDDF2B6}" type="presParOf" srcId="{4E293FE0-6C12-412A-91A2-4AB812C55ED9}" destId="{050BC594-3C03-4D82-AD15-67FA4759B9C5}" srcOrd="2" destOrd="0" presId="urn:microsoft.com/office/officeart/2005/8/layout/orgChart1"/>
    <dgm:cxn modelId="{93DC0512-F2DD-48F8-A2B1-3DB787A57AB2}" type="presParOf" srcId="{050BC594-3C03-4D82-AD15-67FA4759B9C5}" destId="{0ECCDAF3-EA80-4AB2-992E-0D82D7EF5D60}" srcOrd="0" destOrd="0" presId="urn:microsoft.com/office/officeart/2005/8/layout/orgChart1"/>
    <dgm:cxn modelId="{D030FFDA-40AF-4923-BD10-AEB6F77D3EB2}" type="presParOf" srcId="{050BC594-3C03-4D82-AD15-67FA4759B9C5}" destId="{CA875404-29AD-43A0-A5F8-DEF48D4BE750}" srcOrd="1" destOrd="0" presId="urn:microsoft.com/office/officeart/2005/8/layout/orgChart1"/>
    <dgm:cxn modelId="{8B8E42FC-7281-4B31-9276-D8A2A3A291E3}" type="presParOf" srcId="{CA875404-29AD-43A0-A5F8-DEF48D4BE750}" destId="{AAEF2656-6ED5-4BBB-97A8-B53899AEC5A0}" srcOrd="0" destOrd="0" presId="urn:microsoft.com/office/officeart/2005/8/layout/orgChart1"/>
    <dgm:cxn modelId="{09DDF038-86D8-4175-90CE-9410580F6080}" type="presParOf" srcId="{AAEF2656-6ED5-4BBB-97A8-B53899AEC5A0}" destId="{1DF95486-D296-4072-8CE9-805F6D393535}" srcOrd="0" destOrd="0" presId="urn:microsoft.com/office/officeart/2005/8/layout/orgChart1"/>
    <dgm:cxn modelId="{8092322F-5746-4A06-AC7A-FD057447E55D}" type="presParOf" srcId="{AAEF2656-6ED5-4BBB-97A8-B53899AEC5A0}" destId="{61D8396B-E9C7-4335-958D-13A16FDE07E3}" srcOrd="1" destOrd="0" presId="urn:microsoft.com/office/officeart/2005/8/layout/orgChart1"/>
    <dgm:cxn modelId="{B8865AC6-1925-4B68-A49D-3D058898B755}" type="presParOf" srcId="{CA875404-29AD-43A0-A5F8-DEF48D4BE750}" destId="{4D3F1B66-0DE1-4429-9C45-951EFEDA2F95}" srcOrd="1" destOrd="0" presId="urn:microsoft.com/office/officeart/2005/8/layout/orgChart1"/>
    <dgm:cxn modelId="{2AB18678-7C33-4AC8-B3B1-16E095D6B2AE}" type="presParOf" srcId="{CA875404-29AD-43A0-A5F8-DEF48D4BE750}" destId="{33568C64-A1F2-46D0-9BF5-31BD5E9DE5CA}" srcOrd="2" destOrd="0" presId="urn:microsoft.com/office/officeart/2005/8/layout/orgChart1"/>
    <dgm:cxn modelId="{4FC9C105-864A-452E-ADC5-BD501A2088CA}" type="presParOf" srcId="{70044A54-5BBC-4FD0-8C21-4B79DBCB8356}" destId="{6BE15B93-E4E5-410E-9805-8B281ACDBD1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646E2B3F-3CA5-4488-AD9C-A420F5CF7DFB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14EE12C-5390-461F-8718-DE2D722CE3FE}">
      <dgm:prSet phldrT="[Texto]" custT="1"/>
      <dgm:spPr/>
      <dgm:t>
        <a:bodyPr/>
        <a:lstStyle/>
        <a:p>
          <a:r>
            <a:rPr lang="es-ES" sz="1200" dirty="0"/>
            <a:t>Jefe (a) de Zona Sur </a:t>
          </a:r>
        </a:p>
      </dgm:t>
    </dgm:pt>
    <dgm:pt modelId="{98632AC5-F683-4AB8-ABA4-D8E3A2549403}" type="parTrans" cxnId="{B6072B62-506F-4881-8BEF-5BBF1C18C3B7}">
      <dgm:prSet/>
      <dgm:spPr/>
      <dgm:t>
        <a:bodyPr/>
        <a:lstStyle/>
        <a:p>
          <a:endParaRPr lang="es-ES" sz="1200"/>
        </a:p>
      </dgm:t>
    </dgm:pt>
    <dgm:pt modelId="{64E4892E-1075-4EA4-B8AF-9703BB4216AC}" type="sibTrans" cxnId="{B6072B62-506F-4881-8BEF-5BBF1C18C3B7}">
      <dgm:prSet/>
      <dgm:spPr/>
      <dgm:t>
        <a:bodyPr/>
        <a:lstStyle/>
        <a:p>
          <a:endParaRPr lang="es-ES" sz="1200"/>
        </a:p>
      </dgm:t>
    </dgm:pt>
    <dgm:pt modelId="{EA96301E-2106-45AA-BCFB-B59DF6AE9401}">
      <dgm:prSet phldrT="[Texto]" custT="1"/>
      <dgm:spPr/>
      <dgm:t>
        <a:bodyPr/>
        <a:lstStyle/>
        <a:p>
          <a:r>
            <a:rPr lang="es-ES" sz="1200" dirty="0"/>
            <a:t>Administrador (a) CBF 3   </a:t>
          </a:r>
        </a:p>
      </dgm:t>
    </dgm:pt>
    <dgm:pt modelId="{D537937D-BCC0-4554-9CCB-BEC9FD08B2DA}" type="parTrans" cxnId="{342CBB56-DD16-43EB-B33C-1DB474FB2708}">
      <dgm:prSet/>
      <dgm:spPr/>
      <dgm:t>
        <a:bodyPr/>
        <a:lstStyle/>
        <a:p>
          <a:endParaRPr lang="es-ES" sz="1200"/>
        </a:p>
      </dgm:t>
    </dgm:pt>
    <dgm:pt modelId="{44D6FAE2-8332-4681-8FB5-5E046032D472}" type="sibTrans" cxnId="{342CBB56-DD16-43EB-B33C-1DB474FB2708}">
      <dgm:prSet/>
      <dgm:spPr/>
      <dgm:t>
        <a:bodyPr/>
        <a:lstStyle/>
        <a:p>
          <a:endParaRPr lang="es-ES" sz="1200"/>
        </a:p>
      </dgm:t>
    </dgm:pt>
    <dgm:pt modelId="{084580C6-A949-4DCF-ABD6-0ADB6CB50418}">
      <dgm:prSet phldrT="[Texto]" custT="1"/>
      <dgm:spPr/>
      <dgm:t>
        <a:bodyPr/>
        <a:lstStyle/>
        <a:p>
          <a:r>
            <a:rPr lang="es-ES" sz="1200" dirty="0"/>
            <a:t>Encargado (a) Sección CBF 5  </a:t>
          </a:r>
        </a:p>
      </dgm:t>
    </dgm:pt>
    <dgm:pt modelId="{92B63127-8E4C-430C-BC89-659835E5E5D8}" type="parTrans" cxnId="{25C55F15-A5A6-4D42-B5B6-6E3A6C408396}">
      <dgm:prSet/>
      <dgm:spPr/>
      <dgm:t>
        <a:bodyPr/>
        <a:lstStyle/>
        <a:p>
          <a:endParaRPr lang="es-ES" sz="1200"/>
        </a:p>
      </dgm:t>
    </dgm:pt>
    <dgm:pt modelId="{1D753BC5-8E14-4135-BC2D-D62ED1799480}" type="sibTrans" cxnId="{25C55F15-A5A6-4D42-B5B6-6E3A6C408396}">
      <dgm:prSet/>
      <dgm:spPr/>
      <dgm:t>
        <a:bodyPr/>
        <a:lstStyle/>
        <a:p>
          <a:endParaRPr lang="es-ES" sz="1200"/>
        </a:p>
      </dgm:t>
    </dgm:pt>
    <dgm:pt modelId="{FA1A257D-5B57-4F41-899E-008062812B53}">
      <dgm:prSet phldrT="[Texto]" custT="1"/>
      <dgm:spPr/>
      <dgm:t>
        <a:bodyPr/>
        <a:lstStyle/>
        <a:p>
          <a:r>
            <a:rPr lang="es-ES" sz="1200" dirty="0"/>
            <a:t>Auxiliar Administrativo (a) CBF 10   </a:t>
          </a:r>
        </a:p>
      </dgm:t>
    </dgm:pt>
    <dgm:pt modelId="{04006884-E1D8-4022-90CB-89D95921AE36}" type="parTrans" cxnId="{F989D126-C086-453B-961B-96F4B482C2E2}">
      <dgm:prSet/>
      <dgm:spPr/>
      <dgm:t>
        <a:bodyPr/>
        <a:lstStyle/>
        <a:p>
          <a:endParaRPr lang="es-ES" sz="1200"/>
        </a:p>
      </dgm:t>
    </dgm:pt>
    <dgm:pt modelId="{C30B0AC6-0F84-4DF7-A3A3-0B5F6172326B}" type="sibTrans" cxnId="{F989D126-C086-453B-961B-96F4B482C2E2}">
      <dgm:prSet/>
      <dgm:spPr/>
      <dgm:t>
        <a:bodyPr/>
        <a:lstStyle/>
        <a:p>
          <a:endParaRPr lang="es-ES" sz="1200"/>
        </a:p>
      </dgm:t>
    </dgm:pt>
    <dgm:pt modelId="{CD39B982-B85F-4E99-A0FF-3E23EABC9DBF}" type="asst">
      <dgm:prSet custT="1"/>
      <dgm:spPr/>
      <dgm:t>
        <a:bodyPr/>
        <a:lstStyle/>
        <a:p>
          <a:r>
            <a:rPr lang="es-ES" sz="1200" dirty="0"/>
            <a:t>Intendente </a:t>
          </a:r>
        </a:p>
      </dgm:t>
    </dgm:pt>
    <dgm:pt modelId="{24C88F24-0BF6-4CB4-AAEE-2D71E1BF7C13}" type="parTrans" cxnId="{185811A5-1F9E-47D2-A7B9-93CCBC36C669}">
      <dgm:prSet/>
      <dgm:spPr/>
      <dgm:t>
        <a:bodyPr/>
        <a:lstStyle/>
        <a:p>
          <a:endParaRPr lang="es-ES" sz="1200"/>
        </a:p>
      </dgm:t>
    </dgm:pt>
    <dgm:pt modelId="{8BFE4367-3DA7-4A76-824D-EBD30ED0B8E8}" type="sibTrans" cxnId="{185811A5-1F9E-47D2-A7B9-93CCBC36C669}">
      <dgm:prSet/>
      <dgm:spPr/>
      <dgm:t>
        <a:bodyPr/>
        <a:lstStyle/>
        <a:p>
          <a:endParaRPr lang="es-ES" sz="1200"/>
        </a:p>
      </dgm:t>
    </dgm:pt>
    <dgm:pt modelId="{77577499-7CB3-409E-B5D4-22CE3CA01D58}" type="asst">
      <dgm:prSet custT="1"/>
      <dgm:spPr/>
      <dgm:t>
        <a:bodyPr/>
        <a:lstStyle/>
        <a:p>
          <a:r>
            <a:rPr lang="es-ES" sz="1200" dirty="0"/>
            <a:t>Intendente </a:t>
          </a:r>
        </a:p>
      </dgm:t>
    </dgm:pt>
    <dgm:pt modelId="{79981842-1167-41AA-81E2-63B5F691FD16}" type="parTrans" cxnId="{0ABD77D6-A0FD-4F37-85E1-1ED970404ACF}">
      <dgm:prSet/>
      <dgm:spPr/>
      <dgm:t>
        <a:bodyPr/>
        <a:lstStyle/>
        <a:p>
          <a:endParaRPr lang="es-ES" sz="1200"/>
        </a:p>
      </dgm:t>
    </dgm:pt>
    <dgm:pt modelId="{D53EBE44-5685-4B5D-987E-A45291132FFE}" type="sibTrans" cxnId="{0ABD77D6-A0FD-4F37-85E1-1ED970404ACF}">
      <dgm:prSet/>
      <dgm:spPr/>
      <dgm:t>
        <a:bodyPr/>
        <a:lstStyle/>
        <a:p>
          <a:endParaRPr lang="es-ES" sz="1200"/>
        </a:p>
      </dgm:t>
    </dgm:pt>
    <dgm:pt modelId="{9238780A-8B6E-4F1F-9ABD-81DDC5C75937}" type="asst">
      <dgm:prSet custT="1"/>
      <dgm:spPr/>
      <dgm:t>
        <a:bodyPr/>
        <a:lstStyle/>
        <a:p>
          <a:r>
            <a:rPr lang="es-ES" sz="1200" dirty="0"/>
            <a:t>Auxiliar </a:t>
          </a:r>
        </a:p>
      </dgm:t>
    </dgm:pt>
    <dgm:pt modelId="{9A64E34E-6C9B-4BA8-B772-A97297043867}" type="parTrans" cxnId="{0F161FB2-6633-4966-B0F4-460ADDE225CE}">
      <dgm:prSet/>
      <dgm:spPr/>
      <dgm:t>
        <a:bodyPr/>
        <a:lstStyle/>
        <a:p>
          <a:endParaRPr lang="es-ES" sz="1200"/>
        </a:p>
      </dgm:t>
    </dgm:pt>
    <dgm:pt modelId="{E9F2177F-7043-47FA-9D54-BEF057279FC7}" type="sibTrans" cxnId="{0F161FB2-6633-4966-B0F4-460ADDE225CE}">
      <dgm:prSet/>
      <dgm:spPr/>
      <dgm:t>
        <a:bodyPr/>
        <a:lstStyle/>
        <a:p>
          <a:endParaRPr lang="es-ES" sz="1200"/>
        </a:p>
      </dgm:t>
    </dgm:pt>
    <dgm:pt modelId="{0E34DAF2-B948-4A91-AA39-5C12A3DC7634}">
      <dgm:prSet custT="1"/>
      <dgm:spPr/>
      <dgm:t>
        <a:bodyPr/>
        <a:lstStyle/>
        <a:p>
          <a:r>
            <a:rPr lang="es-ES" sz="1200" dirty="0"/>
            <a:t>Encargado (a) Sección CBF 12   </a:t>
          </a:r>
        </a:p>
      </dgm:t>
    </dgm:pt>
    <dgm:pt modelId="{53BC01E1-5719-4CE1-8771-FF23A4C8A6D7}" type="parTrans" cxnId="{4B9D58DB-C398-4960-B01A-55ECA9826649}">
      <dgm:prSet/>
      <dgm:spPr/>
      <dgm:t>
        <a:bodyPr/>
        <a:lstStyle/>
        <a:p>
          <a:endParaRPr lang="es-ES" sz="1200"/>
        </a:p>
      </dgm:t>
    </dgm:pt>
    <dgm:pt modelId="{F6A563D8-3BFE-475D-A688-5C7E8781842F}" type="sibTrans" cxnId="{4B9D58DB-C398-4960-B01A-55ECA9826649}">
      <dgm:prSet/>
      <dgm:spPr/>
      <dgm:t>
        <a:bodyPr/>
        <a:lstStyle/>
        <a:p>
          <a:endParaRPr lang="es-ES" sz="1200"/>
        </a:p>
      </dgm:t>
    </dgm:pt>
    <dgm:pt modelId="{0E5B6CEA-BCE3-493D-8AE7-C687BAB1CC2F}" type="asst">
      <dgm:prSet custT="1"/>
      <dgm:spPr/>
      <dgm:t>
        <a:bodyPr/>
        <a:lstStyle/>
        <a:p>
          <a:r>
            <a:rPr lang="es-ES" sz="1200" dirty="0"/>
            <a:t>Intendente  </a:t>
          </a:r>
        </a:p>
      </dgm:t>
    </dgm:pt>
    <dgm:pt modelId="{4A1CE80E-2B29-4282-8E82-0DD20290FC4D}" type="parTrans" cxnId="{8DB1AF9F-1C25-49E2-A9B0-1CD2E3772C96}">
      <dgm:prSet/>
      <dgm:spPr/>
      <dgm:t>
        <a:bodyPr/>
        <a:lstStyle/>
        <a:p>
          <a:endParaRPr lang="es-ES" sz="1200"/>
        </a:p>
      </dgm:t>
    </dgm:pt>
    <dgm:pt modelId="{1C54E72E-4A53-4689-9A1E-3C63311EBFC7}" type="sibTrans" cxnId="{8DB1AF9F-1C25-49E2-A9B0-1CD2E3772C96}">
      <dgm:prSet/>
      <dgm:spPr/>
      <dgm:t>
        <a:bodyPr/>
        <a:lstStyle/>
        <a:p>
          <a:endParaRPr lang="es-ES" sz="1200"/>
        </a:p>
      </dgm:t>
    </dgm:pt>
    <dgm:pt modelId="{84599A46-F7A5-43C8-9492-B34A14AA7A7B}">
      <dgm:prSet custT="1"/>
      <dgm:spPr/>
      <dgm:t>
        <a:bodyPr/>
        <a:lstStyle/>
        <a:p>
          <a:r>
            <a:rPr lang="es-ES" sz="1200" dirty="0"/>
            <a:t>Auxiliar CBF 14  </a:t>
          </a:r>
        </a:p>
      </dgm:t>
    </dgm:pt>
    <dgm:pt modelId="{08325A0B-49C8-40C7-89AE-5DD8D7A71BD2}" type="parTrans" cxnId="{44385CA0-EF51-4440-8D85-4B4F170FAEA6}">
      <dgm:prSet/>
      <dgm:spPr/>
      <dgm:t>
        <a:bodyPr/>
        <a:lstStyle/>
        <a:p>
          <a:endParaRPr lang="es-ES" sz="1200"/>
        </a:p>
      </dgm:t>
    </dgm:pt>
    <dgm:pt modelId="{BECB8206-F895-468D-BE27-EAF86DDCF9C1}" type="sibTrans" cxnId="{44385CA0-EF51-4440-8D85-4B4F170FAEA6}">
      <dgm:prSet/>
      <dgm:spPr/>
      <dgm:t>
        <a:bodyPr/>
        <a:lstStyle/>
        <a:p>
          <a:endParaRPr lang="es-ES" sz="1200"/>
        </a:p>
      </dgm:t>
    </dgm:pt>
    <dgm:pt modelId="{CFE10202-08F0-4EA4-837E-D18218DC750E}" type="asst">
      <dgm:prSet custT="1"/>
      <dgm:spPr/>
      <dgm:t>
        <a:bodyPr/>
        <a:lstStyle/>
        <a:p>
          <a:r>
            <a:rPr lang="es-ES" sz="1200" dirty="0"/>
            <a:t>Intendente </a:t>
          </a:r>
        </a:p>
      </dgm:t>
    </dgm:pt>
    <dgm:pt modelId="{96E14D58-717A-47FC-AC8C-F7F905544D77}" type="parTrans" cxnId="{007FCC60-719D-4409-95E0-285A3F378447}">
      <dgm:prSet/>
      <dgm:spPr/>
      <dgm:t>
        <a:bodyPr/>
        <a:lstStyle/>
        <a:p>
          <a:endParaRPr lang="es-ES" sz="1200"/>
        </a:p>
      </dgm:t>
    </dgm:pt>
    <dgm:pt modelId="{42E912D3-1CC5-4117-9828-D39291FBD9E4}" type="sibTrans" cxnId="{007FCC60-719D-4409-95E0-285A3F378447}">
      <dgm:prSet/>
      <dgm:spPr/>
      <dgm:t>
        <a:bodyPr/>
        <a:lstStyle/>
        <a:p>
          <a:endParaRPr lang="es-ES" sz="1200"/>
        </a:p>
      </dgm:t>
    </dgm:pt>
    <dgm:pt modelId="{266E839E-6AE7-45CB-BE08-4046F6142D5C}">
      <dgm:prSet custT="1"/>
      <dgm:spPr/>
      <dgm:t>
        <a:bodyPr/>
        <a:lstStyle/>
        <a:p>
          <a:r>
            <a:rPr lang="es-ES" sz="1200" dirty="0"/>
            <a:t>Administrador (a) CBF Caracol  </a:t>
          </a:r>
        </a:p>
      </dgm:t>
    </dgm:pt>
    <dgm:pt modelId="{D6017657-AA96-4C3B-B94C-2957CB30DCC2}" type="parTrans" cxnId="{7AAC9596-07BB-46F2-8AC5-84DC2F28CC37}">
      <dgm:prSet/>
      <dgm:spPr/>
      <dgm:t>
        <a:bodyPr/>
        <a:lstStyle/>
        <a:p>
          <a:endParaRPr lang="es-ES" sz="1200"/>
        </a:p>
      </dgm:t>
    </dgm:pt>
    <dgm:pt modelId="{0DF2BD9D-BBA7-4CD6-9F04-65563B8117A1}" type="sibTrans" cxnId="{7AAC9596-07BB-46F2-8AC5-84DC2F28CC37}">
      <dgm:prSet/>
      <dgm:spPr/>
      <dgm:t>
        <a:bodyPr/>
        <a:lstStyle/>
        <a:p>
          <a:endParaRPr lang="es-ES" sz="1200"/>
        </a:p>
      </dgm:t>
    </dgm:pt>
    <dgm:pt modelId="{F6213696-A3E1-409C-87C0-848C2D3EA1A1}" type="asst">
      <dgm:prSet custT="1"/>
      <dgm:spPr/>
      <dgm:t>
        <a:bodyPr/>
        <a:lstStyle/>
        <a:p>
          <a:r>
            <a:rPr lang="es-ES" sz="1200" dirty="0"/>
            <a:t>Intendente </a:t>
          </a:r>
          <a:endParaRPr lang="es-ES" sz="1200" dirty="0">
            <a:solidFill>
              <a:srgbClr val="FF0000"/>
            </a:solidFill>
          </a:endParaRPr>
        </a:p>
      </dgm:t>
    </dgm:pt>
    <dgm:pt modelId="{9B7FA4F3-2DF3-4875-9CAE-31287F5E69E0}" type="parTrans" cxnId="{AE4442BA-2B22-45D3-B74E-1870FEFDCCDB}">
      <dgm:prSet/>
      <dgm:spPr/>
      <dgm:t>
        <a:bodyPr/>
        <a:lstStyle/>
        <a:p>
          <a:endParaRPr lang="es-ES" sz="1200"/>
        </a:p>
      </dgm:t>
    </dgm:pt>
    <dgm:pt modelId="{E59407E7-FC2B-4B15-9503-AD615CA5A026}" type="sibTrans" cxnId="{AE4442BA-2B22-45D3-B74E-1870FEFDCCDB}">
      <dgm:prSet/>
      <dgm:spPr/>
      <dgm:t>
        <a:bodyPr/>
        <a:lstStyle/>
        <a:p>
          <a:endParaRPr lang="es-ES" sz="1200"/>
        </a:p>
      </dgm:t>
    </dgm:pt>
    <dgm:pt modelId="{CDC63193-5086-426B-8D1C-F742261F65D6}">
      <dgm:prSet custT="1"/>
      <dgm:spPr/>
      <dgm:t>
        <a:bodyPr/>
        <a:lstStyle/>
        <a:p>
          <a:r>
            <a:rPr lang="es-ES" sz="1200" dirty="0"/>
            <a:t>Administrador (a) </a:t>
          </a:r>
          <a:r>
            <a:rPr lang="es-ES" sz="1200" dirty="0" err="1"/>
            <a:t>CBF</a:t>
          </a:r>
          <a:r>
            <a:rPr lang="es-ES" sz="1200" dirty="0"/>
            <a:t> A. I. V.  </a:t>
          </a:r>
        </a:p>
      </dgm:t>
    </dgm:pt>
    <dgm:pt modelId="{FA585621-40FA-411B-B280-AAF92D1C8468}" type="parTrans" cxnId="{23DC9D30-A67A-4660-966E-B805339D1D0F}">
      <dgm:prSet/>
      <dgm:spPr/>
      <dgm:t>
        <a:bodyPr/>
        <a:lstStyle/>
        <a:p>
          <a:endParaRPr lang="es-ES" sz="1200"/>
        </a:p>
      </dgm:t>
    </dgm:pt>
    <dgm:pt modelId="{9EC278DA-BC0A-43B0-A5B2-05EDDB63D78A}" type="sibTrans" cxnId="{23DC9D30-A67A-4660-966E-B805339D1D0F}">
      <dgm:prSet/>
      <dgm:spPr/>
      <dgm:t>
        <a:bodyPr/>
        <a:lstStyle/>
        <a:p>
          <a:endParaRPr lang="es-ES" sz="1200"/>
        </a:p>
      </dgm:t>
    </dgm:pt>
    <dgm:pt modelId="{C286ABB2-E0C2-4DBF-8085-EB40297C61D0}" type="asst">
      <dgm:prSet custT="1"/>
      <dgm:spPr/>
      <dgm:t>
        <a:bodyPr/>
        <a:lstStyle/>
        <a:p>
          <a:r>
            <a:rPr lang="es-ES" sz="1200" dirty="0"/>
            <a:t>Intendente </a:t>
          </a:r>
          <a:endParaRPr lang="es-ES" sz="1200" dirty="0">
            <a:solidFill>
              <a:schemeClr val="tx1"/>
            </a:solidFill>
          </a:endParaRPr>
        </a:p>
      </dgm:t>
    </dgm:pt>
    <dgm:pt modelId="{D07AA507-F0B6-468A-B062-A632EB160AD1}" type="parTrans" cxnId="{1074844C-D098-45DD-B8B2-77C28B88F364}">
      <dgm:prSet/>
      <dgm:spPr/>
      <dgm:t>
        <a:bodyPr/>
        <a:lstStyle/>
        <a:p>
          <a:endParaRPr lang="es-ES" sz="1200"/>
        </a:p>
      </dgm:t>
    </dgm:pt>
    <dgm:pt modelId="{339BC3C3-FB66-43B1-9DE8-FFB8ABC9FDB9}" type="sibTrans" cxnId="{1074844C-D098-45DD-B8B2-77C28B88F364}">
      <dgm:prSet/>
      <dgm:spPr/>
      <dgm:t>
        <a:bodyPr/>
        <a:lstStyle/>
        <a:p>
          <a:endParaRPr lang="es-ES" sz="1200"/>
        </a:p>
      </dgm:t>
    </dgm:pt>
    <dgm:pt modelId="{8773B1F2-4DC0-41A9-8E41-A309E6DE8D56}" type="pres">
      <dgm:prSet presAssocID="{646E2B3F-3CA5-4488-AD9C-A420F5CF7DF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70044A54-5BBC-4FD0-8C21-4B79DBCB8356}" type="pres">
      <dgm:prSet presAssocID="{B14EE12C-5390-461F-8718-DE2D722CE3FE}" presName="hierRoot1" presStyleCnt="0">
        <dgm:presLayoutVars>
          <dgm:hierBranch val="init"/>
        </dgm:presLayoutVars>
      </dgm:prSet>
      <dgm:spPr/>
    </dgm:pt>
    <dgm:pt modelId="{A3DF481D-9E49-4250-B815-E63DAC6CDC5B}" type="pres">
      <dgm:prSet presAssocID="{B14EE12C-5390-461F-8718-DE2D722CE3FE}" presName="rootComposite1" presStyleCnt="0"/>
      <dgm:spPr/>
    </dgm:pt>
    <dgm:pt modelId="{50F065A3-A9CE-471C-B699-9D3CEC0C94EF}" type="pres">
      <dgm:prSet presAssocID="{B14EE12C-5390-461F-8718-DE2D722CE3FE}" presName="rootText1" presStyleLbl="node0" presStyleIdx="0" presStyleCnt="1" custScaleX="132286" custScaleY="13279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381417A-5649-46F9-A364-169EF82092BA}" type="pres">
      <dgm:prSet presAssocID="{B14EE12C-5390-461F-8718-DE2D722CE3FE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F0DE300-B189-4F15-94A6-FD2630FB5AE2}" type="pres">
      <dgm:prSet presAssocID="{B14EE12C-5390-461F-8718-DE2D722CE3FE}" presName="hierChild2" presStyleCnt="0"/>
      <dgm:spPr/>
    </dgm:pt>
    <dgm:pt modelId="{D653F137-1361-4031-A882-E4BD7D59C858}" type="pres">
      <dgm:prSet presAssocID="{D537937D-BCC0-4554-9CCB-BEC9FD08B2DA}" presName="Name37" presStyleLbl="parChTrans1D2" presStyleIdx="0" presStyleCnt="7"/>
      <dgm:spPr/>
      <dgm:t>
        <a:bodyPr/>
        <a:lstStyle/>
        <a:p>
          <a:endParaRPr lang="es-ES"/>
        </a:p>
      </dgm:t>
    </dgm:pt>
    <dgm:pt modelId="{F6799EE3-DC1F-450D-89A0-DC54E4F65F73}" type="pres">
      <dgm:prSet presAssocID="{EA96301E-2106-45AA-BCFB-B59DF6AE9401}" presName="hierRoot2" presStyleCnt="0">
        <dgm:presLayoutVars>
          <dgm:hierBranch val="init"/>
        </dgm:presLayoutVars>
      </dgm:prSet>
      <dgm:spPr/>
    </dgm:pt>
    <dgm:pt modelId="{A3E094BB-1C8D-46DE-9682-7FF115C66409}" type="pres">
      <dgm:prSet presAssocID="{EA96301E-2106-45AA-BCFB-B59DF6AE9401}" presName="rootComposite" presStyleCnt="0"/>
      <dgm:spPr/>
    </dgm:pt>
    <dgm:pt modelId="{F4CED8E0-64B2-4C36-957F-7EC74BD93AEC}" type="pres">
      <dgm:prSet presAssocID="{EA96301E-2106-45AA-BCFB-B59DF6AE9401}" presName="rootText" presStyleLbl="node2" presStyleIdx="0" presStyleCnt="7" custScaleY="1367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DFB01FE-67C6-4ADF-AB04-29EE5CC720CD}" type="pres">
      <dgm:prSet presAssocID="{EA96301E-2106-45AA-BCFB-B59DF6AE9401}" presName="rootConnector" presStyleLbl="node2" presStyleIdx="0" presStyleCnt="7"/>
      <dgm:spPr/>
      <dgm:t>
        <a:bodyPr/>
        <a:lstStyle/>
        <a:p>
          <a:endParaRPr lang="es-ES"/>
        </a:p>
      </dgm:t>
    </dgm:pt>
    <dgm:pt modelId="{8991C13C-719F-4506-AF5E-6C5C7010D911}" type="pres">
      <dgm:prSet presAssocID="{EA96301E-2106-45AA-BCFB-B59DF6AE9401}" presName="hierChild4" presStyleCnt="0"/>
      <dgm:spPr/>
    </dgm:pt>
    <dgm:pt modelId="{E88AC92B-78D4-40A3-B967-4CD9F82C3C45}" type="pres">
      <dgm:prSet presAssocID="{EA96301E-2106-45AA-BCFB-B59DF6AE9401}" presName="hierChild5" presStyleCnt="0"/>
      <dgm:spPr/>
    </dgm:pt>
    <dgm:pt modelId="{A413C3F9-FB9F-46DF-A016-B656742AA986}" type="pres">
      <dgm:prSet presAssocID="{24C88F24-0BF6-4CB4-AAEE-2D71E1BF7C13}" presName="Name111" presStyleLbl="parChTrans1D3" presStyleIdx="0" presStyleCnt="7"/>
      <dgm:spPr/>
      <dgm:t>
        <a:bodyPr/>
        <a:lstStyle/>
        <a:p>
          <a:endParaRPr lang="es-ES"/>
        </a:p>
      </dgm:t>
    </dgm:pt>
    <dgm:pt modelId="{344EC1AD-217E-483D-9BF0-A8A41C8D66B6}" type="pres">
      <dgm:prSet presAssocID="{CD39B982-B85F-4E99-A0FF-3E23EABC9DBF}" presName="hierRoot3" presStyleCnt="0">
        <dgm:presLayoutVars>
          <dgm:hierBranch val="init"/>
        </dgm:presLayoutVars>
      </dgm:prSet>
      <dgm:spPr/>
    </dgm:pt>
    <dgm:pt modelId="{43D1B0CD-29F9-4035-87AC-619AD21FFDF6}" type="pres">
      <dgm:prSet presAssocID="{CD39B982-B85F-4E99-A0FF-3E23EABC9DBF}" presName="rootComposite3" presStyleCnt="0"/>
      <dgm:spPr/>
    </dgm:pt>
    <dgm:pt modelId="{1E4A499E-D906-4B0D-AA32-E4F0DB6C3F83}" type="pres">
      <dgm:prSet presAssocID="{CD39B982-B85F-4E99-A0FF-3E23EABC9DBF}" presName="rootText3" presStyleLbl="asst2" presStyleIdx="0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658A7B3-A44D-4F81-9DBF-2289F2F98F38}" type="pres">
      <dgm:prSet presAssocID="{CD39B982-B85F-4E99-A0FF-3E23EABC9DBF}" presName="rootConnector3" presStyleLbl="asst2" presStyleIdx="0" presStyleCnt="7"/>
      <dgm:spPr/>
      <dgm:t>
        <a:bodyPr/>
        <a:lstStyle/>
        <a:p>
          <a:endParaRPr lang="es-ES"/>
        </a:p>
      </dgm:t>
    </dgm:pt>
    <dgm:pt modelId="{8209E784-BE4F-47B8-81CA-05BBB286FF41}" type="pres">
      <dgm:prSet presAssocID="{CD39B982-B85F-4E99-A0FF-3E23EABC9DBF}" presName="hierChild6" presStyleCnt="0"/>
      <dgm:spPr/>
    </dgm:pt>
    <dgm:pt modelId="{22F40457-4A5D-4CB6-8007-C46ACCB64230}" type="pres">
      <dgm:prSet presAssocID="{CD39B982-B85F-4E99-A0FF-3E23EABC9DBF}" presName="hierChild7" presStyleCnt="0"/>
      <dgm:spPr/>
    </dgm:pt>
    <dgm:pt modelId="{12170151-8241-4F04-A762-B3DE40C7BF28}" type="pres">
      <dgm:prSet presAssocID="{92B63127-8E4C-430C-BC89-659835E5E5D8}" presName="Name37" presStyleLbl="parChTrans1D2" presStyleIdx="1" presStyleCnt="7"/>
      <dgm:spPr/>
      <dgm:t>
        <a:bodyPr/>
        <a:lstStyle/>
        <a:p>
          <a:endParaRPr lang="es-ES"/>
        </a:p>
      </dgm:t>
    </dgm:pt>
    <dgm:pt modelId="{3C700B9B-CA7E-43D7-9479-B4EA2D6777E3}" type="pres">
      <dgm:prSet presAssocID="{084580C6-A949-4DCF-ABD6-0ADB6CB50418}" presName="hierRoot2" presStyleCnt="0">
        <dgm:presLayoutVars>
          <dgm:hierBranch val="init"/>
        </dgm:presLayoutVars>
      </dgm:prSet>
      <dgm:spPr/>
    </dgm:pt>
    <dgm:pt modelId="{B884558D-7366-4573-8992-B2A1C5731818}" type="pres">
      <dgm:prSet presAssocID="{084580C6-A949-4DCF-ABD6-0ADB6CB50418}" presName="rootComposite" presStyleCnt="0"/>
      <dgm:spPr/>
    </dgm:pt>
    <dgm:pt modelId="{A4EF6EA5-D79E-4D0A-A41D-4D65EE001126}" type="pres">
      <dgm:prSet presAssocID="{084580C6-A949-4DCF-ABD6-0ADB6CB50418}" presName="rootText" presStyleLbl="node2" presStyleIdx="1" presStyleCnt="7" custScaleY="1367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BDFC149-D426-4E25-8C48-36D335940857}" type="pres">
      <dgm:prSet presAssocID="{084580C6-A949-4DCF-ABD6-0ADB6CB50418}" presName="rootConnector" presStyleLbl="node2" presStyleIdx="1" presStyleCnt="7"/>
      <dgm:spPr/>
      <dgm:t>
        <a:bodyPr/>
        <a:lstStyle/>
        <a:p>
          <a:endParaRPr lang="es-ES"/>
        </a:p>
      </dgm:t>
    </dgm:pt>
    <dgm:pt modelId="{FCDBA388-527B-41D3-87E3-409A7B91125C}" type="pres">
      <dgm:prSet presAssocID="{084580C6-A949-4DCF-ABD6-0ADB6CB50418}" presName="hierChild4" presStyleCnt="0"/>
      <dgm:spPr/>
    </dgm:pt>
    <dgm:pt modelId="{8F0D81B7-583C-4842-9D38-77D2F15DEAF6}" type="pres">
      <dgm:prSet presAssocID="{084580C6-A949-4DCF-ABD6-0ADB6CB50418}" presName="hierChild5" presStyleCnt="0"/>
      <dgm:spPr/>
    </dgm:pt>
    <dgm:pt modelId="{78030142-0897-4CC2-9B58-F3549847E53A}" type="pres">
      <dgm:prSet presAssocID="{79981842-1167-41AA-81E2-63B5F691FD16}" presName="Name111" presStyleLbl="parChTrans1D3" presStyleIdx="1" presStyleCnt="7"/>
      <dgm:spPr/>
      <dgm:t>
        <a:bodyPr/>
        <a:lstStyle/>
        <a:p>
          <a:endParaRPr lang="es-ES"/>
        </a:p>
      </dgm:t>
    </dgm:pt>
    <dgm:pt modelId="{64F621E6-F3B9-44BA-80A7-30EBE8DC4A99}" type="pres">
      <dgm:prSet presAssocID="{77577499-7CB3-409E-B5D4-22CE3CA01D58}" presName="hierRoot3" presStyleCnt="0">
        <dgm:presLayoutVars>
          <dgm:hierBranch val="init"/>
        </dgm:presLayoutVars>
      </dgm:prSet>
      <dgm:spPr/>
    </dgm:pt>
    <dgm:pt modelId="{8EEA9306-9011-4FBD-B93E-4008104EDBDC}" type="pres">
      <dgm:prSet presAssocID="{77577499-7CB3-409E-B5D4-22CE3CA01D58}" presName="rootComposite3" presStyleCnt="0"/>
      <dgm:spPr/>
    </dgm:pt>
    <dgm:pt modelId="{C16E57EA-4BAA-4F49-895D-015BBC634F62}" type="pres">
      <dgm:prSet presAssocID="{77577499-7CB3-409E-B5D4-22CE3CA01D58}" presName="rootText3" presStyleLbl="asst2" presStyleIdx="1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CE6A367-3298-4E33-BFEE-4BB97057C67F}" type="pres">
      <dgm:prSet presAssocID="{77577499-7CB3-409E-B5D4-22CE3CA01D58}" presName="rootConnector3" presStyleLbl="asst2" presStyleIdx="1" presStyleCnt="7"/>
      <dgm:spPr/>
      <dgm:t>
        <a:bodyPr/>
        <a:lstStyle/>
        <a:p>
          <a:endParaRPr lang="es-ES"/>
        </a:p>
      </dgm:t>
    </dgm:pt>
    <dgm:pt modelId="{01C67C23-1D66-4F0A-A3EE-6AFBD7D573D1}" type="pres">
      <dgm:prSet presAssocID="{77577499-7CB3-409E-B5D4-22CE3CA01D58}" presName="hierChild6" presStyleCnt="0"/>
      <dgm:spPr/>
    </dgm:pt>
    <dgm:pt modelId="{DE513320-9CE7-40D2-AFCA-7A8CC5E687B6}" type="pres">
      <dgm:prSet presAssocID="{77577499-7CB3-409E-B5D4-22CE3CA01D58}" presName="hierChild7" presStyleCnt="0"/>
      <dgm:spPr/>
    </dgm:pt>
    <dgm:pt modelId="{BAECE869-031A-41FC-AFE8-B84F1B768B05}" type="pres">
      <dgm:prSet presAssocID="{04006884-E1D8-4022-90CB-89D95921AE36}" presName="Name37" presStyleLbl="parChTrans1D2" presStyleIdx="2" presStyleCnt="7"/>
      <dgm:spPr/>
      <dgm:t>
        <a:bodyPr/>
        <a:lstStyle/>
        <a:p>
          <a:endParaRPr lang="es-ES"/>
        </a:p>
      </dgm:t>
    </dgm:pt>
    <dgm:pt modelId="{FEEBADA1-C4B0-4228-991F-6E2CACC1B62F}" type="pres">
      <dgm:prSet presAssocID="{FA1A257D-5B57-4F41-899E-008062812B53}" presName="hierRoot2" presStyleCnt="0">
        <dgm:presLayoutVars>
          <dgm:hierBranch val="init"/>
        </dgm:presLayoutVars>
      </dgm:prSet>
      <dgm:spPr/>
    </dgm:pt>
    <dgm:pt modelId="{EFCB8137-2FDA-464B-969A-8A152BCF1BF1}" type="pres">
      <dgm:prSet presAssocID="{FA1A257D-5B57-4F41-899E-008062812B53}" presName="rootComposite" presStyleCnt="0"/>
      <dgm:spPr/>
    </dgm:pt>
    <dgm:pt modelId="{99E8586A-10F7-4ADD-BA8C-0E3CD10F385C}" type="pres">
      <dgm:prSet presAssocID="{FA1A257D-5B57-4F41-899E-008062812B53}" presName="rootText" presStyleLbl="node2" presStyleIdx="2" presStyleCnt="7" custScaleY="1367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C66A210-13E8-4224-A896-B211367B7744}" type="pres">
      <dgm:prSet presAssocID="{FA1A257D-5B57-4F41-899E-008062812B53}" presName="rootConnector" presStyleLbl="node2" presStyleIdx="2" presStyleCnt="7"/>
      <dgm:spPr/>
      <dgm:t>
        <a:bodyPr/>
        <a:lstStyle/>
        <a:p>
          <a:endParaRPr lang="es-ES"/>
        </a:p>
      </dgm:t>
    </dgm:pt>
    <dgm:pt modelId="{4927A295-4913-4CB0-90ED-68F7372D6E9B}" type="pres">
      <dgm:prSet presAssocID="{FA1A257D-5B57-4F41-899E-008062812B53}" presName="hierChild4" presStyleCnt="0"/>
      <dgm:spPr/>
    </dgm:pt>
    <dgm:pt modelId="{34681E84-566A-44D5-B623-15C8EF1BCF85}" type="pres">
      <dgm:prSet presAssocID="{FA1A257D-5B57-4F41-899E-008062812B53}" presName="hierChild5" presStyleCnt="0"/>
      <dgm:spPr/>
    </dgm:pt>
    <dgm:pt modelId="{7B66C2B5-8E7D-4915-8770-DA5FC8B1A9EA}" type="pres">
      <dgm:prSet presAssocID="{9A64E34E-6C9B-4BA8-B772-A97297043867}" presName="Name111" presStyleLbl="parChTrans1D3" presStyleIdx="2" presStyleCnt="7"/>
      <dgm:spPr/>
      <dgm:t>
        <a:bodyPr/>
        <a:lstStyle/>
        <a:p>
          <a:endParaRPr lang="es-ES"/>
        </a:p>
      </dgm:t>
    </dgm:pt>
    <dgm:pt modelId="{58B6A46A-FF95-4D4D-8664-A5CBAC9173B9}" type="pres">
      <dgm:prSet presAssocID="{9238780A-8B6E-4F1F-9ABD-81DDC5C75937}" presName="hierRoot3" presStyleCnt="0">
        <dgm:presLayoutVars>
          <dgm:hierBranch val="init"/>
        </dgm:presLayoutVars>
      </dgm:prSet>
      <dgm:spPr/>
    </dgm:pt>
    <dgm:pt modelId="{4CD2CB9E-E79D-4FEE-9184-987077990614}" type="pres">
      <dgm:prSet presAssocID="{9238780A-8B6E-4F1F-9ABD-81DDC5C75937}" presName="rootComposite3" presStyleCnt="0"/>
      <dgm:spPr/>
    </dgm:pt>
    <dgm:pt modelId="{8EF55AB5-C413-4A36-9CAC-9269CFD8214C}" type="pres">
      <dgm:prSet presAssocID="{9238780A-8B6E-4F1F-9ABD-81DDC5C75937}" presName="rootText3" presStyleLbl="asst2" presStyleIdx="2" presStyleCnt="7" custScaleX="7681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EF9BAB6-FC55-4FC2-9A07-6C7B519C4E35}" type="pres">
      <dgm:prSet presAssocID="{9238780A-8B6E-4F1F-9ABD-81DDC5C75937}" presName="rootConnector3" presStyleLbl="asst2" presStyleIdx="2" presStyleCnt="7"/>
      <dgm:spPr/>
      <dgm:t>
        <a:bodyPr/>
        <a:lstStyle/>
        <a:p>
          <a:endParaRPr lang="es-ES"/>
        </a:p>
      </dgm:t>
    </dgm:pt>
    <dgm:pt modelId="{3AACE45C-5548-46DD-88C6-0ED5F5B975DE}" type="pres">
      <dgm:prSet presAssocID="{9238780A-8B6E-4F1F-9ABD-81DDC5C75937}" presName="hierChild6" presStyleCnt="0"/>
      <dgm:spPr/>
    </dgm:pt>
    <dgm:pt modelId="{0C883D9A-7F60-4D2F-B0CF-FCB954AD4AF8}" type="pres">
      <dgm:prSet presAssocID="{9238780A-8B6E-4F1F-9ABD-81DDC5C75937}" presName="hierChild7" presStyleCnt="0"/>
      <dgm:spPr/>
    </dgm:pt>
    <dgm:pt modelId="{2E826BA7-C020-4902-8F12-5E57273B7572}" type="pres">
      <dgm:prSet presAssocID="{53BC01E1-5719-4CE1-8771-FF23A4C8A6D7}" presName="Name37" presStyleLbl="parChTrans1D2" presStyleIdx="3" presStyleCnt="7"/>
      <dgm:spPr/>
      <dgm:t>
        <a:bodyPr/>
        <a:lstStyle/>
        <a:p>
          <a:endParaRPr lang="es-ES"/>
        </a:p>
      </dgm:t>
    </dgm:pt>
    <dgm:pt modelId="{843E15BA-2247-48FD-9993-C12C615B4298}" type="pres">
      <dgm:prSet presAssocID="{0E34DAF2-B948-4A91-AA39-5C12A3DC7634}" presName="hierRoot2" presStyleCnt="0">
        <dgm:presLayoutVars>
          <dgm:hierBranch val="init"/>
        </dgm:presLayoutVars>
      </dgm:prSet>
      <dgm:spPr/>
    </dgm:pt>
    <dgm:pt modelId="{0138A014-4CE7-409A-AC6B-18028247ECAB}" type="pres">
      <dgm:prSet presAssocID="{0E34DAF2-B948-4A91-AA39-5C12A3DC7634}" presName="rootComposite" presStyleCnt="0"/>
      <dgm:spPr/>
    </dgm:pt>
    <dgm:pt modelId="{E79F1496-4973-4B47-BED7-185BD6908E0E}" type="pres">
      <dgm:prSet presAssocID="{0E34DAF2-B948-4A91-AA39-5C12A3DC7634}" presName="rootText" presStyleLbl="node2" presStyleIdx="3" presStyleCnt="7" custScaleY="1367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7A44292-4B03-4D2D-AA9C-76F88045E68F}" type="pres">
      <dgm:prSet presAssocID="{0E34DAF2-B948-4A91-AA39-5C12A3DC7634}" presName="rootConnector" presStyleLbl="node2" presStyleIdx="3" presStyleCnt="7"/>
      <dgm:spPr/>
      <dgm:t>
        <a:bodyPr/>
        <a:lstStyle/>
        <a:p>
          <a:endParaRPr lang="es-ES"/>
        </a:p>
      </dgm:t>
    </dgm:pt>
    <dgm:pt modelId="{B99389B6-CFA9-48C5-AAC7-501311E4A36B}" type="pres">
      <dgm:prSet presAssocID="{0E34DAF2-B948-4A91-AA39-5C12A3DC7634}" presName="hierChild4" presStyleCnt="0"/>
      <dgm:spPr/>
    </dgm:pt>
    <dgm:pt modelId="{20ACA0C4-10AA-48AA-AB4C-292E782059F7}" type="pres">
      <dgm:prSet presAssocID="{0E34DAF2-B948-4A91-AA39-5C12A3DC7634}" presName="hierChild5" presStyleCnt="0"/>
      <dgm:spPr/>
    </dgm:pt>
    <dgm:pt modelId="{AAFDC98A-B1DF-4C30-9735-D45B1D5A305E}" type="pres">
      <dgm:prSet presAssocID="{4A1CE80E-2B29-4282-8E82-0DD20290FC4D}" presName="Name111" presStyleLbl="parChTrans1D3" presStyleIdx="3" presStyleCnt="7"/>
      <dgm:spPr/>
      <dgm:t>
        <a:bodyPr/>
        <a:lstStyle/>
        <a:p>
          <a:endParaRPr lang="es-ES"/>
        </a:p>
      </dgm:t>
    </dgm:pt>
    <dgm:pt modelId="{40C9D885-751F-42C8-8949-85B8C30750AB}" type="pres">
      <dgm:prSet presAssocID="{0E5B6CEA-BCE3-493D-8AE7-C687BAB1CC2F}" presName="hierRoot3" presStyleCnt="0">
        <dgm:presLayoutVars>
          <dgm:hierBranch val="init"/>
        </dgm:presLayoutVars>
      </dgm:prSet>
      <dgm:spPr/>
    </dgm:pt>
    <dgm:pt modelId="{E72E6242-B17D-41DB-A639-9EA955E13903}" type="pres">
      <dgm:prSet presAssocID="{0E5B6CEA-BCE3-493D-8AE7-C687BAB1CC2F}" presName="rootComposite3" presStyleCnt="0"/>
      <dgm:spPr/>
    </dgm:pt>
    <dgm:pt modelId="{3B453827-38FF-4469-9665-88AB704CF7E3}" type="pres">
      <dgm:prSet presAssocID="{0E5B6CEA-BCE3-493D-8AE7-C687BAB1CC2F}" presName="rootText3" presStyleLbl="asst2" presStyleIdx="3" presStyleCnt="7" custScaleY="10006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790359A-AAE1-4940-BBE5-77E148963016}" type="pres">
      <dgm:prSet presAssocID="{0E5B6CEA-BCE3-493D-8AE7-C687BAB1CC2F}" presName="rootConnector3" presStyleLbl="asst2" presStyleIdx="3" presStyleCnt="7"/>
      <dgm:spPr/>
      <dgm:t>
        <a:bodyPr/>
        <a:lstStyle/>
        <a:p>
          <a:endParaRPr lang="es-ES"/>
        </a:p>
      </dgm:t>
    </dgm:pt>
    <dgm:pt modelId="{58896DA2-8A4C-45BF-8B99-E01F712C9B38}" type="pres">
      <dgm:prSet presAssocID="{0E5B6CEA-BCE3-493D-8AE7-C687BAB1CC2F}" presName="hierChild6" presStyleCnt="0"/>
      <dgm:spPr/>
    </dgm:pt>
    <dgm:pt modelId="{49EB4186-D745-4A3E-A615-9989D5E75C22}" type="pres">
      <dgm:prSet presAssocID="{0E5B6CEA-BCE3-493D-8AE7-C687BAB1CC2F}" presName="hierChild7" presStyleCnt="0"/>
      <dgm:spPr/>
    </dgm:pt>
    <dgm:pt modelId="{92311255-0F59-43C3-A0DC-80E0922955FB}" type="pres">
      <dgm:prSet presAssocID="{08325A0B-49C8-40C7-89AE-5DD8D7A71BD2}" presName="Name37" presStyleLbl="parChTrans1D2" presStyleIdx="4" presStyleCnt="7"/>
      <dgm:spPr/>
      <dgm:t>
        <a:bodyPr/>
        <a:lstStyle/>
        <a:p>
          <a:endParaRPr lang="es-ES"/>
        </a:p>
      </dgm:t>
    </dgm:pt>
    <dgm:pt modelId="{5BCD837F-953B-4335-A345-DD6CBA59501A}" type="pres">
      <dgm:prSet presAssocID="{84599A46-F7A5-43C8-9492-B34A14AA7A7B}" presName="hierRoot2" presStyleCnt="0">
        <dgm:presLayoutVars>
          <dgm:hierBranch val="init"/>
        </dgm:presLayoutVars>
      </dgm:prSet>
      <dgm:spPr/>
    </dgm:pt>
    <dgm:pt modelId="{FA217263-DB18-46C1-B2CD-25DC161ACA37}" type="pres">
      <dgm:prSet presAssocID="{84599A46-F7A5-43C8-9492-B34A14AA7A7B}" presName="rootComposite" presStyleCnt="0"/>
      <dgm:spPr/>
    </dgm:pt>
    <dgm:pt modelId="{D75C88FB-0645-4E59-BF04-6C8E5FFF3CFE}" type="pres">
      <dgm:prSet presAssocID="{84599A46-F7A5-43C8-9492-B34A14AA7A7B}" presName="rootText" presStyleLbl="node2" presStyleIdx="4" presStyleCnt="7" custScaleY="1367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B71C9D0-F6C4-4907-ADFC-D9B19ECAC438}" type="pres">
      <dgm:prSet presAssocID="{84599A46-F7A5-43C8-9492-B34A14AA7A7B}" presName="rootConnector" presStyleLbl="node2" presStyleIdx="4" presStyleCnt="7"/>
      <dgm:spPr/>
      <dgm:t>
        <a:bodyPr/>
        <a:lstStyle/>
        <a:p>
          <a:endParaRPr lang="es-ES"/>
        </a:p>
      </dgm:t>
    </dgm:pt>
    <dgm:pt modelId="{F88624A0-C73C-4DA9-A8C2-CBEEC442A706}" type="pres">
      <dgm:prSet presAssocID="{84599A46-F7A5-43C8-9492-B34A14AA7A7B}" presName="hierChild4" presStyleCnt="0"/>
      <dgm:spPr/>
    </dgm:pt>
    <dgm:pt modelId="{FB83E057-6378-4AB6-BF78-85CCCFCA4EC0}" type="pres">
      <dgm:prSet presAssocID="{84599A46-F7A5-43C8-9492-B34A14AA7A7B}" presName="hierChild5" presStyleCnt="0"/>
      <dgm:spPr/>
    </dgm:pt>
    <dgm:pt modelId="{9F410F96-324F-4436-9A8B-D30CAE0252D6}" type="pres">
      <dgm:prSet presAssocID="{96E14D58-717A-47FC-AC8C-F7F905544D77}" presName="Name111" presStyleLbl="parChTrans1D3" presStyleIdx="4" presStyleCnt="7"/>
      <dgm:spPr/>
      <dgm:t>
        <a:bodyPr/>
        <a:lstStyle/>
        <a:p>
          <a:endParaRPr lang="es-ES"/>
        </a:p>
      </dgm:t>
    </dgm:pt>
    <dgm:pt modelId="{0DAD467F-0453-4AB5-A2C4-E1DDA9C19863}" type="pres">
      <dgm:prSet presAssocID="{CFE10202-08F0-4EA4-837E-D18218DC750E}" presName="hierRoot3" presStyleCnt="0">
        <dgm:presLayoutVars>
          <dgm:hierBranch val="init"/>
        </dgm:presLayoutVars>
      </dgm:prSet>
      <dgm:spPr/>
    </dgm:pt>
    <dgm:pt modelId="{24C75E8F-2062-40BE-86FA-A86CA2AD26A2}" type="pres">
      <dgm:prSet presAssocID="{CFE10202-08F0-4EA4-837E-D18218DC750E}" presName="rootComposite3" presStyleCnt="0"/>
      <dgm:spPr/>
    </dgm:pt>
    <dgm:pt modelId="{B4D6347C-8619-43DF-830A-9F0D40F0560D}" type="pres">
      <dgm:prSet presAssocID="{CFE10202-08F0-4EA4-837E-D18218DC750E}" presName="rootText3" presStyleLbl="asst2" presStyleIdx="4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3E81BF6-FA93-4161-A512-FAFDC7AA120E}" type="pres">
      <dgm:prSet presAssocID="{CFE10202-08F0-4EA4-837E-D18218DC750E}" presName="rootConnector3" presStyleLbl="asst2" presStyleIdx="4" presStyleCnt="7"/>
      <dgm:spPr/>
      <dgm:t>
        <a:bodyPr/>
        <a:lstStyle/>
        <a:p>
          <a:endParaRPr lang="es-ES"/>
        </a:p>
      </dgm:t>
    </dgm:pt>
    <dgm:pt modelId="{4F05B49C-ABB7-4ABE-996F-ADBEF936B7E8}" type="pres">
      <dgm:prSet presAssocID="{CFE10202-08F0-4EA4-837E-D18218DC750E}" presName="hierChild6" presStyleCnt="0"/>
      <dgm:spPr/>
    </dgm:pt>
    <dgm:pt modelId="{5A46D0B4-6118-486C-84CE-94EABA9114D7}" type="pres">
      <dgm:prSet presAssocID="{CFE10202-08F0-4EA4-837E-D18218DC750E}" presName="hierChild7" presStyleCnt="0"/>
      <dgm:spPr/>
    </dgm:pt>
    <dgm:pt modelId="{BB513E17-117E-49EC-9896-E1E84F4CC181}" type="pres">
      <dgm:prSet presAssocID="{D6017657-AA96-4C3B-B94C-2957CB30DCC2}" presName="Name37" presStyleLbl="parChTrans1D2" presStyleIdx="5" presStyleCnt="7"/>
      <dgm:spPr/>
      <dgm:t>
        <a:bodyPr/>
        <a:lstStyle/>
        <a:p>
          <a:endParaRPr lang="es-ES"/>
        </a:p>
      </dgm:t>
    </dgm:pt>
    <dgm:pt modelId="{6D4A7E8A-2C9F-42B0-9A11-CAB09BA0050A}" type="pres">
      <dgm:prSet presAssocID="{266E839E-6AE7-45CB-BE08-4046F6142D5C}" presName="hierRoot2" presStyleCnt="0">
        <dgm:presLayoutVars>
          <dgm:hierBranch val="init"/>
        </dgm:presLayoutVars>
      </dgm:prSet>
      <dgm:spPr/>
    </dgm:pt>
    <dgm:pt modelId="{73784049-3A7A-4DB4-9416-B08E04F56816}" type="pres">
      <dgm:prSet presAssocID="{266E839E-6AE7-45CB-BE08-4046F6142D5C}" presName="rootComposite" presStyleCnt="0"/>
      <dgm:spPr/>
    </dgm:pt>
    <dgm:pt modelId="{F5E7B583-B57B-4040-BE69-03783973445B}" type="pres">
      <dgm:prSet presAssocID="{266E839E-6AE7-45CB-BE08-4046F6142D5C}" presName="rootText" presStyleLbl="node2" presStyleIdx="5" presStyleCnt="7" custScaleY="1367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BE75545-86DB-475A-9E87-9798FDB6B744}" type="pres">
      <dgm:prSet presAssocID="{266E839E-6AE7-45CB-BE08-4046F6142D5C}" presName="rootConnector" presStyleLbl="node2" presStyleIdx="5" presStyleCnt="7"/>
      <dgm:spPr/>
      <dgm:t>
        <a:bodyPr/>
        <a:lstStyle/>
        <a:p>
          <a:endParaRPr lang="es-ES"/>
        </a:p>
      </dgm:t>
    </dgm:pt>
    <dgm:pt modelId="{55B16BDA-DE9F-49F5-863E-AD9AECC50E83}" type="pres">
      <dgm:prSet presAssocID="{266E839E-6AE7-45CB-BE08-4046F6142D5C}" presName="hierChild4" presStyleCnt="0"/>
      <dgm:spPr/>
    </dgm:pt>
    <dgm:pt modelId="{ED02F17F-1547-4203-857E-BC8123050E63}" type="pres">
      <dgm:prSet presAssocID="{266E839E-6AE7-45CB-BE08-4046F6142D5C}" presName="hierChild5" presStyleCnt="0"/>
      <dgm:spPr/>
    </dgm:pt>
    <dgm:pt modelId="{22954BFC-E671-40C3-B4ED-3A7AFAFBDFBE}" type="pres">
      <dgm:prSet presAssocID="{9B7FA4F3-2DF3-4875-9CAE-31287F5E69E0}" presName="Name111" presStyleLbl="parChTrans1D3" presStyleIdx="5" presStyleCnt="7"/>
      <dgm:spPr/>
      <dgm:t>
        <a:bodyPr/>
        <a:lstStyle/>
        <a:p>
          <a:endParaRPr lang="es-ES"/>
        </a:p>
      </dgm:t>
    </dgm:pt>
    <dgm:pt modelId="{D3D7653A-D584-4335-B86A-3D9B3E39C960}" type="pres">
      <dgm:prSet presAssocID="{F6213696-A3E1-409C-87C0-848C2D3EA1A1}" presName="hierRoot3" presStyleCnt="0">
        <dgm:presLayoutVars>
          <dgm:hierBranch val="init"/>
        </dgm:presLayoutVars>
      </dgm:prSet>
      <dgm:spPr/>
    </dgm:pt>
    <dgm:pt modelId="{BD375597-34CD-4512-BA5A-9A312A032B1E}" type="pres">
      <dgm:prSet presAssocID="{F6213696-A3E1-409C-87C0-848C2D3EA1A1}" presName="rootComposite3" presStyleCnt="0"/>
      <dgm:spPr/>
    </dgm:pt>
    <dgm:pt modelId="{E943E08E-CCE1-43FB-B159-DAB4EBBA1E45}" type="pres">
      <dgm:prSet presAssocID="{F6213696-A3E1-409C-87C0-848C2D3EA1A1}" presName="rootText3" presStyleLbl="asst2" presStyleIdx="5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37BC145-6B80-44AA-BDA6-A7E1ED71B1D0}" type="pres">
      <dgm:prSet presAssocID="{F6213696-A3E1-409C-87C0-848C2D3EA1A1}" presName="rootConnector3" presStyleLbl="asst2" presStyleIdx="5" presStyleCnt="7"/>
      <dgm:spPr/>
      <dgm:t>
        <a:bodyPr/>
        <a:lstStyle/>
        <a:p>
          <a:endParaRPr lang="es-ES"/>
        </a:p>
      </dgm:t>
    </dgm:pt>
    <dgm:pt modelId="{7DDF4EE8-5439-4A61-9C3D-2BE431B4DB48}" type="pres">
      <dgm:prSet presAssocID="{F6213696-A3E1-409C-87C0-848C2D3EA1A1}" presName="hierChild6" presStyleCnt="0"/>
      <dgm:spPr/>
    </dgm:pt>
    <dgm:pt modelId="{09F14ADC-263C-456F-8C27-FF74284830AF}" type="pres">
      <dgm:prSet presAssocID="{F6213696-A3E1-409C-87C0-848C2D3EA1A1}" presName="hierChild7" presStyleCnt="0"/>
      <dgm:spPr/>
    </dgm:pt>
    <dgm:pt modelId="{89E36E46-6FAA-430F-B493-6B32F8D6AE69}" type="pres">
      <dgm:prSet presAssocID="{FA585621-40FA-411B-B280-AAF92D1C8468}" presName="Name37" presStyleLbl="parChTrans1D2" presStyleIdx="6" presStyleCnt="7"/>
      <dgm:spPr/>
      <dgm:t>
        <a:bodyPr/>
        <a:lstStyle/>
        <a:p>
          <a:endParaRPr lang="es-ES"/>
        </a:p>
      </dgm:t>
    </dgm:pt>
    <dgm:pt modelId="{4E293FE0-6C12-412A-91A2-4AB812C55ED9}" type="pres">
      <dgm:prSet presAssocID="{CDC63193-5086-426B-8D1C-F742261F65D6}" presName="hierRoot2" presStyleCnt="0">
        <dgm:presLayoutVars>
          <dgm:hierBranch val="init"/>
        </dgm:presLayoutVars>
      </dgm:prSet>
      <dgm:spPr/>
    </dgm:pt>
    <dgm:pt modelId="{96900BB0-491C-4C42-AA34-58BEFB408CDE}" type="pres">
      <dgm:prSet presAssocID="{CDC63193-5086-426B-8D1C-F742261F65D6}" presName="rootComposite" presStyleCnt="0"/>
      <dgm:spPr/>
    </dgm:pt>
    <dgm:pt modelId="{3A8436CA-6B59-40DB-B444-68D797B03D4B}" type="pres">
      <dgm:prSet presAssocID="{CDC63193-5086-426B-8D1C-F742261F65D6}" presName="rootText" presStyleLbl="node2" presStyleIdx="6" presStyleCnt="7" custScaleY="1367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A1F02C3-4938-41CE-8AA8-547E3029E08D}" type="pres">
      <dgm:prSet presAssocID="{CDC63193-5086-426B-8D1C-F742261F65D6}" presName="rootConnector" presStyleLbl="node2" presStyleIdx="6" presStyleCnt="7"/>
      <dgm:spPr/>
      <dgm:t>
        <a:bodyPr/>
        <a:lstStyle/>
        <a:p>
          <a:endParaRPr lang="es-ES"/>
        </a:p>
      </dgm:t>
    </dgm:pt>
    <dgm:pt modelId="{A5072493-DD64-4E4B-A588-E72A38529060}" type="pres">
      <dgm:prSet presAssocID="{CDC63193-5086-426B-8D1C-F742261F65D6}" presName="hierChild4" presStyleCnt="0"/>
      <dgm:spPr/>
    </dgm:pt>
    <dgm:pt modelId="{050BC594-3C03-4D82-AD15-67FA4759B9C5}" type="pres">
      <dgm:prSet presAssocID="{CDC63193-5086-426B-8D1C-F742261F65D6}" presName="hierChild5" presStyleCnt="0"/>
      <dgm:spPr/>
    </dgm:pt>
    <dgm:pt modelId="{0ECCDAF3-EA80-4AB2-992E-0D82D7EF5D60}" type="pres">
      <dgm:prSet presAssocID="{D07AA507-F0B6-468A-B062-A632EB160AD1}" presName="Name111" presStyleLbl="parChTrans1D3" presStyleIdx="6" presStyleCnt="7"/>
      <dgm:spPr/>
      <dgm:t>
        <a:bodyPr/>
        <a:lstStyle/>
        <a:p>
          <a:endParaRPr lang="es-ES"/>
        </a:p>
      </dgm:t>
    </dgm:pt>
    <dgm:pt modelId="{CA875404-29AD-43A0-A5F8-DEF48D4BE750}" type="pres">
      <dgm:prSet presAssocID="{C286ABB2-E0C2-4DBF-8085-EB40297C61D0}" presName="hierRoot3" presStyleCnt="0">
        <dgm:presLayoutVars>
          <dgm:hierBranch val="init"/>
        </dgm:presLayoutVars>
      </dgm:prSet>
      <dgm:spPr/>
    </dgm:pt>
    <dgm:pt modelId="{AAEF2656-6ED5-4BBB-97A8-B53899AEC5A0}" type="pres">
      <dgm:prSet presAssocID="{C286ABB2-E0C2-4DBF-8085-EB40297C61D0}" presName="rootComposite3" presStyleCnt="0"/>
      <dgm:spPr/>
    </dgm:pt>
    <dgm:pt modelId="{1DF95486-D296-4072-8CE9-805F6D393535}" type="pres">
      <dgm:prSet presAssocID="{C286ABB2-E0C2-4DBF-8085-EB40297C61D0}" presName="rootText3" presStyleLbl="asst2" presStyleIdx="6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1D8396B-E9C7-4335-958D-13A16FDE07E3}" type="pres">
      <dgm:prSet presAssocID="{C286ABB2-E0C2-4DBF-8085-EB40297C61D0}" presName="rootConnector3" presStyleLbl="asst2" presStyleIdx="6" presStyleCnt="7"/>
      <dgm:spPr/>
      <dgm:t>
        <a:bodyPr/>
        <a:lstStyle/>
        <a:p>
          <a:endParaRPr lang="es-ES"/>
        </a:p>
      </dgm:t>
    </dgm:pt>
    <dgm:pt modelId="{4D3F1B66-0DE1-4429-9C45-951EFEDA2F95}" type="pres">
      <dgm:prSet presAssocID="{C286ABB2-E0C2-4DBF-8085-EB40297C61D0}" presName="hierChild6" presStyleCnt="0"/>
      <dgm:spPr/>
    </dgm:pt>
    <dgm:pt modelId="{33568C64-A1F2-46D0-9BF5-31BD5E9DE5CA}" type="pres">
      <dgm:prSet presAssocID="{C286ABB2-E0C2-4DBF-8085-EB40297C61D0}" presName="hierChild7" presStyleCnt="0"/>
      <dgm:spPr/>
    </dgm:pt>
    <dgm:pt modelId="{6BE15B93-E4E5-410E-9805-8B281ACDBD17}" type="pres">
      <dgm:prSet presAssocID="{B14EE12C-5390-461F-8718-DE2D722CE3FE}" presName="hierChild3" presStyleCnt="0"/>
      <dgm:spPr/>
    </dgm:pt>
  </dgm:ptLst>
  <dgm:cxnLst>
    <dgm:cxn modelId="{EBCE30C5-CA4E-4F86-B0F3-FD0A3412FAF9}" type="presOf" srcId="{FA1A257D-5B57-4F41-899E-008062812B53}" destId="{99E8586A-10F7-4ADD-BA8C-0E3CD10F385C}" srcOrd="0" destOrd="0" presId="urn:microsoft.com/office/officeart/2005/8/layout/orgChart1"/>
    <dgm:cxn modelId="{8DB1AF9F-1C25-49E2-A9B0-1CD2E3772C96}" srcId="{0E34DAF2-B948-4A91-AA39-5C12A3DC7634}" destId="{0E5B6CEA-BCE3-493D-8AE7-C687BAB1CC2F}" srcOrd="0" destOrd="0" parTransId="{4A1CE80E-2B29-4282-8E82-0DD20290FC4D}" sibTransId="{1C54E72E-4A53-4689-9A1E-3C63311EBFC7}"/>
    <dgm:cxn modelId="{574A40F8-20DA-4FD4-88E5-2AD6481F7CF7}" type="presOf" srcId="{0E5B6CEA-BCE3-493D-8AE7-C687BAB1CC2F}" destId="{7790359A-AAE1-4940-BBE5-77E148963016}" srcOrd="1" destOrd="0" presId="urn:microsoft.com/office/officeart/2005/8/layout/orgChart1"/>
    <dgm:cxn modelId="{B4C48A69-EE20-4D64-A11C-DA9876397A5C}" type="presOf" srcId="{92B63127-8E4C-430C-BC89-659835E5E5D8}" destId="{12170151-8241-4F04-A762-B3DE40C7BF28}" srcOrd="0" destOrd="0" presId="urn:microsoft.com/office/officeart/2005/8/layout/orgChart1"/>
    <dgm:cxn modelId="{89B569EE-7C07-4DC9-92AA-F7E785EC75A6}" type="presOf" srcId="{D537937D-BCC0-4554-9CCB-BEC9FD08B2DA}" destId="{D653F137-1361-4031-A882-E4BD7D59C858}" srcOrd="0" destOrd="0" presId="urn:microsoft.com/office/officeart/2005/8/layout/orgChart1"/>
    <dgm:cxn modelId="{B6072B62-506F-4881-8BEF-5BBF1C18C3B7}" srcId="{646E2B3F-3CA5-4488-AD9C-A420F5CF7DFB}" destId="{B14EE12C-5390-461F-8718-DE2D722CE3FE}" srcOrd="0" destOrd="0" parTransId="{98632AC5-F683-4AB8-ABA4-D8E3A2549403}" sibTransId="{64E4892E-1075-4EA4-B8AF-9703BB4216AC}"/>
    <dgm:cxn modelId="{C17B88A7-5A00-465B-B8BF-A3AE0DFA1FFA}" type="presOf" srcId="{0E5B6CEA-BCE3-493D-8AE7-C687BAB1CC2F}" destId="{3B453827-38FF-4469-9665-88AB704CF7E3}" srcOrd="0" destOrd="0" presId="urn:microsoft.com/office/officeart/2005/8/layout/orgChart1"/>
    <dgm:cxn modelId="{CBAC8BCA-2291-4F77-A456-7135CAFCBD4A}" type="presOf" srcId="{CDC63193-5086-426B-8D1C-F742261F65D6}" destId="{3A8436CA-6B59-40DB-B444-68D797B03D4B}" srcOrd="0" destOrd="0" presId="urn:microsoft.com/office/officeart/2005/8/layout/orgChart1"/>
    <dgm:cxn modelId="{7CBEFD4F-6C99-4655-B699-5A1F2D9F79E3}" type="presOf" srcId="{646E2B3F-3CA5-4488-AD9C-A420F5CF7DFB}" destId="{8773B1F2-4DC0-41A9-8E41-A309E6DE8D56}" srcOrd="0" destOrd="0" presId="urn:microsoft.com/office/officeart/2005/8/layout/orgChart1"/>
    <dgm:cxn modelId="{F07F5F19-17C2-4596-A3DB-185BAF1A3FD9}" type="presOf" srcId="{D07AA507-F0B6-468A-B062-A632EB160AD1}" destId="{0ECCDAF3-EA80-4AB2-992E-0D82D7EF5D60}" srcOrd="0" destOrd="0" presId="urn:microsoft.com/office/officeart/2005/8/layout/orgChart1"/>
    <dgm:cxn modelId="{B1A1B135-D006-476B-9E9D-FC8265670B8C}" type="presOf" srcId="{CFE10202-08F0-4EA4-837E-D18218DC750E}" destId="{33E81BF6-FA93-4161-A512-FAFDC7AA120E}" srcOrd="1" destOrd="0" presId="urn:microsoft.com/office/officeart/2005/8/layout/orgChart1"/>
    <dgm:cxn modelId="{0ABD77D6-A0FD-4F37-85E1-1ED970404ACF}" srcId="{084580C6-A949-4DCF-ABD6-0ADB6CB50418}" destId="{77577499-7CB3-409E-B5D4-22CE3CA01D58}" srcOrd="0" destOrd="0" parTransId="{79981842-1167-41AA-81E2-63B5F691FD16}" sibTransId="{D53EBE44-5685-4B5D-987E-A45291132FFE}"/>
    <dgm:cxn modelId="{57A0744D-A026-4754-B0DF-21DC1F3857A5}" type="presOf" srcId="{0E34DAF2-B948-4A91-AA39-5C12A3DC7634}" destId="{E79F1496-4973-4B47-BED7-185BD6908E0E}" srcOrd="0" destOrd="0" presId="urn:microsoft.com/office/officeart/2005/8/layout/orgChart1"/>
    <dgm:cxn modelId="{BFACEEAC-91D7-4494-BFF8-4E5A01F20FDA}" type="presOf" srcId="{24C88F24-0BF6-4CB4-AAEE-2D71E1BF7C13}" destId="{A413C3F9-FB9F-46DF-A016-B656742AA986}" srcOrd="0" destOrd="0" presId="urn:microsoft.com/office/officeart/2005/8/layout/orgChart1"/>
    <dgm:cxn modelId="{DE044A5B-6780-446D-81C6-519DF71E54BE}" type="presOf" srcId="{F6213696-A3E1-409C-87C0-848C2D3EA1A1}" destId="{E943E08E-CCE1-43FB-B159-DAB4EBBA1E45}" srcOrd="0" destOrd="0" presId="urn:microsoft.com/office/officeart/2005/8/layout/orgChart1"/>
    <dgm:cxn modelId="{6BDEEDAB-19B8-47B2-B7AD-F4FAEF85317E}" type="presOf" srcId="{FA585621-40FA-411B-B280-AAF92D1C8468}" destId="{89E36E46-6FAA-430F-B493-6B32F8D6AE69}" srcOrd="0" destOrd="0" presId="urn:microsoft.com/office/officeart/2005/8/layout/orgChart1"/>
    <dgm:cxn modelId="{5D090909-F171-421D-B892-0F6EBCF3DBE8}" type="presOf" srcId="{96E14D58-717A-47FC-AC8C-F7F905544D77}" destId="{9F410F96-324F-4436-9A8B-D30CAE0252D6}" srcOrd="0" destOrd="0" presId="urn:microsoft.com/office/officeart/2005/8/layout/orgChart1"/>
    <dgm:cxn modelId="{1F994D93-2AC1-41BD-955A-18D706F02F1F}" type="presOf" srcId="{79981842-1167-41AA-81E2-63B5F691FD16}" destId="{78030142-0897-4CC2-9B58-F3549847E53A}" srcOrd="0" destOrd="0" presId="urn:microsoft.com/office/officeart/2005/8/layout/orgChart1"/>
    <dgm:cxn modelId="{6338E865-817D-409E-B059-C6AFF101DBEE}" type="presOf" srcId="{084580C6-A949-4DCF-ABD6-0ADB6CB50418}" destId="{8BDFC149-D426-4E25-8C48-36D335940857}" srcOrd="1" destOrd="0" presId="urn:microsoft.com/office/officeart/2005/8/layout/orgChart1"/>
    <dgm:cxn modelId="{528A4227-9948-4475-ADA1-4DF1C97F6C19}" type="presOf" srcId="{84599A46-F7A5-43C8-9492-B34A14AA7A7B}" destId="{D75C88FB-0645-4E59-BF04-6C8E5FFF3CFE}" srcOrd="0" destOrd="0" presId="urn:microsoft.com/office/officeart/2005/8/layout/orgChart1"/>
    <dgm:cxn modelId="{67CD7795-A02B-48FC-BBCD-6CF01C2AF551}" type="presOf" srcId="{9A64E34E-6C9B-4BA8-B772-A97297043867}" destId="{7B66C2B5-8E7D-4915-8770-DA5FC8B1A9EA}" srcOrd="0" destOrd="0" presId="urn:microsoft.com/office/officeart/2005/8/layout/orgChart1"/>
    <dgm:cxn modelId="{4C17137A-D588-4976-8C3B-C9B03E0AD097}" type="presOf" srcId="{CD39B982-B85F-4E99-A0FF-3E23EABC9DBF}" destId="{1658A7B3-A44D-4F81-9DBF-2289F2F98F38}" srcOrd="1" destOrd="0" presId="urn:microsoft.com/office/officeart/2005/8/layout/orgChart1"/>
    <dgm:cxn modelId="{EE20E15E-8CB2-4DDE-ACDE-F5FF2257AEEF}" type="presOf" srcId="{EA96301E-2106-45AA-BCFB-B59DF6AE9401}" destId="{F4CED8E0-64B2-4C36-957F-7EC74BD93AEC}" srcOrd="0" destOrd="0" presId="urn:microsoft.com/office/officeart/2005/8/layout/orgChart1"/>
    <dgm:cxn modelId="{CF5DB4EE-13D3-46C9-A346-80DD26D6D291}" type="presOf" srcId="{0E34DAF2-B948-4A91-AA39-5C12A3DC7634}" destId="{47A44292-4B03-4D2D-AA9C-76F88045E68F}" srcOrd="1" destOrd="0" presId="urn:microsoft.com/office/officeart/2005/8/layout/orgChart1"/>
    <dgm:cxn modelId="{23DC9D30-A67A-4660-966E-B805339D1D0F}" srcId="{B14EE12C-5390-461F-8718-DE2D722CE3FE}" destId="{CDC63193-5086-426B-8D1C-F742261F65D6}" srcOrd="6" destOrd="0" parTransId="{FA585621-40FA-411B-B280-AAF92D1C8468}" sibTransId="{9EC278DA-BC0A-43B0-A5B2-05EDDB63D78A}"/>
    <dgm:cxn modelId="{15282850-841D-435D-86C3-5493B223F1AC}" type="presOf" srcId="{9B7FA4F3-2DF3-4875-9CAE-31287F5E69E0}" destId="{22954BFC-E671-40C3-B4ED-3A7AFAFBDFBE}" srcOrd="0" destOrd="0" presId="urn:microsoft.com/office/officeart/2005/8/layout/orgChart1"/>
    <dgm:cxn modelId="{1074844C-D098-45DD-B8B2-77C28B88F364}" srcId="{CDC63193-5086-426B-8D1C-F742261F65D6}" destId="{C286ABB2-E0C2-4DBF-8085-EB40297C61D0}" srcOrd="0" destOrd="0" parTransId="{D07AA507-F0B6-468A-B062-A632EB160AD1}" sibTransId="{339BC3C3-FB66-43B1-9DE8-FFB8ABC9FDB9}"/>
    <dgm:cxn modelId="{8FE9823A-FFCD-41EC-BE6A-C182E1CC1883}" type="presOf" srcId="{EA96301E-2106-45AA-BCFB-B59DF6AE9401}" destId="{5DFB01FE-67C6-4ADF-AB04-29EE5CC720CD}" srcOrd="1" destOrd="0" presId="urn:microsoft.com/office/officeart/2005/8/layout/orgChart1"/>
    <dgm:cxn modelId="{58638FA3-335F-49C0-A2B7-435F1071340C}" type="presOf" srcId="{4A1CE80E-2B29-4282-8E82-0DD20290FC4D}" destId="{AAFDC98A-B1DF-4C30-9735-D45B1D5A305E}" srcOrd="0" destOrd="0" presId="urn:microsoft.com/office/officeart/2005/8/layout/orgChart1"/>
    <dgm:cxn modelId="{6742FD79-1C41-42BD-B9CE-AC7196DD0312}" type="presOf" srcId="{266E839E-6AE7-45CB-BE08-4046F6142D5C}" destId="{F5E7B583-B57B-4040-BE69-03783973445B}" srcOrd="0" destOrd="0" presId="urn:microsoft.com/office/officeart/2005/8/layout/orgChart1"/>
    <dgm:cxn modelId="{4B9D58DB-C398-4960-B01A-55ECA9826649}" srcId="{B14EE12C-5390-461F-8718-DE2D722CE3FE}" destId="{0E34DAF2-B948-4A91-AA39-5C12A3DC7634}" srcOrd="3" destOrd="0" parTransId="{53BC01E1-5719-4CE1-8771-FF23A4C8A6D7}" sibTransId="{F6A563D8-3BFE-475D-A688-5C7E8781842F}"/>
    <dgm:cxn modelId="{44385CA0-EF51-4440-8D85-4B4F170FAEA6}" srcId="{B14EE12C-5390-461F-8718-DE2D722CE3FE}" destId="{84599A46-F7A5-43C8-9492-B34A14AA7A7B}" srcOrd="4" destOrd="0" parTransId="{08325A0B-49C8-40C7-89AE-5DD8D7A71BD2}" sibTransId="{BECB8206-F895-468D-BE27-EAF86DDCF9C1}"/>
    <dgm:cxn modelId="{86F77DDC-19FE-4C32-8E61-38E10A80D1D7}" type="presOf" srcId="{CD39B982-B85F-4E99-A0FF-3E23EABC9DBF}" destId="{1E4A499E-D906-4B0D-AA32-E4F0DB6C3F83}" srcOrd="0" destOrd="0" presId="urn:microsoft.com/office/officeart/2005/8/layout/orgChart1"/>
    <dgm:cxn modelId="{C134068E-76FD-4613-B220-E6AAF4C0F6DE}" type="presOf" srcId="{08325A0B-49C8-40C7-89AE-5DD8D7A71BD2}" destId="{92311255-0F59-43C3-A0DC-80E0922955FB}" srcOrd="0" destOrd="0" presId="urn:microsoft.com/office/officeart/2005/8/layout/orgChart1"/>
    <dgm:cxn modelId="{F1D2909D-3793-40AE-A4F9-19337432543A}" type="presOf" srcId="{04006884-E1D8-4022-90CB-89D95921AE36}" destId="{BAECE869-031A-41FC-AFE8-B84F1B768B05}" srcOrd="0" destOrd="0" presId="urn:microsoft.com/office/officeart/2005/8/layout/orgChart1"/>
    <dgm:cxn modelId="{03658662-171A-4F57-B8A0-D8523DF61187}" type="presOf" srcId="{84599A46-F7A5-43C8-9492-B34A14AA7A7B}" destId="{BB71C9D0-F6C4-4907-ADFC-D9B19ECAC438}" srcOrd="1" destOrd="0" presId="urn:microsoft.com/office/officeart/2005/8/layout/orgChart1"/>
    <dgm:cxn modelId="{E11378B5-F972-4AD5-8A60-BDE24384CFE0}" type="presOf" srcId="{CDC63193-5086-426B-8D1C-F742261F65D6}" destId="{BA1F02C3-4938-41CE-8AA8-547E3029E08D}" srcOrd="1" destOrd="0" presId="urn:microsoft.com/office/officeart/2005/8/layout/orgChart1"/>
    <dgm:cxn modelId="{C1495D7B-F32D-4F3D-B8DE-171A95BDC959}" type="presOf" srcId="{B14EE12C-5390-461F-8718-DE2D722CE3FE}" destId="{50F065A3-A9CE-471C-B699-9D3CEC0C94EF}" srcOrd="0" destOrd="0" presId="urn:microsoft.com/office/officeart/2005/8/layout/orgChart1"/>
    <dgm:cxn modelId="{00CEA2AC-5011-48B5-8A2E-88046ACB7AE8}" type="presOf" srcId="{F6213696-A3E1-409C-87C0-848C2D3EA1A1}" destId="{537BC145-6B80-44AA-BDA6-A7E1ED71B1D0}" srcOrd="1" destOrd="0" presId="urn:microsoft.com/office/officeart/2005/8/layout/orgChart1"/>
    <dgm:cxn modelId="{25C55F15-A5A6-4D42-B5B6-6E3A6C408396}" srcId="{B14EE12C-5390-461F-8718-DE2D722CE3FE}" destId="{084580C6-A949-4DCF-ABD6-0ADB6CB50418}" srcOrd="1" destOrd="0" parTransId="{92B63127-8E4C-430C-BC89-659835E5E5D8}" sibTransId="{1D753BC5-8E14-4135-BC2D-D62ED1799480}"/>
    <dgm:cxn modelId="{0A8FE79A-AD1E-4502-BBBB-A22653B5C590}" type="presOf" srcId="{53BC01E1-5719-4CE1-8771-FF23A4C8A6D7}" destId="{2E826BA7-C020-4902-8F12-5E57273B7572}" srcOrd="0" destOrd="0" presId="urn:microsoft.com/office/officeart/2005/8/layout/orgChart1"/>
    <dgm:cxn modelId="{9A740198-B384-4615-9205-2D5126A9D2BD}" type="presOf" srcId="{9238780A-8B6E-4F1F-9ABD-81DDC5C75937}" destId="{8EF55AB5-C413-4A36-9CAC-9269CFD8214C}" srcOrd="0" destOrd="0" presId="urn:microsoft.com/office/officeart/2005/8/layout/orgChart1"/>
    <dgm:cxn modelId="{0BA4E0A1-2BE8-4D85-9740-5D774475F112}" type="presOf" srcId="{C286ABB2-E0C2-4DBF-8085-EB40297C61D0}" destId="{1DF95486-D296-4072-8CE9-805F6D393535}" srcOrd="0" destOrd="0" presId="urn:microsoft.com/office/officeart/2005/8/layout/orgChart1"/>
    <dgm:cxn modelId="{5F026A57-5D3F-42FE-8BFC-423604F1AC17}" type="presOf" srcId="{266E839E-6AE7-45CB-BE08-4046F6142D5C}" destId="{9BE75545-86DB-475A-9E87-9798FDB6B744}" srcOrd="1" destOrd="0" presId="urn:microsoft.com/office/officeart/2005/8/layout/orgChart1"/>
    <dgm:cxn modelId="{5340AACC-92C0-424A-861F-F23446BC182B}" type="presOf" srcId="{CFE10202-08F0-4EA4-837E-D18218DC750E}" destId="{B4D6347C-8619-43DF-830A-9F0D40F0560D}" srcOrd="0" destOrd="0" presId="urn:microsoft.com/office/officeart/2005/8/layout/orgChart1"/>
    <dgm:cxn modelId="{AE4442BA-2B22-45D3-B74E-1870FEFDCCDB}" srcId="{266E839E-6AE7-45CB-BE08-4046F6142D5C}" destId="{F6213696-A3E1-409C-87C0-848C2D3EA1A1}" srcOrd="0" destOrd="0" parTransId="{9B7FA4F3-2DF3-4875-9CAE-31287F5E69E0}" sibTransId="{E59407E7-FC2B-4B15-9503-AD615CA5A026}"/>
    <dgm:cxn modelId="{185811A5-1F9E-47D2-A7B9-93CCBC36C669}" srcId="{EA96301E-2106-45AA-BCFB-B59DF6AE9401}" destId="{CD39B982-B85F-4E99-A0FF-3E23EABC9DBF}" srcOrd="0" destOrd="0" parTransId="{24C88F24-0BF6-4CB4-AAEE-2D71E1BF7C13}" sibTransId="{8BFE4367-3DA7-4A76-824D-EBD30ED0B8E8}"/>
    <dgm:cxn modelId="{E062EE66-F378-474E-8467-1E0EF20DED57}" type="presOf" srcId="{9238780A-8B6E-4F1F-9ABD-81DDC5C75937}" destId="{4EF9BAB6-FC55-4FC2-9A07-6C7B519C4E35}" srcOrd="1" destOrd="0" presId="urn:microsoft.com/office/officeart/2005/8/layout/orgChart1"/>
    <dgm:cxn modelId="{0F161FB2-6633-4966-B0F4-460ADDE225CE}" srcId="{FA1A257D-5B57-4F41-899E-008062812B53}" destId="{9238780A-8B6E-4F1F-9ABD-81DDC5C75937}" srcOrd="0" destOrd="0" parTransId="{9A64E34E-6C9B-4BA8-B772-A97297043867}" sibTransId="{E9F2177F-7043-47FA-9D54-BEF057279FC7}"/>
    <dgm:cxn modelId="{007FCC60-719D-4409-95E0-285A3F378447}" srcId="{84599A46-F7A5-43C8-9492-B34A14AA7A7B}" destId="{CFE10202-08F0-4EA4-837E-D18218DC750E}" srcOrd="0" destOrd="0" parTransId="{96E14D58-717A-47FC-AC8C-F7F905544D77}" sibTransId="{42E912D3-1CC5-4117-9828-D39291FBD9E4}"/>
    <dgm:cxn modelId="{17CAC4AD-3568-4EBC-BBF6-D982CCE7B307}" type="presOf" srcId="{77577499-7CB3-409E-B5D4-22CE3CA01D58}" destId="{C16E57EA-4BAA-4F49-895D-015BBC634F62}" srcOrd="0" destOrd="0" presId="urn:microsoft.com/office/officeart/2005/8/layout/orgChart1"/>
    <dgm:cxn modelId="{82DC1C5D-4449-4DE1-96CD-9F55BF19BAED}" type="presOf" srcId="{084580C6-A949-4DCF-ABD6-0ADB6CB50418}" destId="{A4EF6EA5-D79E-4D0A-A41D-4D65EE001126}" srcOrd="0" destOrd="0" presId="urn:microsoft.com/office/officeart/2005/8/layout/orgChart1"/>
    <dgm:cxn modelId="{739C2474-95C5-4544-93D2-FA526139E599}" type="presOf" srcId="{B14EE12C-5390-461F-8718-DE2D722CE3FE}" destId="{8381417A-5649-46F9-A364-169EF82092BA}" srcOrd="1" destOrd="0" presId="urn:microsoft.com/office/officeart/2005/8/layout/orgChart1"/>
    <dgm:cxn modelId="{F4399AE6-2736-4828-AC5D-6ABC0D2D026D}" type="presOf" srcId="{D6017657-AA96-4C3B-B94C-2957CB30DCC2}" destId="{BB513E17-117E-49EC-9896-E1E84F4CC181}" srcOrd="0" destOrd="0" presId="urn:microsoft.com/office/officeart/2005/8/layout/orgChart1"/>
    <dgm:cxn modelId="{7AAC9596-07BB-46F2-8AC5-84DC2F28CC37}" srcId="{B14EE12C-5390-461F-8718-DE2D722CE3FE}" destId="{266E839E-6AE7-45CB-BE08-4046F6142D5C}" srcOrd="5" destOrd="0" parTransId="{D6017657-AA96-4C3B-B94C-2957CB30DCC2}" sibTransId="{0DF2BD9D-BBA7-4CD6-9F04-65563B8117A1}"/>
    <dgm:cxn modelId="{A5D826AA-598D-4E1A-A86F-EF37CC3466BB}" type="presOf" srcId="{FA1A257D-5B57-4F41-899E-008062812B53}" destId="{1C66A210-13E8-4224-A896-B211367B7744}" srcOrd="1" destOrd="0" presId="urn:microsoft.com/office/officeart/2005/8/layout/orgChart1"/>
    <dgm:cxn modelId="{F989D126-C086-453B-961B-96F4B482C2E2}" srcId="{B14EE12C-5390-461F-8718-DE2D722CE3FE}" destId="{FA1A257D-5B57-4F41-899E-008062812B53}" srcOrd="2" destOrd="0" parTransId="{04006884-E1D8-4022-90CB-89D95921AE36}" sibTransId="{C30B0AC6-0F84-4DF7-A3A3-0B5F6172326B}"/>
    <dgm:cxn modelId="{8F202675-C230-4B7C-BDBF-A8E8DB0341F1}" type="presOf" srcId="{C286ABB2-E0C2-4DBF-8085-EB40297C61D0}" destId="{61D8396B-E9C7-4335-958D-13A16FDE07E3}" srcOrd="1" destOrd="0" presId="urn:microsoft.com/office/officeart/2005/8/layout/orgChart1"/>
    <dgm:cxn modelId="{8FD6AA83-B1F5-45ED-AADA-F5CB155B5373}" type="presOf" srcId="{77577499-7CB3-409E-B5D4-22CE3CA01D58}" destId="{FCE6A367-3298-4E33-BFEE-4BB97057C67F}" srcOrd="1" destOrd="0" presId="urn:microsoft.com/office/officeart/2005/8/layout/orgChart1"/>
    <dgm:cxn modelId="{342CBB56-DD16-43EB-B33C-1DB474FB2708}" srcId="{B14EE12C-5390-461F-8718-DE2D722CE3FE}" destId="{EA96301E-2106-45AA-BCFB-B59DF6AE9401}" srcOrd="0" destOrd="0" parTransId="{D537937D-BCC0-4554-9CCB-BEC9FD08B2DA}" sibTransId="{44D6FAE2-8332-4681-8FB5-5E046032D472}"/>
    <dgm:cxn modelId="{08694797-F140-4396-8A19-B8CC868F9C1D}" type="presParOf" srcId="{8773B1F2-4DC0-41A9-8E41-A309E6DE8D56}" destId="{70044A54-5BBC-4FD0-8C21-4B79DBCB8356}" srcOrd="0" destOrd="0" presId="urn:microsoft.com/office/officeart/2005/8/layout/orgChart1"/>
    <dgm:cxn modelId="{60324D51-DD5A-4D67-A924-0E42E8E30BBF}" type="presParOf" srcId="{70044A54-5BBC-4FD0-8C21-4B79DBCB8356}" destId="{A3DF481D-9E49-4250-B815-E63DAC6CDC5B}" srcOrd="0" destOrd="0" presId="urn:microsoft.com/office/officeart/2005/8/layout/orgChart1"/>
    <dgm:cxn modelId="{F28A768E-37A5-47F2-92EF-DFF6A98F7303}" type="presParOf" srcId="{A3DF481D-9E49-4250-B815-E63DAC6CDC5B}" destId="{50F065A3-A9CE-471C-B699-9D3CEC0C94EF}" srcOrd="0" destOrd="0" presId="urn:microsoft.com/office/officeart/2005/8/layout/orgChart1"/>
    <dgm:cxn modelId="{B0E00C3C-2041-4023-B316-2C52F446066A}" type="presParOf" srcId="{A3DF481D-9E49-4250-B815-E63DAC6CDC5B}" destId="{8381417A-5649-46F9-A364-169EF82092BA}" srcOrd="1" destOrd="0" presId="urn:microsoft.com/office/officeart/2005/8/layout/orgChart1"/>
    <dgm:cxn modelId="{2558FC74-3297-4BA0-9E42-885FB79BCC7F}" type="presParOf" srcId="{70044A54-5BBC-4FD0-8C21-4B79DBCB8356}" destId="{0F0DE300-B189-4F15-94A6-FD2630FB5AE2}" srcOrd="1" destOrd="0" presId="urn:microsoft.com/office/officeart/2005/8/layout/orgChart1"/>
    <dgm:cxn modelId="{DD4684AD-75F6-4256-B599-65CB9EA1AC5B}" type="presParOf" srcId="{0F0DE300-B189-4F15-94A6-FD2630FB5AE2}" destId="{D653F137-1361-4031-A882-E4BD7D59C858}" srcOrd="0" destOrd="0" presId="urn:microsoft.com/office/officeart/2005/8/layout/orgChart1"/>
    <dgm:cxn modelId="{D18DBD47-FAF0-4412-ABED-B0D4C28E26F1}" type="presParOf" srcId="{0F0DE300-B189-4F15-94A6-FD2630FB5AE2}" destId="{F6799EE3-DC1F-450D-89A0-DC54E4F65F73}" srcOrd="1" destOrd="0" presId="urn:microsoft.com/office/officeart/2005/8/layout/orgChart1"/>
    <dgm:cxn modelId="{23674999-F173-41DD-B53E-6B69642B7F7D}" type="presParOf" srcId="{F6799EE3-DC1F-450D-89A0-DC54E4F65F73}" destId="{A3E094BB-1C8D-46DE-9682-7FF115C66409}" srcOrd="0" destOrd="0" presId="urn:microsoft.com/office/officeart/2005/8/layout/orgChart1"/>
    <dgm:cxn modelId="{B3D3B3E8-02A2-4976-8E9C-082068E1A04A}" type="presParOf" srcId="{A3E094BB-1C8D-46DE-9682-7FF115C66409}" destId="{F4CED8E0-64B2-4C36-957F-7EC74BD93AEC}" srcOrd="0" destOrd="0" presId="urn:microsoft.com/office/officeart/2005/8/layout/orgChart1"/>
    <dgm:cxn modelId="{CAB597BA-5382-4F3D-A278-D961617A5A94}" type="presParOf" srcId="{A3E094BB-1C8D-46DE-9682-7FF115C66409}" destId="{5DFB01FE-67C6-4ADF-AB04-29EE5CC720CD}" srcOrd="1" destOrd="0" presId="urn:microsoft.com/office/officeart/2005/8/layout/orgChart1"/>
    <dgm:cxn modelId="{C7083ABF-4455-466E-99B2-C106F9428E1E}" type="presParOf" srcId="{F6799EE3-DC1F-450D-89A0-DC54E4F65F73}" destId="{8991C13C-719F-4506-AF5E-6C5C7010D911}" srcOrd="1" destOrd="0" presId="urn:microsoft.com/office/officeart/2005/8/layout/orgChart1"/>
    <dgm:cxn modelId="{9B0AD39F-F74F-4A4F-99A4-28EB7B7EA9CD}" type="presParOf" srcId="{F6799EE3-DC1F-450D-89A0-DC54E4F65F73}" destId="{E88AC92B-78D4-40A3-B967-4CD9F82C3C45}" srcOrd="2" destOrd="0" presId="urn:microsoft.com/office/officeart/2005/8/layout/orgChart1"/>
    <dgm:cxn modelId="{AA9E0230-2E98-475B-86C4-C97F070ED1B4}" type="presParOf" srcId="{E88AC92B-78D4-40A3-B967-4CD9F82C3C45}" destId="{A413C3F9-FB9F-46DF-A016-B656742AA986}" srcOrd="0" destOrd="0" presId="urn:microsoft.com/office/officeart/2005/8/layout/orgChart1"/>
    <dgm:cxn modelId="{EBE60F38-CA42-4E37-94DD-F75BB00D2EC1}" type="presParOf" srcId="{E88AC92B-78D4-40A3-B967-4CD9F82C3C45}" destId="{344EC1AD-217E-483D-9BF0-A8A41C8D66B6}" srcOrd="1" destOrd="0" presId="urn:microsoft.com/office/officeart/2005/8/layout/orgChart1"/>
    <dgm:cxn modelId="{F922DF25-C12E-4D40-9797-465DE03772CB}" type="presParOf" srcId="{344EC1AD-217E-483D-9BF0-A8A41C8D66B6}" destId="{43D1B0CD-29F9-4035-87AC-619AD21FFDF6}" srcOrd="0" destOrd="0" presId="urn:microsoft.com/office/officeart/2005/8/layout/orgChart1"/>
    <dgm:cxn modelId="{16417D03-4035-4068-B2A0-E8130FDD16FB}" type="presParOf" srcId="{43D1B0CD-29F9-4035-87AC-619AD21FFDF6}" destId="{1E4A499E-D906-4B0D-AA32-E4F0DB6C3F83}" srcOrd="0" destOrd="0" presId="urn:microsoft.com/office/officeart/2005/8/layout/orgChart1"/>
    <dgm:cxn modelId="{C847797E-E714-4AC4-8658-F6A8BCB24175}" type="presParOf" srcId="{43D1B0CD-29F9-4035-87AC-619AD21FFDF6}" destId="{1658A7B3-A44D-4F81-9DBF-2289F2F98F38}" srcOrd="1" destOrd="0" presId="urn:microsoft.com/office/officeart/2005/8/layout/orgChart1"/>
    <dgm:cxn modelId="{84BF76B4-A76D-4833-B258-0594FB01A654}" type="presParOf" srcId="{344EC1AD-217E-483D-9BF0-A8A41C8D66B6}" destId="{8209E784-BE4F-47B8-81CA-05BBB286FF41}" srcOrd="1" destOrd="0" presId="urn:microsoft.com/office/officeart/2005/8/layout/orgChart1"/>
    <dgm:cxn modelId="{09F184A9-93E7-4FEC-A8A9-DF82BB3077E9}" type="presParOf" srcId="{344EC1AD-217E-483D-9BF0-A8A41C8D66B6}" destId="{22F40457-4A5D-4CB6-8007-C46ACCB64230}" srcOrd="2" destOrd="0" presId="urn:microsoft.com/office/officeart/2005/8/layout/orgChart1"/>
    <dgm:cxn modelId="{182E283D-35CE-4177-8616-40A7DA1BE018}" type="presParOf" srcId="{0F0DE300-B189-4F15-94A6-FD2630FB5AE2}" destId="{12170151-8241-4F04-A762-B3DE40C7BF28}" srcOrd="2" destOrd="0" presId="urn:microsoft.com/office/officeart/2005/8/layout/orgChart1"/>
    <dgm:cxn modelId="{5818A526-80CE-44B9-8817-2948A8727124}" type="presParOf" srcId="{0F0DE300-B189-4F15-94A6-FD2630FB5AE2}" destId="{3C700B9B-CA7E-43D7-9479-B4EA2D6777E3}" srcOrd="3" destOrd="0" presId="urn:microsoft.com/office/officeart/2005/8/layout/orgChart1"/>
    <dgm:cxn modelId="{B247F092-7DD7-4AC7-9F65-90831FACD53F}" type="presParOf" srcId="{3C700B9B-CA7E-43D7-9479-B4EA2D6777E3}" destId="{B884558D-7366-4573-8992-B2A1C5731818}" srcOrd="0" destOrd="0" presId="urn:microsoft.com/office/officeart/2005/8/layout/orgChart1"/>
    <dgm:cxn modelId="{02B1FE71-53EA-4004-B517-7E4FC0A503D9}" type="presParOf" srcId="{B884558D-7366-4573-8992-B2A1C5731818}" destId="{A4EF6EA5-D79E-4D0A-A41D-4D65EE001126}" srcOrd="0" destOrd="0" presId="urn:microsoft.com/office/officeart/2005/8/layout/orgChart1"/>
    <dgm:cxn modelId="{83C39F9A-52C9-4608-900A-A10262DEB43B}" type="presParOf" srcId="{B884558D-7366-4573-8992-B2A1C5731818}" destId="{8BDFC149-D426-4E25-8C48-36D335940857}" srcOrd="1" destOrd="0" presId="urn:microsoft.com/office/officeart/2005/8/layout/orgChart1"/>
    <dgm:cxn modelId="{E3337A8F-E10A-4D9C-A743-0894623E1639}" type="presParOf" srcId="{3C700B9B-CA7E-43D7-9479-B4EA2D6777E3}" destId="{FCDBA388-527B-41D3-87E3-409A7B91125C}" srcOrd="1" destOrd="0" presId="urn:microsoft.com/office/officeart/2005/8/layout/orgChart1"/>
    <dgm:cxn modelId="{F42BC54F-BF6B-4219-880C-4F5E00505EE8}" type="presParOf" srcId="{3C700B9B-CA7E-43D7-9479-B4EA2D6777E3}" destId="{8F0D81B7-583C-4842-9D38-77D2F15DEAF6}" srcOrd="2" destOrd="0" presId="urn:microsoft.com/office/officeart/2005/8/layout/orgChart1"/>
    <dgm:cxn modelId="{456F6C83-A715-4841-B921-580B579D375C}" type="presParOf" srcId="{8F0D81B7-583C-4842-9D38-77D2F15DEAF6}" destId="{78030142-0897-4CC2-9B58-F3549847E53A}" srcOrd="0" destOrd="0" presId="urn:microsoft.com/office/officeart/2005/8/layout/orgChart1"/>
    <dgm:cxn modelId="{E4F30CF0-0A3D-4272-AB76-6CC9153D9E41}" type="presParOf" srcId="{8F0D81B7-583C-4842-9D38-77D2F15DEAF6}" destId="{64F621E6-F3B9-44BA-80A7-30EBE8DC4A99}" srcOrd="1" destOrd="0" presId="urn:microsoft.com/office/officeart/2005/8/layout/orgChart1"/>
    <dgm:cxn modelId="{F5C3C32E-3D19-4B42-A3E5-42A3532FC792}" type="presParOf" srcId="{64F621E6-F3B9-44BA-80A7-30EBE8DC4A99}" destId="{8EEA9306-9011-4FBD-B93E-4008104EDBDC}" srcOrd="0" destOrd="0" presId="urn:microsoft.com/office/officeart/2005/8/layout/orgChart1"/>
    <dgm:cxn modelId="{BF9BC490-5153-4E87-AEB5-1BD0C6DE338B}" type="presParOf" srcId="{8EEA9306-9011-4FBD-B93E-4008104EDBDC}" destId="{C16E57EA-4BAA-4F49-895D-015BBC634F62}" srcOrd="0" destOrd="0" presId="urn:microsoft.com/office/officeart/2005/8/layout/orgChart1"/>
    <dgm:cxn modelId="{B8C65A3D-9418-401C-8961-3DD4F9DF300E}" type="presParOf" srcId="{8EEA9306-9011-4FBD-B93E-4008104EDBDC}" destId="{FCE6A367-3298-4E33-BFEE-4BB97057C67F}" srcOrd="1" destOrd="0" presId="urn:microsoft.com/office/officeart/2005/8/layout/orgChart1"/>
    <dgm:cxn modelId="{0B0E3D42-29B5-410C-9BCD-C03653209FB5}" type="presParOf" srcId="{64F621E6-F3B9-44BA-80A7-30EBE8DC4A99}" destId="{01C67C23-1D66-4F0A-A3EE-6AFBD7D573D1}" srcOrd="1" destOrd="0" presId="urn:microsoft.com/office/officeart/2005/8/layout/orgChart1"/>
    <dgm:cxn modelId="{2F4EEA9F-911F-4BCD-8DD0-3679164DF6C6}" type="presParOf" srcId="{64F621E6-F3B9-44BA-80A7-30EBE8DC4A99}" destId="{DE513320-9CE7-40D2-AFCA-7A8CC5E687B6}" srcOrd="2" destOrd="0" presId="urn:microsoft.com/office/officeart/2005/8/layout/orgChart1"/>
    <dgm:cxn modelId="{E2E7EAF5-6ABB-4CBF-8479-06202A529942}" type="presParOf" srcId="{0F0DE300-B189-4F15-94A6-FD2630FB5AE2}" destId="{BAECE869-031A-41FC-AFE8-B84F1B768B05}" srcOrd="4" destOrd="0" presId="urn:microsoft.com/office/officeart/2005/8/layout/orgChart1"/>
    <dgm:cxn modelId="{14C7E386-EB6F-48E8-B829-DDAAAEB2B179}" type="presParOf" srcId="{0F0DE300-B189-4F15-94A6-FD2630FB5AE2}" destId="{FEEBADA1-C4B0-4228-991F-6E2CACC1B62F}" srcOrd="5" destOrd="0" presId="urn:microsoft.com/office/officeart/2005/8/layout/orgChart1"/>
    <dgm:cxn modelId="{99E2E748-A8FB-49AC-BF5C-8459F6B5E37C}" type="presParOf" srcId="{FEEBADA1-C4B0-4228-991F-6E2CACC1B62F}" destId="{EFCB8137-2FDA-464B-969A-8A152BCF1BF1}" srcOrd="0" destOrd="0" presId="urn:microsoft.com/office/officeart/2005/8/layout/orgChart1"/>
    <dgm:cxn modelId="{78E0FA52-519D-49F2-AF5E-ECD0A4D2F553}" type="presParOf" srcId="{EFCB8137-2FDA-464B-969A-8A152BCF1BF1}" destId="{99E8586A-10F7-4ADD-BA8C-0E3CD10F385C}" srcOrd="0" destOrd="0" presId="urn:microsoft.com/office/officeart/2005/8/layout/orgChart1"/>
    <dgm:cxn modelId="{087DCDF8-F7A4-46A7-A7F3-F334A2FC20F4}" type="presParOf" srcId="{EFCB8137-2FDA-464B-969A-8A152BCF1BF1}" destId="{1C66A210-13E8-4224-A896-B211367B7744}" srcOrd="1" destOrd="0" presId="urn:microsoft.com/office/officeart/2005/8/layout/orgChart1"/>
    <dgm:cxn modelId="{E71BEE9F-AA6E-431D-9864-F6CA077D7FF3}" type="presParOf" srcId="{FEEBADA1-C4B0-4228-991F-6E2CACC1B62F}" destId="{4927A295-4913-4CB0-90ED-68F7372D6E9B}" srcOrd="1" destOrd="0" presId="urn:microsoft.com/office/officeart/2005/8/layout/orgChart1"/>
    <dgm:cxn modelId="{91F7D043-6A54-4585-9097-6B87776D4E67}" type="presParOf" srcId="{FEEBADA1-C4B0-4228-991F-6E2CACC1B62F}" destId="{34681E84-566A-44D5-B623-15C8EF1BCF85}" srcOrd="2" destOrd="0" presId="urn:microsoft.com/office/officeart/2005/8/layout/orgChart1"/>
    <dgm:cxn modelId="{A6696340-D668-42D7-BE6A-B1E2FD62A83B}" type="presParOf" srcId="{34681E84-566A-44D5-B623-15C8EF1BCF85}" destId="{7B66C2B5-8E7D-4915-8770-DA5FC8B1A9EA}" srcOrd="0" destOrd="0" presId="urn:microsoft.com/office/officeart/2005/8/layout/orgChart1"/>
    <dgm:cxn modelId="{DC26CB2F-94F4-4390-BA27-BAA3881BABD9}" type="presParOf" srcId="{34681E84-566A-44D5-B623-15C8EF1BCF85}" destId="{58B6A46A-FF95-4D4D-8664-A5CBAC9173B9}" srcOrd="1" destOrd="0" presId="urn:microsoft.com/office/officeart/2005/8/layout/orgChart1"/>
    <dgm:cxn modelId="{6E2F881E-9437-48DB-833B-01E15C76F600}" type="presParOf" srcId="{58B6A46A-FF95-4D4D-8664-A5CBAC9173B9}" destId="{4CD2CB9E-E79D-4FEE-9184-987077990614}" srcOrd="0" destOrd="0" presId="urn:microsoft.com/office/officeart/2005/8/layout/orgChart1"/>
    <dgm:cxn modelId="{5703BB21-0501-49A1-85CD-32CF17633E2C}" type="presParOf" srcId="{4CD2CB9E-E79D-4FEE-9184-987077990614}" destId="{8EF55AB5-C413-4A36-9CAC-9269CFD8214C}" srcOrd="0" destOrd="0" presId="urn:microsoft.com/office/officeart/2005/8/layout/orgChart1"/>
    <dgm:cxn modelId="{FF37CF05-6EB5-49DC-9C6F-BF26EFF86819}" type="presParOf" srcId="{4CD2CB9E-E79D-4FEE-9184-987077990614}" destId="{4EF9BAB6-FC55-4FC2-9A07-6C7B519C4E35}" srcOrd="1" destOrd="0" presId="urn:microsoft.com/office/officeart/2005/8/layout/orgChart1"/>
    <dgm:cxn modelId="{07FC70AE-DDF4-4ED3-B854-7B04C95915F4}" type="presParOf" srcId="{58B6A46A-FF95-4D4D-8664-A5CBAC9173B9}" destId="{3AACE45C-5548-46DD-88C6-0ED5F5B975DE}" srcOrd="1" destOrd="0" presId="urn:microsoft.com/office/officeart/2005/8/layout/orgChart1"/>
    <dgm:cxn modelId="{85E45B2D-E6E8-4839-BDD3-2B1A3A8A14EF}" type="presParOf" srcId="{58B6A46A-FF95-4D4D-8664-A5CBAC9173B9}" destId="{0C883D9A-7F60-4D2F-B0CF-FCB954AD4AF8}" srcOrd="2" destOrd="0" presId="urn:microsoft.com/office/officeart/2005/8/layout/orgChart1"/>
    <dgm:cxn modelId="{04A490C5-ADD3-4079-B956-3F34A5E7F407}" type="presParOf" srcId="{0F0DE300-B189-4F15-94A6-FD2630FB5AE2}" destId="{2E826BA7-C020-4902-8F12-5E57273B7572}" srcOrd="6" destOrd="0" presId="urn:microsoft.com/office/officeart/2005/8/layout/orgChart1"/>
    <dgm:cxn modelId="{91F640D2-CD33-4B98-BEA4-A50225F11D77}" type="presParOf" srcId="{0F0DE300-B189-4F15-94A6-FD2630FB5AE2}" destId="{843E15BA-2247-48FD-9993-C12C615B4298}" srcOrd="7" destOrd="0" presId="urn:microsoft.com/office/officeart/2005/8/layout/orgChart1"/>
    <dgm:cxn modelId="{07BA210E-783A-4EBB-AB33-082085DE1C65}" type="presParOf" srcId="{843E15BA-2247-48FD-9993-C12C615B4298}" destId="{0138A014-4CE7-409A-AC6B-18028247ECAB}" srcOrd="0" destOrd="0" presId="urn:microsoft.com/office/officeart/2005/8/layout/orgChart1"/>
    <dgm:cxn modelId="{0D8D79B2-0FB7-4D73-967B-446067244C1F}" type="presParOf" srcId="{0138A014-4CE7-409A-AC6B-18028247ECAB}" destId="{E79F1496-4973-4B47-BED7-185BD6908E0E}" srcOrd="0" destOrd="0" presId="urn:microsoft.com/office/officeart/2005/8/layout/orgChart1"/>
    <dgm:cxn modelId="{BB1AE2E3-4376-4179-8EA2-06605AE131E4}" type="presParOf" srcId="{0138A014-4CE7-409A-AC6B-18028247ECAB}" destId="{47A44292-4B03-4D2D-AA9C-76F88045E68F}" srcOrd="1" destOrd="0" presId="urn:microsoft.com/office/officeart/2005/8/layout/orgChart1"/>
    <dgm:cxn modelId="{E1E122F3-4B81-4F82-AE18-98997A18104C}" type="presParOf" srcId="{843E15BA-2247-48FD-9993-C12C615B4298}" destId="{B99389B6-CFA9-48C5-AAC7-501311E4A36B}" srcOrd="1" destOrd="0" presId="urn:microsoft.com/office/officeart/2005/8/layout/orgChart1"/>
    <dgm:cxn modelId="{AD3EBCCD-0AD0-4310-A917-97E526011CCC}" type="presParOf" srcId="{843E15BA-2247-48FD-9993-C12C615B4298}" destId="{20ACA0C4-10AA-48AA-AB4C-292E782059F7}" srcOrd="2" destOrd="0" presId="urn:microsoft.com/office/officeart/2005/8/layout/orgChart1"/>
    <dgm:cxn modelId="{477C670D-EEED-45FC-AB0E-E53F4586B25C}" type="presParOf" srcId="{20ACA0C4-10AA-48AA-AB4C-292E782059F7}" destId="{AAFDC98A-B1DF-4C30-9735-D45B1D5A305E}" srcOrd="0" destOrd="0" presId="urn:microsoft.com/office/officeart/2005/8/layout/orgChart1"/>
    <dgm:cxn modelId="{20893FCD-47E8-4F83-A609-DC67F31A34CC}" type="presParOf" srcId="{20ACA0C4-10AA-48AA-AB4C-292E782059F7}" destId="{40C9D885-751F-42C8-8949-85B8C30750AB}" srcOrd="1" destOrd="0" presId="urn:microsoft.com/office/officeart/2005/8/layout/orgChart1"/>
    <dgm:cxn modelId="{1C42EBE2-402E-4920-B052-4FB8D7B5705C}" type="presParOf" srcId="{40C9D885-751F-42C8-8949-85B8C30750AB}" destId="{E72E6242-B17D-41DB-A639-9EA955E13903}" srcOrd="0" destOrd="0" presId="urn:microsoft.com/office/officeart/2005/8/layout/orgChart1"/>
    <dgm:cxn modelId="{884C3E37-2A19-44E7-86FD-0A9A60AB6B16}" type="presParOf" srcId="{E72E6242-B17D-41DB-A639-9EA955E13903}" destId="{3B453827-38FF-4469-9665-88AB704CF7E3}" srcOrd="0" destOrd="0" presId="urn:microsoft.com/office/officeart/2005/8/layout/orgChart1"/>
    <dgm:cxn modelId="{55C71E58-9028-41D6-9417-BE71A2BCAAD9}" type="presParOf" srcId="{E72E6242-B17D-41DB-A639-9EA955E13903}" destId="{7790359A-AAE1-4940-BBE5-77E148963016}" srcOrd="1" destOrd="0" presId="urn:microsoft.com/office/officeart/2005/8/layout/orgChart1"/>
    <dgm:cxn modelId="{721AB495-0D41-4688-9659-894284CC2381}" type="presParOf" srcId="{40C9D885-751F-42C8-8949-85B8C30750AB}" destId="{58896DA2-8A4C-45BF-8B99-E01F712C9B38}" srcOrd="1" destOrd="0" presId="urn:microsoft.com/office/officeart/2005/8/layout/orgChart1"/>
    <dgm:cxn modelId="{63516122-E658-4734-AD21-6AB2E070AEBF}" type="presParOf" srcId="{40C9D885-751F-42C8-8949-85B8C30750AB}" destId="{49EB4186-D745-4A3E-A615-9989D5E75C22}" srcOrd="2" destOrd="0" presId="urn:microsoft.com/office/officeart/2005/8/layout/orgChart1"/>
    <dgm:cxn modelId="{F39DD21A-D28F-4F06-990F-517DBD79C348}" type="presParOf" srcId="{0F0DE300-B189-4F15-94A6-FD2630FB5AE2}" destId="{92311255-0F59-43C3-A0DC-80E0922955FB}" srcOrd="8" destOrd="0" presId="urn:microsoft.com/office/officeart/2005/8/layout/orgChart1"/>
    <dgm:cxn modelId="{34CA5F4E-8248-4617-9318-45E42957B706}" type="presParOf" srcId="{0F0DE300-B189-4F15-94A6-FD2630FB5AE2}" destId="{5BCD837F-953B-4335-A345-DD6CBA59501A}" srcOrd="9" destOrd="0" presId="urn:microsoft.com/office/officeart/2005/8/layout/orgChart1"/>
    <dgm:cxn modelId="{7C08E471-6443-4ABA-A189-6073569A3095}" type="presParOf" srcId="{5BCD837F-953B-4335-A345-DD6CBA59501A}" destId="{FA217263-DB18-46C1-B2CD-25DC161ACA37}" srcOrd="0" destOrd="0" presId="urn:microsoft.com/office/officeart/2005/8/layout/orgChart1"/>
    <dgm:cxn modelId="{3459A126-9E58-40E0-AC82-24693A6099AB}" type="presParOf" srcId="{FA217263-DB18-46C1-B2CD-25DC161ACA37}" destId="{D75C88FB-0645-4E59-BF04-6C8E5FFF3CFE}" srcOrd="0" destOrd="0" presId="urn:microsoft.com/office/officeart/2005/8/layout/orgChart1"/>
    <dgm:cxn modelId="{70D14323-3FB6-4CCD-B19E-AA37A5F30D16}" type="presParOf" srcId="{FA217263-DB18-46C1-B2CD-25DC161ACA37}" destId="{BB71C9D0-F6C4-4907-ADFC-D9B19ECAC438}" srcOrd="1" destOrd="0" presId="urn:microsoft.com/office/officeart/2005/8/layout/orgChart1"/>
    <dgm:cxn modelId="{06EF3F90-959F-438F-8835-940CE2883514}" type="presParOf" srcId="{5BCD837F-953B-4335-A345-DD6CBA59501A}" destId="{F88624A0-C73C-4DA9-A8C2-CBEEC442A706}" srcOrd="1" destOrd="0" presId="urn:microsoft.com/office/officeart/2005/8/layout/orgChart1"/>
    <dgm:cxn modelId="{89624C91-5CBE-42B9-B9B9-A346E7C5279F}" type="presParOf" srcId="{5BCD837F-953B-4335-A345-DD6CBA59501A}" destId="{FB83E057-6378-4AB6-BF78-85CCCFCA4EC0}" srcOrd="2" destOrd="0" presId="urn:microsoft.com/office/officeart/2005/8/layout/orgChart1"/>
    <dgm:cxn modelId="{C91665F7-FFD3-43D0-ADF9-3F870D4F1CF2}" type="presParOf" srcId="{FB83E057-6378-4AB6-BF78-85CCCFCA4EC0}" destId="{9F410F96-324F-4436-9A8B-D30CAE0252D6}" srcOrd="0" destOrd="0" presId="urn:microsoft.com/office/officeart/2005/8/layout/orgChart1"/>
    <dgm:cxn modelId="{0F3B728E-844F-471B-81C7-640F123697DB}" type="presParOf" srcId="{FB83E057-6378-4AB6-BF78-85CCCFCA4EC0}" destId="{0DAD467F-0453-4AB5-A2C4-E1DDA9C19863}" srcOrd="1" destOrd="0" presId="urn:microsoft.com/office/officeart/2005/8/layout/orgChart1"/>
    <dgm:cxn modelId="{AADEE86B-9258-4706-BB17-63B1008642D4}" type="presParOf" srcId="{0DAD467F-0453-4AB5-A2C4-E1DDA9C19863}" destId="{24C75E8F-2062-40BE-86FA-A86CA2AD26A2}" srcOrd="0" destOrd="0" presId="urn:microsoft.com/office/officeart/2005/8/layout/orgChart1"/>
    <dgm:cxn modelId="{982F9644-6AD7-4E48-AE9B-B3FA973ACFA1}" type="presParOf" srcId="{24C75E8F-2062-40BE-86FA-A86CA2AD26A2}" destId="{B4D6347C-8619-43DF-830A-9F0D40F0560D}" srcOrd="0" destOrd="0" presId="urn:microsoft.com/office/officeart/2005/8/layout/orgChart1"/>
    <dgm:cxn modelId="{1F3A437D-F6D9-402C-BAEC-638C8E23C79B}" type="presParOf" srcId="{24C75E8F-2062-40BE-86FA-A86CA2AD26A2}" destId="{33E81BF6-FA93-4161-A512-FAFDC7AA120E}" srcOrd="1" destOrd="0" presId="urn:microsoft.com/office/officeart/2005/8/layout/orgChart1"/>
    <dgm:cxn modelId="{4C650C94-5841-40DD-9E6F-63D91AB8AC1C}" type="presParOf" srcId="{0DAD467F-0453-4AB5-A2C4-E1DDA9C19863}" destId="{4F05B49C-ABB7-4ABE-996F-ADBEF936B7E8}" srcOrd="1" destOrd="0" presId="urn:microsoft.com/office/officeart/2005/8/layout/orgChart1"/>
    <dgm:cxn modelId="{A0B20FCB-3230-4E0C-93B4-D0433EE764A0}" type="presParOf" srcId="{0DAD467F-0453-4AB5-A2C4-E1DDA9C19863}" destId="{5A46D0B4-6118-486C-84CE-94EABA9114D7}" srcOrd="2" destOrd="0" presId="urn:microsoft.com/office/officeart/2005/8/layout/orgChart1"/>
    <dgm:cxn modelId="{3FDA0FD1-ACF5-46A4-8755-B5FA7E473476}" type="presParOf" srcId="{0F0DE300-B189-4F15-94A6-FD2630FB5AE2}" destId="{BB513E17-117E-49EC-9896-E1E84F4CC181}" srcOrd="10" destOrd="0" presId="urn:microsoft.com/office/officeart/2005/8/layout/orgChart1"/>
    <dgm:cxn modelId="{947DAA8B-7E33-4A6D-BB40-138393AAE176}" type="presParOf" srcId="{0F0DE300-B189-4F15-94A6-FD2630FB5AE2}" destId="{6D4A7E8A-2C9F-42B0-9A11-CAB09BA0050A}" srcOrd="11" destOrd="0" presId="urn:microsoft.com/office/officeart/2005/8/layout/orgChart1"/>
    <dgm:cxn modelId="{DCD669F7-CC96-448B-8BAF-6FF84E72CF83}" type="presParOf" srcId="{6D4A7E8A-2C9F-42B0-9A11-CAB09BA0050A}" destId="{73784049-3A7A-4DB4-9416-B08E04F56816}" srcOrd="0" destOrd="0" presId="urn:microsoft.com/office/officeart/2005/8/layout/orgChart1"/>
    <dgm:cxn modelId="{12CC1049-CA60-4ADC-987A-1FFB45E2037D}" type="presParOf" srcId="{73784049-3A7A-4DB4-9416-B08E04F56816}" destId="{F5E7B583-B57B-4040-BE69-03783973445B}" srcOrd="0" destOrd="0" presId="urn:microsoft.com/office/officeart/2005/8/layout/orgChart1"/>
    <dgm:cxn modelId="{79041A36-3D70-4A2A-AF15-93F7D04AA247}" type="presParOf" srcId="{73784049-3A7A-4DB4-9416-B08E04F56816}" destId="{9BE75545-86DB-475A-9E87-9798FDB6B744}" srcOrd="1" destOrd="0" presId="urn:microsoft.com/office/officeart/2005/8/layout/orgChart1"/>
    <dgm:cxn modelId="{9E9D3269-83B3-4E23-A0B4-81C1CA3C0022}" type="presParOf" srcId="{6D4A7E8A-2C9F-42B0-9A11-CAB09BA0050A}" destId="{55B16BDA-DE9F-49F5-863E-AD9AECC50E83}" srcOrd="1" destOrd="0" presId="urn:microsoft.com/office/officeart/2005/8/layout/orgChart1"/>
    <dgm:cxn modelId="{8A469DE5-11B5-4FE8-9734-750E8FD9CCFA}" type="presParOf" srcId="{6D4A7E8A-2C9F-42B0-9A11-CAB09BA0050A}" destId="{ED02F17F-1547-4203-857E-BC8123050E63}" srcOrd="2" destOrd="0" presId="urn:microsoft.com/office/officeart/2005/8/layout/orgChart1"/>
    <dgm:cxn modelId="{F326A0D5-232D-4139-A7B8-1A749C5C2244}" type="presParOf" srcId="{ED02F17F-1547-4203-857E-BC8123050E63}" destId="{22954BFC-E671-40C3-B4ED-3A7AFAFBDFBE}" srcOrd="0" destOrd="0" presId="urn:microsoft.com/office/officeart/2005/8/layout/orgChart1"/>
    <dgm:cxn modelId="{A688AF83-3C69-428E-A72C-110AF83C2DD9}" type="presParOf" srcId="{ED02F17F-1547-4203-857E-BC8123050E63}" destId="{D3D7653A-D584-4335-B86A-3D9B3E39C960}" srcOrd="1" destOrd="0" presId="urn:microsoft.com/office/officeart/2005/8/layout/orgChart1"/>
    <dgm:cxn modelId="{843195B4-700C-411E-BCF1-8607BA7BC431}" type="presParOf" srcId="{D3D7653A-D584-4335-B86A-3D9B3E39C960}" destId="{BD375597-34CD-4512-BA5A-9A312A032B1E}" srcOrd="0" destOrd="0" presId="urn:microsoft.com/office/officeart/2005/8/layout/orgChart1"/>
    <dgm:cxn modelId="{6EF0D55C-0F12-4222-9005-020427A7B682}" type="presParOf" srcId="{BD375597-34CD-4512-BA5A-9A312A032B1E}" destId="{E943E08E-CCE1-43FB-B159-DAB4EBBA1E45}" srcOrd="0" destOrd="0" presId="urn:microsoft.com/office/officeart/2005/8/layout/orgChart1"/>
    <dgm:cxn modelId="{567BF9D2-FE47-46DF-997A-76AAF08C6C34}" type="presParOf" srcId="{BD375597-34CD-4512-BA5A-9A312A032B1E}" destId="{537BC145-6B80-44AA-BDA6-A7E1ED71B1D0}" srcOrd="1" destOrd="0" presId="urn:microsoft.com/office/officeart/2005/8/layout/orgChart1"/>
    <dgm:cxn modelId="{A4EB43CF-179D-450B-98C9-5ACCBE15ECBE}" type="presParOf" srcId="{D3D7653A-D584-4335-B86A-3D9B3E39C960}" destId="{7DDF4EE8-5439-4A61-9C3D-2BE431B4DB48}" srcOrd="1" destOrd="0" presId="urn:microsoft.com/office/officeart/2005/8/layout/orgChart1"/>
    <dgm:cxn modelId="{21919D2A-E1CF-4DFD-A599-82529229EEF2}" type="presParOf" srcId="{D3D7653A-D584-4335-B86A-3D9B3E39C960}" destId="{09F14ADC-263C-456F-8C27-FF74284830AF}" srcOrd="2" destOrd="0" presId="urn:microsoft.com/office/officeart/2005/8/layout/orgChart1"/>
    <dgm:cxn modelId="{207A6F1C-8BCA-4B5D-8FCE-E4049553A104}" type="presParOf" srcId="{0F0DE300-B189-4F15-94A6-FD2630FB5AE2}" destId="{89E36E46-6FAA-430F-B493-6B32F8D6AE69}" srcOrd="12" destOrd="0" presId="urn:microsoft.com/office/officeart/2005/8/layout/orgChart1"/>
    <dgm:cxn modelId="{1CBECFFE-15A6-48DF-A8D7-79D4A59BFD3A}" type="presParOf" srcId="{0F0DE300-B189-4F15-94A6-FD2630FB5AE2}" destId="{4E293FE0-6C12-412A-91A2-4AB812C55ED9}" srcOrd="13" destOrd="0" presId="urn:microsoft.com/office/officeart/2005/8/layout/orgChart1"/>
    <dgm:cxn modelId="{9E7C4EBB-CC77-4C7A-B390-0C894B36E660}" type="presParOf" srcId="{4E293FE0-6C12-412A-91A2-4AB812C55ED9}" destId="{96900BB0-491C-4C42-AA34-58BEFB408CDE}" srcOrd="0" destOrd="0" presId="urn:microsoft.com/office/officeart/2005/8/layout/orgChart1"/>
    <dgm:cxn modelId="{1029771B-D672-44A7-B0B7-1CB0C55566E1}" type="presParOf" srcId="{96900BB0-491C-4C42-AA34-58BEFB408CDE}" destId="{3A8436CA-6B59-40DB-B444-68D797B03D4B}" srcOrd="0" destOrd="0" presId="urn:microsoft.com/office/officeart/2005/8/layout/orgChart1"/>
    <dgm:cxn modelId="{4C79F090-9BCB-4CD9-8499-9172AE8287E5}" type="presParOf" srcId="{96900BB0-491C-4C42-AA34-58BEFB408CDE}" destId="{BA1F02C3-4938-41CE-8AA8-547E3029E08D}" srcOrd="1" destOrd="0" presId="urn:microsoft.com/office/officeart/2005/8/layout/orgChart1"/>
    <dgm:cxn modelId="{AD8FAF77-D80D-4952-945B-DDBAC5B1E752}" type="presParOf" srcId="{4E293FE0-6C12-412A-91A2-4AB812C55ED9}" destId="{A5072493-DD64-4E4B-A588-E72A38529060}" srcOrd="1" destOrd="0" presId="urn:microsoft.com/office/officeart/2005/8/layout/orgChart1"/>
    <dgm:cxn modelId="{87119512-F365-4AAF-92B8-C9561CDDF2B6}" type="presParOf" srcId="{4E293FE0-6C12-412A-91A2-4AB812C55ED9}" destId="{050BC594-3C03-4D82-AD15-67FA4759B9C5}" srcOrd="2" destOrd="0" presId="urn:microsoft.com/office/officeart/2005/8/layout/orgChart1"/>
    <dgm:cxn modelId="{93DC0512-F2DD-48F8-A2B1-3DB787A57AB2}" type="presParOf" srcId="{050BC594-3C03-4D82-AD15-67FA4759B9C5}" destId="{0ECCDAF3-EA80-4AB2-992E-0D82D7EF5D60}" srcOrd="0" destOrd="0" presId="urn:microsoft.com/office/officeart/2005/8/layout/orgChart1"/>
    <dgm:cxn modelId="{D030FFDA-40AF-4923-BD10-AEB6F77D3EB2}" type="presParOf" srcId="{050BC594-3C03-4D82-AD15-67FA4759B9C5}" destId="{CA875404-29AD-43A0-A5F8-DEF48D4BE750}" srcOrd="1" destOrd="0" presId="urn:microsoft.com/office/officeart/2005/8/layout/orgChart1"/>
    <dgm:cxn modelId="{8B8E42FC-7281-4B31-9276-D8A2A3A291E3}" type="presParOf" srcId="{CA875404-29AD-43A0-A5F8-DEF48D4BE750}" destId="{AAEF2656-6ED5-4BBB-97A8-B53899AEC5A0}" srcOrd="0" destOrd="0" presId="urn:microsoft.com/office/officeart/2005/8/layout/orgChart1"/>
    <dgm:cxn modelId="{09DDF038-86D8-4175-90CE-9410580F6080}" type="presParOf" srcId="{AAEF2656-6ED5-4BBB-97A8-B53899AEC5A0}" destId="{1DF95486-D296-4072-8CE9-805F6D393535}" srcOrd="0" destOrd="0" presId="urn:microsoft.com/office/officeart/2005/8/layout/orgChart1"/>
    <dgm:cxn modelId="{8092322F-5746-4A06-AC7A-FD057447E55D}" type="presParOf" srcId="{AAEF2656-6ED5-4BBB-97A8-B53899AEC5A0}" destId="{61D8396B-E9C7-4335-958D-13A16FDE07E3}" srcOrd="1" destOrd="0" presId="urn:microsoft.com/office/officeart/2005/8/layout/orgChart1"/>
    <dgm:cxn modelId="{B8865AC6-1925-4B68-A49D-3D058898B755}" type="presParOf" srcId="{CA875404-29AD-43A0-A5F8-DEF48D4BE750}" destId="{4D3F1B66-0DE1-4429-9C45-951EFEDA2F95}" srcOrd="1" destOrd="0" presId="urn:microsoft.com/office/officeart/2005/8/layout/orgChart1"/>
    <dgm:cxn modelId="{2AB18678-7C33-4AC8-B3B1-16E095D6B2AE}" type="presParOf" srcId="{CA875404-29AD-43A0-A5F8-DEF48D4BE750}" destId="{33568C64-A1F2-46D0-9BF5-31BD5E9DE5CA}" srcOrd="2" destOrd="0" presId="urn:microsoft.com/office/officeart/2005/8/layout/orgChart1"/>
    <dgm:cxn modelId="{4FC9C105-864A-452E-ADC5-BD501A2088CA}" type="presParOf" srcId="{70044A54-5BBC-4FD0-8C21-4B79DBCB8356}" destId="{6BE15B93-E4E5-410E-9805-8B281ACDBD1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646E2B3F-3CA5-4488-AD9C-A420F5CF7DFB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14EE12C-5390-461F-8718-DE2D722CE3FE}">
      <dgm:prSet phldrT="[Texto]" custT="1"/>
      <dgm:spPr/>
      <dgm:t>
        <a:bodyPr/>
        <a:lstStyle/>
        <a:p>
          <a:r>
            <a:rPr lang="es-ES" sz="1200" dirty="0"/>
            <a:t>Jefe (a) de Zona Sur</a:t>
          </a:r>
        </a:p>
      </dgm:t>
    </dgm:pt>
    <dgm:pt modelId="{98632AC5-F683-4AB8-ABA4-D8E3A2549403}" type="parTrans" cxnId="{B6072B62-506F-4881-8BEF-5BBF1C18C3B7}">
      <dgm:prSet/>
      <dgm:spPr/>
      <dgm:t>
        <a:bodyPr/>
        <a:lstStyle/>
        <a:p>
          <a:endParaRPr lang="es-ES" sz="1200"/>
        </a:p>
      </dgm:t>
    </dgm:pt>
    <dgm:pt modelId="{64E4892E-1075-4EA4-B8AF-9703BB4216AC}" type="sibTrans" cxnId="{B6072B62-506F-4881-8BEF-5BBF1C18C3B7}">
      <dgm:prSet/>
      <dgm:spPr/>
      <dgm:t>
        <a:bodyPr/>
        <a:lstStyle/>
        <a:p>
          <a:endParaRPr lang="es-ES" sz="1200"/>
        </a:p>
      </dgm:t>
    </dgm:pt>
    <dgm:pt modelId="{EA96301E-2106-45AA-BCFB-B59DF6AE9401}">
      <dgm:prSet phldrT="[Texto]" custT="1"/>
      <dgm:spPr/>
      <dgm:t>
        <a:bodyPr/>
        <a:lstStyle/>
        <a:p>
          <a:r>
            <a:rPr lang="es-ES" sz="1200" dirty="0"/>
            <a:t>Encargado (a) Sección CBF H. Jara             </a:t>
          </a:r>
        </a:p>
      </dgm:t>
    </dgm:pt>
    <dgm:pt modelId="{D537937D-BCC0-4554-9CCB-BEC9FD08B2DA}" type="parTrans" cxnId="{342CBB56-DD16-43EB-B33C-1DB474FB2708}">
      <dgm:prSet/>
      <dgm:spPr/>
      <dgm:t>
        <a:bodyPr/>
        <a:lstStyle/>
        <a:p>
          <a:endParaRPr lang="es-ES" sz="1200"/>
        </a:p>
      </dgm:t>
    </dgm:pt>
    <dgm:pt modelId="{44D6FAE2-8332-4681-8FB5-5E046032D472}" type="sibTrans" cxnId="{342CBB56-DD16-43EB-B33C-1DB474FB2708}">
      <dgm:prSet/>
      <dgm:spPr/>
      <dgm:t>
        <a:bodyPr/>
        <a:lstStyle/>
        <a:p>
          <a:endParaRPr lang="es-ES" sz="1200"/>
        </a:p>
      </dgm:t>
    </dgm:pt>
    <dgm:pt modelId="{084580C6-A949-4DCF-ABD6-0ADB6CB50418}">
      <dgm:prSet phldrT="[Texto]" custT="1"/>
      <dgm:spPr/>
      <dgm:t>
        <a:bodyPr/>
        <a:lstStyle/>
        <a:p>
          <a:r>
            <a:rPr lang="es-ES" sz="1200" dirty="0"/>
            <a:t>Administrador (a) CBF Pío X    </a:t>
          </a:r>
        </a:p>
      </dgm:t>
    </dgm:pt>
    <dgm:pt modelId="{92B63127-8E4C-430C-BC89-659835E5E5D8}" type="parTrans" cxnId="{25C55F15-A5A6-4D42-B5B6-6E3A6C408396}">
      <dgm:prSet/>
      <dgm:spPr/>
      <dgm:t>
        <a:bodyPr/>
        <a:lstStyle/>
        <a:p>
          <a:endParaRPr lang="es-ES" sz="1200"/>
        </a:p>
      </dgm:t>
    </dgm:pt>
    <dgm:pt modelId="{1D753BC5-8E14-4135-BC2D-D62ED1799480}" type="sibTrans" cxnId="{25C55F15-A5A6-4D42-B5B6-6E3A6C408396}">
      <dgm:prSet/>
      <dgm:spPr/>
      <dgm:t>
        <a:bodyPr/>
        <a:lstStyle/>
        <a:p>
          <a:endParaRPr lang="es-ES" sz="1200"/>
        </a:p>
      </dgm:t>
    </dgm:pt>
    <dgm:pt modelId="{FA1A257D-5B57-4F41-899E-008062812B53}">
      <dgm:prSet phldrT="[Texto]" custT="1"/>
      <dgm:spPr/>
      <dgm:t>
        <a:bodyPr/>
        <a:lstStyle/>
        <a:p>
          <a:r>
            <a:rPr lang="es-ES" sz="1200" dirty="0"/>
            <a:t>Administrador (a) CBF </a:t>
          </a:r>
          <a:r>
            <a:rPr lang="es-ES" sz="1200" dirty="0" err="1"/>
            <a:t>Ind</a:t>
          </a:r>
          <a:r>
            <a:rPr lang="es-ES" sz="1200" dirty="0"/>
            <a:t>. </a:t>
          </a:r>
          <a:r>
            <a:rPr lang="es-ES" sz="1200" dirty="0" err="1"/>
            <a:t>Nar</a:t>
          </a:r>
          <a:r>
            <a:rPr lang="es-ES" sz="1200" dirty="0"/>
            <a:t>. </a:t>
          </a:r>
        </a:p>
      </dgm:t>
    </dgm:pt>
    <dgm:pt modelId="{04006884-E1D8-4022-90CB-89D95921AE36}" type="parTrans" cxnId="{F989D126-C086-453B-961B-96F4B482C2E2}">
      <dgm:prSet/>
      <dgm:spPr/>
      <dgm:t>
        <a:bodyPr/>
        <a:lstStyle/>
        <a:p>
          <a:endParaRPr lang="es-ES" sz="1200"/>
        </a:p>
      </dgm:t>
    </dgm:pt>
    <dgm:pt modelId="{C30B0AC6-0F84-4DF7-A3A3-0B5F6172326B}" type="sibTrans" cxnId="{F989D126-C086-453B-961B-96F4B482C2E2}">
      <dgm:prSet/>
      <dgm:spPr/>
      <dgm:t>
        <a:bodyPr/>
        <a:lstStyle/>
        <a:p>
          <a:endParaRPr lang="es-ES" sz="1200"/>
        </a:p>
      </dgm:t>
    </dgm:pt>
    <dgm:pt modelId="{CD39B982-B85F-4E99-A0FF-3E23EABC9DBF}" type="asst">
      <dgm:prSet custT="1"/>
      <dgm:spPr/>
      <dgm:t>
        <a:bodyPr/>
        <a:lstStyle/>
        <a:p>
          <a:r>
            <a:rPr lang="es-ES" sz="1200" dirty="0"/>
            <a:t>Intendente </a:t>
          </a:r>
        </a:p>
      </dgm:t>
    </dgm:pt>
    <dgm:pt modelId="{24C88F24-0BF6-4CB4-AAEE-2D71E1BF7C13}" type="parTrans" cxnId="{185811A5-1F9E-47D2-A7B9-93CCBC36C669}">
      <dgm:prSet/>
      <dgm:spPr/>
      <dgm:t>
        <a:bodyPr/>
        <a:lstStyle/>
        <a:p>
          <a:endParaRPr lang="es-ES" sz="1200"/>
        </a:p>
      </dgm:t>
    </dgm:pt>
    <dgm:pt modelId="{8BFE4367-3DA7-4A76-824D-EBD30ED0B8E8}" type="sibTrans" cxnId="{185811A5-1F9E-47D2-A7B9-93CCBC36C669}">
      <dgm:prSet/>
      <dgm:spPr/>
      <dgm:t>
        <a:bodyPr/>
        <a:lstStyle/>
        <a:p>
          <a:endParaRPr lang="es-ES" sz="1200"/>
        </a:p>
      </dgm:t>
    </dgm:pt>
    <dgm:pt modelId="{77577499-7CB3-409E-B5D4-22CE3CA01D58}" type="asst">
      <dgm:prSet custT="1"/>
      <dgm:spPr/>
      <dgm:t>
        <a:bodyPr/>
        <a:lstStyle/>
        <a:p>
          <a:r>
            <a:rPr lang="es-ES" sz="1200" dirty="0"/>
            <a:t>Intendente </a:t>
          </a:r>
        </a:p>
      </dgm:t>
    </dgm:pt>
    <dgm:pt modelId="{79981842-1167-41AA-81E2-63B5F691FD16}" type="parTrans" cxnId="{0ABD77D6-A0FD-4F37-85E1-1ED970404ACF}">
      <dgm:prSet/>
      <dgm:spPr/>
      <dgm:t>
        <a:bodyPr/>
        <a:lstStyle/>
        <a:p>
          <a:endParaRPr lang="es-ES" sz="1200"/>
        </a:p>
      </dgm:t>
    </dgm:pt>
    <dgm:pt modelId="{D53EBE44-5685-4B5D-987E-A45291132FFE}" type="sibTrans" cxnId="{0ABD77D6-A0FD-4F37-85E1-1ED970404ACF}">
      <dgm:prSet/>
      <dgm:spPr/>
      <dgm:t>
        <a:bodyPr/>
        <a:lstStyle/>
        <a:p>
          <a:endParaRPr lang="es-ES" sz="1200"/>
        </a:p>
      </dgm:t>
    </dgm:pt>
    <dgm:pt modelId="{9238780A-8B6E-4F1F-9ABD-81DDC5C75937}" type="asst">
      <dgm:prSet custT="1"/>
      <dgm:spPr/>
      <dgm:t>
        <a:bodyPr/>
        <a:lstStyle/>
        <a:p>
          <a:r>
            <a:rPr lang="es-ES" sz="1200" dirty="0"/>
            <a:t>Intendente </a:t>
          </a:r>
        </a:p>
      </dgm:t>
    </dgm:pt>
    <dgm:pt modelId="{9A64E34E-6C9B-4BA8-B772-A97297043867}" type="parTrans" cxnId="{0F161FB2-6633-4966-B0F4-460ADDE225CE}">
      <dgm:prSet/>
      <dgm:spPr/>
      <dgm:t>
        <a:bodyPr/>
        <a:lstStyle/>
        <a:p>
          <a:endParaRPr lang="es-ES" sz="1200"/>
        </a:p>
      </dgm:t>
    </dgm:pt>
    <dgm:pt modelId="{E9F2177F-7043-47FA-9D54-BEF057279FC7}" type="sibTrans" cxnId="{0F161FB2-6633-4966-B0F4-460ADDE225CE}">
      <dgm:prSet/>
      <dgm:spPr/>
      <dgm:t>
        <a:bodyPr/>
        <a:lstStyle/>
        <a:p>
          <a:endParaRPr lang="es-ES" sz="1200"/>
        </a:p>
      </dgm:t>
    </dgm:pt>
    <dgm:pt modelId="{0E34DAF2-B948-4A91-AA39-5C12A3DC7634}">
      <dgm:prSet custT="1"/>
      <dgm:spPr/>
      <dgm:t>
        <a:bodyPr/>
        <a:lstStyle/>
        <a:p>
          <a:r>
            <a:rPr lang="es-ES" sz="1200" dirty="0"/>
            <a:t>Maestro (a) Computación CBF Nueva Estanzuela </a:t>
          </a:r>
        </a:p>
      </dgm:t>
    </dgm:pt>
    <dgm:pt modelId="{53BC01E1-5719-4CE1-8771-FF23A4C8A6D7}" type="parTrans" cxnId="{4B9D58DB-C398-4960-B01A-55ECA9826649}">
      <dgm:prSet/>
      <dgm:spPr/>
      <dgm:t>
        <a:bodyPr/>
        <a:lstStyle/>
        <a:p>
          <a:endParaRPr lang="es-ES" sz="1200"/>
        </a:p>
      </dgm:t>
    </dgm:pt>
    <dgm:pt modelId="{F6A563D8-3BFE-475D-A688-5C7E8781842F}" type="sibTrans" cxnId="{4B9D58DB-C398-4960-B01A-55ECA9826649}">
      <dgm:prSet/>
      <dgm:spPr/>
      <dgm:t>
        <a:bodyPr/>
        <a:lstStyle/>
        <a:p>
          <a:endParaRPr lang="es-ES" sz="1200"/>
        </a:p>
      </dgm:t>
    </dgm:pt>
    <dgm:pt modelId="{0E5B6CEA-BCE3-493D-8AE7-C687BAB1CC2F}" type="asst">
      <dgm:prSet custT="1"/>
      <dgm:spPr/>
      <dgm:t>
        <a:bodyPr/>
        <a:lstStyle/>
        <a:p>
          <a:r>
            <a:rPr lang="es-ES" sz="1200" dirty="0"/>
            <a:t>Intendente  </a:t>
          </a:r>
        </a:p>
      </dgm:t>
    </dgm:pt>
    <dgm:pt modelId="{4A1CE80E-2B29-4282-8E82-0DD20290FC4D}" type="parTrans" cxnId="{8DB1AF9F-1C25-49E2-A9B0-1CD2E3772C96}">
      <dgm:prSet/>
      <dgm:spPr/>
      <dgm:t>
        <a:bodyPr/>
        <a:lstStyle/>
        <a:p>
          <a:endParaRPr lang="es-ES" sz="1200"/>
        </a:p>
      </dgm:t>
    </dgm:pt>
    <dgm:pt modelId="{1C54E72E-4A53-4689-9A1E-3C63311EBFC7}" type="sibTrans" cxnId="{8DB1AF9F-1C25-49E2-A9B0-1CD2E3772C96}">
      <dgm:prSet/>
      <dgm:spPr/>
      <dgm:t>
        <a:bodyPr/>
        <a:lstStyle/>
        <a:p>
          <a:endParaRPr lang="es-ES" sz="1200"/>
        </a:p>
      </dgm:t>
    </dgm:pt>
    <dgm:pt modelId="{266E839E-6AE7-45CB-BE08-4046F6142D5C}">
      <dgm:prSet custT="1"/>
      <dgm:spPr/>
      <dgm:t>
        <a:bodyPr/>
        <a:lstStyle/>
        <a:p>
          <a:r>
            <a:rPr lang="es-ES" sz="1200" dirty="0"/>
            <a:t>Encargado (a) Sección Canoas </a:t>
          </a:r>
        </a:p>
      </dgm:t>
    </dgm:pt>
    <dgm:pt modelId="{D6017657-AA96-4C3B-B94C-2957CB30DCC2}" type="parTrans" cxnId="{7AAC9596-07BB-46F2-8AC5-84DC2F28CC37}">
      <dgm:prSet/>
      <dgm:spPr/>
      <dgm:t>
        <a:bodyPr/>
        <a:lstStyle/>
        <a:p>
          <a:endParaRPr lang="es-ES" sz="1200"/>
        </a:p>
      </dgm:t>
    </dgm:pt>
    <dgm:pt modelId="{0DF2BD9D-BBA7-4CD6-9F04-65563B8117A1}" type="sibTrans" cxnId="{7AAC9596-07BB-46F2-8AC5-84DC2F28CC37}">
      <dgm:prSet/>
      <dgm:spPr/>
      <dgm:t>
        <a:bodyPr/>
        <a:lstStyle/>
        <a:p>
          <a:endParaRPr lang="es-ES" sz="1200"/>
        </a:p>
      </dgm:t>
    </dgm:pt>
    <dgm:pt modelId="{F6213696-A3E1-409C-87C0-848C2D3EA1A1}" type="asst">
      <dgm:prSet custT="1"/>
      <dgm:spPr/>
      <dgm:t>
        <a:bodyPr/>
        <a:lstStyle/>
        <a:p>
          <a:r>
            <a:rPr lang="es-ES" sz="1200" dirty="0"/>
            <a:t>Intendente  </a:t>
          </a:r>
        </a:p>
      </dgm:t>
    </dgm:pt>
    <dgm:pt modelId="{9B7FA4F3-2DF3-4875-9CAE-31287F5E69E0}" type="parTrans" cxnId="{AE4442BA-2B22-45D3-B74E-1870FEFDCCDB}">
      <dgm:prSet/>
      <dgm:spPr/>
      <dgm:t>
        <a:bodyPr/>
        <a:lstStyle/>
        <a:p>
          <a:endParaRPr lang="es-ES" sz="1200"/>
        </a:p>
      </dgm:t>
    </dgm:pt>
    <dgm:pt modelId="{E59407E7-FC2B-4B15-9503-AD615CA5A026}" type="sibTrans" cxnId="{AE4442BA-2B22-45D3-B74E-1870FEFDCCDB}">
      <dgm:prSet/>
      <dgm:spPr/>
      <dgm:t>
        <a:bodyPr/>
        <a:lstStyle/>
        <a:p>
          <a:endParaRPr lang="es-ES" sz="1200"/>
        </a:p>
      </dgm:t>
    </dgm:pt>
    <dgm:pt modelId="{6BC28E0E-740A-4C7C-BAC3-32027B7BA1EB}" type="asst">
      <dgm:prSet/>
      <dgm:spPr/>
      <dgm:t>
        <a:bodyPr/>
        <a:lstStyle/>
        <a:p>
          <a:r>
            <a:rPr lang="es-ES" dirty="0"/>
            <a:t>Administrador (a) Centro DIF Fco. I. Madero      </a:t>
          </a:r>
          <a:endParaRPr lang="es-ES" dirty="0">
            <a:solidFill>
              <a:srgbClr val="FF0000"/>
            </a:solidFill>
          </a:endParaRPr>
        </a:p>
      </dgm:t>
    </dgm:pt>
    <dgm:pt modelId="{8C98A400-5039-4B65-8E68-4D1350ACDCE0}" type="parTrans" cxnId="{79189056-43DB-4279-8387-AF0CFD6F154E}">
      <dgm:prSet/>
      <dgm:spPr/>
      <dgm:t>
        <a:bodyPr/>
        <a:lstStyle/>
        <a:p>
          <a:endParaRPr lang="es-ES"/>
        </a:p>
      </dgm:t>
    </dgm:pt>
    <dgm:pt modelId="{C27F13A8-4D4C-4EC3-BA5D-2C8B910CCED9}" type="sibTrans" cxnId="{79189056-43DB-4279-8387-AF0CFD6F154E}">
      <dgm:prSet/>
      <dgm:spPr/>
      <dgm:t>
        <a:bodyPr/>
        <a:lstStyle/>
        <a:p>
          <a:endParaRPr lang="es-ES"/>
        </a:p>
      </dgm:t>
    </dgm:pt>
    <dgm:pt modelId="{E34E7B8F-6283-4623-9FC8-17DDAB26A527}" type="asst">
      <dgm:prSet/>
      <dgm:spPr/>
      <dgm:t>
        <a:bodyPr/>
        <a:lstStyle/>
        <a:p>
          <a:r>
            <a:rPr lang="es-ES" dirty="0"/>
            <a:t>Intendentes  </a:t>
          </a:r>
        </a:p>
      </dgm:t>
    </dgm:pt>
    <dgm:pt modelId="{1A9B1FCA-4A69-4034-8CA5-3799BE44D7D6}" type="parTrans" cxnId="{3BABD524-AADF-48C3-8C20-1855817815E3}">
      <dgm:prSet/>
      <dgm:spPr/>
      <dgm:t>
        <a:bodyPr/>
        <a:lstStyle/>
        <a:p>
          <a:endParaRPr lang="es-ES"/>
        </a:p>
      </dgm:t>
    </dgm:pt>
    <dgm:pt modelId="{CB39CBF5-F7C1-4ED8-9B77-3C243B695595}" type="sibTrans" cxnId="{3BABD524-AADF-48C3-8C20-1855817815E3}">
      <dgm:prSet/>
      <dgm:spPr/>
      <dgm:t>
        <a:bodyPr/>
        <a:lstStyle/>
        <a:p>
          <a:endParaRPr lang="es-ES"/>
        </a:p>
      </dgm:t>
    </dgm:pt>
    <dgm:pt modelId="{064E9BE8-2E1A-4AA4-BBF6-E73640F664B2}" type="asst">
      <dgm:prSet/>
      <dgm:spPr/>
      <dgm:t>
        <a:bodyPr/>
        <a:lstStyle/>
        <a:p>
          <a:r>
            <a:rPr lang="es-ES" dirty="0"/>
            <a:t>Encargado (a) Sección CBF Fomerrey 45    </a:t>
          </a:r>
        </a:p>
      </dgm:t>
    </dgm:pt>
    <dgm:pt modelId="{F5A2208A-9369-4B53-BC00-1E559C32A44A}" type="parTrans" cxnId="{4F644BE0-5FBA-4A24-9DF8-7C025E19B987}">
      <dgm:prSet/>
      <dgm:spPr/>
      <dgm:t>
        <a:bodyPr/>
        <a:lstStyle/>
        <a:p>
          <a:endParaRPr lang="es-ES"/>
        </a:p>
      </dgm:t>
    </dgm:pt>
    <dgm:pt modelId="{E1693007-B8BE-4DE0-A248-C72CC2539706}" type="sibTrans" cxnId="{4F644BE0-5FBA-4A24-9DF8-7C025E19B987}">
      <dgm:prSet/>
      <dgm:spPr/>
      <dgm:t>
        <a:bodyPr/>
        <a:lstStyle/>
        <a:p>
          <a:endParaRPr lang="es-ES"/>
        </a:p>
      </dgm:t>
    </dgm:pt>
    <dgm:pt modelId="{8CC8CC33-1140-4640-A633-1E66ED2B53FE}" type="asst">
      <dgm:prSet/>
      <dgm:spPr/>
      <dgm:t>
        <a:bodyPr/>
        <a:lstStyle/>
        <a:p>
          <a:r>
            <a:rPr lang="es-ES" dirty="0"/>
            <a:t>Intendente </a:t>
          </a:r>
        </a:p>
      </dgm:t>
    </dgm:pt>
    <dgm:pt modelId="{13F44755-00D9-4392-8F72-B7F65EA737CB}" type="parTrans" cxnId="{DA906EBB-16D3-4892-BED2-A7AF0D11D6D5}">
      <dgm:prSet/>
      <dgm:spPr/>
      <dgm:t>
        <a:bodyPr/>
        <a:lstStyle/>
        <a:p>
          <a:endParaRPr lang="es-ES"/>
        </a:p>
      </dgm:t>
    </dgm:pt>
    <dgm:pt modelId="{8418C403-9F69-434B-8802-5E379E94CF30}" type="sibTrans" cxnId="{DA906EBB-16D3-4892-BED2-A7AF0D11D6D5}">
      <dgm:prSet/>
      <dgm:spPr/>
      <dgm:t>
        <a:bodyPr/>
        <a:lstStyle/>
        <a:p>
          <a:endParaRPr lang="es-ES"/>
        </a:p>
      </dgm:t>
    </dgm:pt>
    <dgm:pt modelId="{8B66F796-9BC6-4E0D-871A-A00B8E049D80}" type="asst">
      <dgm:prSet/>
      <dgm:spPr/>
      <dgm:t>
        <a:bodyPr/>
        <a:lstStyle/>
        <a:p>
          <a:r>
            <a:rPr lang="es-ES" dirty="0"/>
            <a:t>Vigilante </a:t>
          </a:r>
        </a:p>
      </dgm:t>
    </dgm:pt>
    <dgm:pt modelId="{2711DCFD-4C18-4F9C-A39B-740876296318}" type="parTrans" cxnId="{860D9B02-6D8A-40BD-BAE7-F514AD660689}">
      <dgm:prSet/>
      <dgm:spPr/>
      <dgm:t>
        <a:bodyPr/>
        <a:lstStyle/>
        <a:p>
          <a:endParaRPr lang="es-MX"/>
        </a:p>
      </dgm:t>
    </dgm:pt>
    <dgm:pt modelId="{337F15F7-A3F1-4757-B4E6-D0094B0FA84B}" type="sibTrans" cxnId="{860D9B02-6D8A-40BD-BAE7-F514AD660689}">
      <dgm:prSet/>
      <dgm:spPr/>
      <dgm:t>
        <a:bodyPr/>
        <a:lstStyle/>
        <a:p>
          <a:endParaRPr lang="es-MX"/>
        </a:p>
      </dgm:t>
    </dgm:pt>
    <dgm:pt modelId="{8E21F969-52F0-44C1-805E-0D9EFA783D0B}">
      <dgm:prSet/>
      <dgm:spPr/>
      <dgm:t>
        <a:bodyPr/>
        <a:lstStyle/>
        <a:p>
          <a:r>
            <a:rPr lang="es-ES" dirty="0"/>
            <a:t>Ayudante General CBF   </a:t>
          </a:r>
        </a:p>
      </dgm:t>
    </dgm:pt>
    <dgm:pt modelId="{09452C7B-7C90-4094-AB02-F410215C9CA2}" type="parTrans" cxnId="{12CB701D-3824-4878-BCCB-8FA6C231E05A}">
      <dgm:prSet/>
      <dgm:spPr/>
      <dgm:t>
        <a:bodyPr/>
        <a:lstStyle/>
        <a:p>
          <a:endParaRPr lang="es-MX"/>
        </a:p>
      </dgm:t>
    </dgm:pt>
    <dgm:pt modelId="{233480C4-083B-4A20-A9EC-9A80BF796EDE}" type="sibTrans" cxnId="{12CB701D-3824-4878-BCCB-8FA6C231E05A}">
      <dgm:prSet/>
      <dgm:spPr/>
      <dgm:t>
        <a:bodyPr/>
        <a:lstStyle/>
        <a:p>
          <a:endParaRPr lang="es-MX"/>
        </a:p>
      </dgm:t>
    </dgm:pt>
    <dgm:pt modelId="{8773B1F2-4DC0-41A9-8E41-A309E6DE8D56}" type="pres">
      <dgm:prSet presAssocID="{646E2B3F-3CA5-4488-AD9C-A420F5CF7DF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70044A54-5BBC-4FD0-8C21-4B79DBCB8356}" type="pres">
      <dgm:prSet presAssocID="{B14EE12C-5390-461F-8718-DE2D722CE3FE}" presName="hierRoot1" presStyleCnt="0">
        <dgm:presLayoutVars>
          <dgm:hierBranch val="init"/>
        </dgm:presLayoutVars>
      </dgm:prSet>
      <dgm:spPr/>
    </dgm:pt>
    <dgm:pt modelId="{A3DF481D-9E49-4250-B815-E63DAC6CDC5B}" type="pres">
      <dgm:prSet presAssocID="{B14EE12C-5390-461F-8718-DE2D722CE3FE}" presName="rootComposite1" presStyleCnt="0"/>
      <dgm:spPr/>
    </dgm:pt>
    <dgm:pt modelId="{50F065A3-A9CE-471C-B699-9D3CEC0C94EF}" type="pres">
      <dgm:prSet presAssocID="{B14EE12C-5390-461F-8718-DE2D722CE3FE}" presName="rootText1" presStyleLbl="node0" presStyleIdx="0" presStyleCnt="1" custScaleX="116738" custScaleY="101772" custLinFactNeighborX="-23682" custLinFactNeighborY="9674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381417A-5649-46F9-A364-169EF82092BA}" type="pres">
      <dgm:prSet presAssocID="{B14EE12C-5390-461F-8718-DE2D722CE3FE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F0DE300-B189-4F15-94A6-FD2630FB5AE2}" type="pres">
      <dgm:prSet presAssocID="{B14EE12C-5390-461F-8718-DE2D722CE3FE}" presName="hierChild2" presStyleCnt="0"/>
      <dgm:spPr/>
    </dgm:pt>
    <dgm:pt modelId="{D653F137-1361-4031-A882-E4BD7D59C858}" type="pres">
      <dgm:prSet presAssocID="{D537937D-BCC0-4554-9CCB-BEC9FD08B2DA}" presName="Name37" presStyleLbl="parChTrans1D2" presStyleIdx="0" presStyleCnt="7"/>
      <dgm:spPr/>
      <dgm:t>
        <a:bodyPr/>
        <a:lstStyle/>
        <a:p>
          <a:endParaRPr lang="es-ES"/>
        </a:p>
      </dgm:t>
    </dgm:pt>
    <dgm:pt modelId="{F6799EE3-DC1F-450D-89A0-DC54E4F65F73}" type="pres">
      <dgm:prSet presAssocID="{EA96301E-2106-45AA-BCFB-B59DF6AE9401}" presName="hierRoot2" presStyleCnt="0">
        <dgm:presLayoutVars>
          <dgm:hierBranch val="init"/>
        </dgm:presLayoutVars>
      </dgm:prSet>
      <dgm:spPr/>
    </dgm:pt>
    <dgm:pt modelId="{A3E094BB-1C8D-46DE-9682-7FF115C66409}" type="pres">
      <dgm:prSet presAssocID="{EA96301E-2106-45AA-BCFB-B59DF6AE9401}" presName="rootComposite" presStyleCnt="0"/>
      <dgm:spPr/>
    </dgm:pt>
    <dgm:pt modelId="{F4CED8E0-64B2-4C36-957F-7EC74BD93AEC}" type="pres">
      <dgm:prSet presAssocID="{EA96301E-2106-45AA-BCFB-B59DF6AE9401}" presName="rootText" presStyleLbl="node2" presStyleIdx="0" presStyleCnt="5" custScaleX="116784" custScaleY="136782" custLinFactY="-72138" custLinFactNeighborX="11650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DFB01FE-67C6-4ADF-AB04-29EE5CC720CD}" type="pres">
      <dgm:prSet presAssocID="{EA96301E-2106-45AA-BCFB-B59DF6AE9401}" presName="rootConnector" presStyleLbl="node2" presStyleIdx="0" presStyleCnt="5"/>
      <dgm:spPr/>
      <dgm:t>
        <a:bodyPr/>
        <a:lstStyle/>
        <a:p>
          <a:endParaRPr lang="es-ES"/>
        </a:p>
      </dgm:t>
    </dgm:pt>
    <dgm:pt modelId="{8991C13C-719F-4506-AF5E-6C5C7010D911}" type="pres">
      <dgm:prSet presAssocID="{EA96301E-2106-45AA-BCFB-B59DF6AE9401}" presName="hierChild4" presStyleCnt="0"/>
      <dgm:spPr/>
    </dgm:pt>
    <dgm:pt modelId="{FA29A82C-BE16-40BB-9AF9-F4D7DFE51494}" type="pres">
      <dgm:prSet presAssocID="{09452C7B-7C90-4094-AB02-F410215C9CA2}" presName="Name37" presStyleLbl="parChTrans1D3" presStyleIdx="0" presStyleCnt="9"/>
      <dgm:spPr/>
      <dgm:t>
        <a:bodyPr/>
        <a:lstStyle/>
        <a:p>
          <a:endParaRPr lang="es-ES"/>
        </a:p>
      </dgm:t>
    </dgm:pt>
    <dgm:pt modelId="{8CA2C718-0BCF-4835-98FD-ED8D7AF3A53A}" type="pres">
      <dgm:prSet presAssocID="{8E21F969-52F0-44C1-805E-0D9EFA783D0B}" presName="hierRoot2" presStyleCnt="0">
        <dgm:presLayoutVars>
          <dgm:hierBranch val="init"/>
        </dgm:presLayoutVars>
      </dgm:prSet>
      <dgm:spPr/>
    </dgm:pt>
    <dgm:pt modelId="{47CE640F-6A77-4481-8C72-88CE4D4D2D1C}" type="pres">
      <dgm:prSet presAssocID="{8E21F969-52F0-44C1-805E-0D9EFA783D0B}" presName="rootComposite" presStyleCnt="0"/>
      <dgm:spPr/>
    </dgm:pt>
    <dgm:pt modelId="{93A5FF12-AAA7-46B7-9AA7-14681092A78A}" type="pres">
      <dgm:prSet presAssocID="{8E21F969-52F0-44C1-805E-0D9EFA783D0B}" presName="rootText" presStyleLbl="node3" presStyleIdx="0" presStyleCnt="1" custScaleX="55830" custScaleY="136782" custLinFactY="-19480" custLinFactNeighborX="-82751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0054EC9-26E0-47BF-933E-DAD7AAFBB325}" type="pres">
      <dgm:prSet presAssocID="{8E21F969-52F0-44C1-805E-0D9EFA783D0B}" presName="rootConnector" presStyleLbl="node3" presStyleIdx="0" presStyleCnt="1"/>
      <dgm:spPr/>
      <dgm:t>
        <a:bodyPr/>
        <a:lstStyle/>
        <a:p>
          <a:endParaRPr lang="es-ES"/>
        </a:p>
      </dgm:t>
    </dgm:pt>
    <dgm:pt modelId="{F004B4F2-824D-4517-9DB2-5149283A495D}" type="pres">
      <dgm:prSet presAssocID="{8E21F969-52F0-44C1-805E-0D9EFA783D0B}" presName="hierChild4" presStyleCnt="0"/>
      <dgm:spPr/>
    </dgm:pt>
    <dgm:pt modelId="{F741EB47-D247-464D-83E5-470D79B6C6CA}" type="pres">
      <dgm:prSet presAssocID="{8E21F969-52F0-44C1-805E-0D9EFA783D0B}" presName="hierChild5" presStyleCnt="0"/>
      <dgm:spPr/>
    </dgm:pt>
    <dgm:pt modelId="{E88AC92B-78D4-40A3-B967-4CD9F82C3C45}" type="pres">
      <dgm:prSet presAssocID="{EA96301E-2106-45AA-BCFB-B59DF6AE9401}" presName="hierChild5" presStyleCnt="0"/>
      <dgm:spPr/>
    </dgm:pt>
    <dgm:pt modelId="{A413C3F9-FB9F-46DF-A016-B656742AA986}" type="pres">
      <dgm:prSet presAssocID="{24C88F24-0BF6-4CB4-AAEE-2D71E1BF7C13}" presName="Name111" presStyleLbl="parChTrans1D3" presStyleIdx="1" presStyleCnt="9"/>
      <dgm:spPr/>
      <dgm:t>
        <a:bodyPr/>
        <a:lstStyle/>
        <a:p>
          <a:endParaRPr lang="es-ES"/>
        </a:p>
      </dgm:t>
    </dgm:pt>
    <dgm:pt modelId="{344EC1AD-217E-483D-9BF0-A8A41C8D66B6}" type="pres">
      <dgm:prSet presAssocID="{CD39B982-B85F-4E99-A0FF-3E23EABC9DBF}" presName="hierRoot3" presStyleCnt="0">
        <dgm:presLayoutVars>
          <dgm:hierBranch val="init"/>
        </dgm:presLayoutVars>
      </dgm:prSet>
      <dgm:spPr/>
    </dgm:pt>
    <dgm:pt modelId="{43D1B0CD-29F9-4035-87AC-619AD21FFDF6}" type="pres">
      <dgm:prSet presAssocID="{CD39B982-B85F-4E99-A0FF-3E23EABC9DBF}" presName="rootComposite3" presStyleCnt="0"/>
      <dgm:spPr/>
    </dgm:pt>
    <dgm:pt modelId="{1E4A499E-D906-4B0D-AA32-E4F0DB6C3F83}" type="pres">
      <dgm:prSet presAssocID="{CD39B982-B85F-4E99-A0FF-3E23EABC9DBF}" presName="rootText3" presStyleLbl="asst2" presStyleIdx="0" presStyleCnt="6" custScaleX="66971" custScaleY="61362" custLinFactY="-100000" custLinFactNeighborX="3657" custLinFactNeighborY="-10261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658A7B3-A44D-4F81-9DBF-2289F2F98F38}" type="pres">
      <dgm:prSet presAssocID="{CD39B982-B85F-4E99-A0FF-3E23EABC9DBF}" presName="rootConnector3" presStyleLbl="asst2" presStyleIdx="0" presStyleCnt="6"/>
      <dgm:spPr/>
      <dgm:t>
        <a:bodyPr/>
        <a:lstStyle/>
        <a:p>
          <a:endParaRPr lang="es-ES"/>
        </a:p>
      </dgm:t>
    </dgm:pt>
    <dgm:pt modelId="{8209E784-BE4F-47B8-81CA-05BBB286FF41}" type="pres">
      <dgm:prSet presAssocID="{CD39B982-B85F-4E99-A0FF-3E23EABC9DBF}" presName="hierChild6" presStyleCnt="0"/>
      <dgm:spPr/>
    </dgm:pt>
    <dgm:pt modelId="{22F40457-4A5D-4CB6-8007-C46ACCB64230}" type="pres">
      <dgm:prSet presAssocID="{CD39B982-B85F-4E99-A0FF-3E23EABC9DBF}" presName="hierChild7" presStyleCnt="0"/>
      <dgm:spPr/>
    </dgm:pt>
    <dgm:pt modelId="{AC6B81BF-9686-4268-B027-FE4B23FCD635}" type="pres">
      <dgm:prSet presAssocID="{2711DCFD-4C18-4F9C-A39B-740876296318}" presName="Name111" presStyleLbl="parChTrans1D3" presStyleIdx="2" presStyleCnt="9"/>
      <dgm:spPr/>
      <dgm:t>
        <a:bodyPr/>
        <a:lstStyle/>
        <a:p>
          <a:endParaRPr lang="es-ES"/>
        </a:p>
      </dgm:t>
    </dgm:pt>
    <dgm:pt modelId="{BF4FB048-4939-4FE4-92A9-AE877DF17EB5}" type="pres">
      <dgm:prSet presAssocID="{8B66F796-9BC6-4E0D-871A-A00B8E049D80}" presName="hierRoot3" presStyleCnt="0">
        <dgm:presLayoutVars>
          <dgm:hierBranch val="init"/>
        </dgm:presLayoutVars>
      </dgm:prSet>
      <dgm:spPr/>
    </dgm:pt>
    <dgm:pt modelId="{A91A3887-7A6D-4D5E-89E8-50B07225A6E7}" type="pres">
      <dgm:prSet presAssocID="{8B66F796-9BC6-4E0D-871A-A00B8E049D80}" presName="rootComposite3" presStyleCnt="0"/>
      <dgm:spPr/>
    </dgm:pt>
    <dgm:pt modelId="{1CF24A53-301A-49AE-8C3F-145ED767D01A}" type="pres">
      <dgm:prSet presAssocID="{8B66F796-9BC6-4E0D-871A-A00B8E049D80}" presName="rootText3" presStyleLbl="asst2" presStyleIdx="1" presStyleCnt="6" custScaleX="59325" custScaleY="61362" custLinFactX="-2482" custLinFactNeighborX="-100000" custLinFactNeighborY="-9241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822AD0A-F9F1-4131-B41F-093B160BE225}" type="pres">
      <dgm:prSet presAssocID="{8B66F796-9BC6-4E0D-871A-A00B8E049D80}" presName="rootConnector3" presStyleLbl="asst2" presStyleIdx="1" presStyleCnt="6"/>
      <dgm:spPr/>
      <dgm:t>
        <a:bodyPr/>
        <a:lstStyle/>
        <a:p>
          <a:endParaRPr lang="es-ES"/>
        </a:p>
      </dgm:t>
    </dgm:pt>
    <dgm:pt modelId="{AD6B4971-542A-47CE-98B7-09379311E645}" type="pres">
      <dgm:prSet presAssocID="{8B66F796-9BC6-4E0D-871A-A00B8E049D80}" presName="hierChild6" presStyleCnt="0"/>
      <dgm:spPr/>
    </dgm:pt>
    <dgm:pt modelId="{DA763612-0CD7-4DD9-9B51-D8230281654D}" type="pres">
      <dgm:prSet presAssocID="{8B66F796-9BC6-4E0D-871A-A00B8E049D80}" presName="hierChild7" presStyleCnt="0"/>
      <dgm:spPr/>
    </dgm:pt>
    <dgm:pt modelId="{12170151-8241-4F04-A762-B3DE40C7BF28}" type="pres">
      <dgm:prSet presAssocID="{92B63127-8E4C-430C-BC89-659835E5E5D8}" presName="Name37" presStyleLbl="parChTrans1D2" presStyleIdx="1" presStyleCnt="7"/>
      <dgm:spPr/>
      <dgm:t>
        <a:bodyPr/>
        <a:lstStyle/>
        <a:p>
          <a:endParaRPr lang="es-ES"/>
        </a:p>
      </dgm:t>
    </dgm:pt>
    <dgm:pt modelId="{3C700B9B-CA7E-43D7-9479-B4EA2D6777E3}" type="pres">
      <dgm:prSet presAssocID="{084580C6-A949-4DCF-ABD6-0ADB6CB50418}" presName="hierRoot2" presStyleCnt="0">
        <dgm:presLayoutVars>
          <dgm:hierBranch val="init"/>
        </dgm:presLayoutVars>
      </dgm:prSet>
      <dgm:spPr/>
    </dgm:pt>
    <dgm:pt modelId="{B884558D-7366-4573-8992-B2A1C5731818}" type="pres">
      <dgm:prSet presAssocID="{084580C6-A949-4DCF-ABD6-0ADB6CB50418}" presName="rootComposite" presStyleCnt="0"/>
      <dgm:spPr/>
    </dgm:pt>
    <dgm:pt modelId="{A4EF6EA5-D79E-4D0A-A41D-4D65EE001126}" type="pres">
      <dgm:prSet presAssocID="{084580C6-A949-4DCF-ABD6-0ADB6CB50418}" presName="rootText" presStyleLbl="node2" presStyleIdx="1" presStyleCnt="5" custScaleY="136782" custLinFactY="-72137" custLinFactNeighborX="-68265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BDFC149-D426-4E25-8C48-36D335940857}" type="pres">
      <dgm:prSet presAssocID="{084580C6-A949-4DCF-ABD6-0ADB6CB50418}" presName="rootConnector" presStyleLbl="node2" presStyleIdx="1" presStyleCnt="5"/>
      <dgm:spPr/>
      <dgm:t>
        <a:bodyPr/>
        <a:lstStyle/>
        <a:p>
          <a:endParaRPr lang="es-ES"/>
        </a:p>
      </dgm:t>
    </dgm:pt>
    <dgm:pt modelId="{FCDBA388-527B-41D3-87E3-409A7B91125C}" type="pres">
      <dgm:prSet presAssocID="{084580C6-A949-4DCF-ABD6-0ADB6CB50418}" presName="hierChild4" presStyleCnt="0"/>
      <dgm:spPr/>
    </dgm:pt>
    <dgm:pt modelId="{8F0D81B7-583C-4842-9D38-77D2F15DEAF6}" type="pres">
      <dgm:prSet presAssocID="{084580C6-A949-4DCF-ABD6-0ADB6CB50418}" presName="hierChild5" presStyleCnt="0"/>
      <dgm:spPr/>
    </dgm:pt>
    <dgm:pt modelId="{78030142-0897-4CC2-9B58-F3549847E53A}" type="pres">
      <dgm:prSet presAssocID="{79981842-1167-41AA-81E2-63B5F691FD16}" presName="Name111" presStyleLbl="parChTrans1D3" presStyleIdx="3" presStyleCnt="9"/>
      <dgm:spPr/>
      <dgm:t>
        <a:bodyPr/>
        <a:lstStyle/>
        <a:p>
          <a:endParaRPr lang="es-ES"/>
        </a:p>
      </dgm:t>
    </dgm:pt>
    <dgm:pt modelId="{64F621E6-F3B9-44BA-80A7-30EBE8DC4A99}" type="pres">
      <dgm:prSet presAssocID="{77577499-7CB3-409E-B5D4-22CE3CA01D58}" presName="hierRoot3" presStyleCnt="0">
        <dgm:presLayoutVars>
          <dgm:hierBranch val="init"/>
        </dgm:presLayoutVars>
      </dgm:prSet>
      <dgm:spPr/>
    </dgm:pt>
    <dgm:pt modelId="{8EEA9306-9011-4FBD-B93E-4008104EDBDC}" type="pres">
      <dgm:prSet presAssocID="{77577499-7CB3-409E-B5D4-22CE3CA01D58}" presName="rootComposite3" presStyleCnt="0"/>
      <dgm:spPr/>
    </dgm:pt>
    <dgm:pt modelId="{C16E57EA-4BAA-4F49-895D-015BBC634F62}" type="pres">
      <dgm:prSet presAssocID="{77577499-7CB3-409E-B5D4-22CE3CA01D58}" presName="rootText3" presStyleLbl="asst2" presStyleIdx="2" presStyleCnt="6" custScaleX="79955" custScaleY="61362" custLinFactY="-100000" custLinFactNeighborX="-67248" custLinFactNeighborY="-10261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CE6A367-3298-4E33-BFEE-4BB97057C67F}" type="pres">
      <dgm:prSet presAssocID="{77577499-7CB3-409E-B5D4-22CE3CA01D58}" presName="rootConnector3" presStyleLbl="asst2" presStyleIdx="2" presStyleCnt="6"/>
      <dgm:spPr/>
      <dgm:t>
        <a:bodyPr/>
        <a:lstStyle/>
        <a:p>
          <a:endParaRPr lang="es-ES"/>
        </a:p>
      </dgm:t>
    </dgm:pt>
    <dgm:pt modelId="{01C67C23-1D66-4F0A-A3EE-6AFBD7D573D1}" type="pres">
      <dgm:prSet presAssocID="{77577499-7CB3-409E-B5D4-22CE3CA01D58}" presName="hierChild6" presStyleCnt="0"/>
      <dgm:spPr/>
    </dgm:pt>
    <dgm:pt modelId="{DE513320-9CE7-40D2-AFCA-7A8CC5E687B6}" type="pres">
      <dgm:prSet presAssocID="{77577499-7CB3-409E-B5D4-22CE3CA01D58}" presName="hierChild7" presStyleCnt="0"/>
      <dgm:spPr/>
    </dgm:pt>
    <dgm:pt modelId="{BAECE869-031A-41FC-AFE8-B84F1B768B05}" type="pres">
      <dgm:prSet presAssocID="{04006884-E1D8-4022-90CB-89D95921AE36}" presName="Name37" presStyleLbl="parChTrans1D2" presStyleIdx="2" presStyleCnt="7"/>
      <dgm:spPr/>
      <dgm:t>
        <a:bodyPr/>
        <a:lstStyle/>
        <a:p>
          <a:endParaRPr lang="es-ES"/>
        </a:p>
      </dgm:t>
    </dgm:pt>
    <dgm:pt modelId="{FEEBADA1-C4B0-4228-991F-6E2CACC1B62F}" type="pres">
      <dgm:prSet presAssocID="{FA1A257D-5B57-4F41-899E-008062812B53}" presName="hierRoot2" presStyleCnt="0">
        <dgm:presLayoutVars>
          <dgm:hierBranch val="init"/>
        </dgm:presLayoutVars>
      </dgm:prSet>
      <dgm:spPr/>
    </dgm:pt>
    <dgm:pt modelId="{EFCB8137-2FDA-464B-969A-8A152BCF1BF1}" type="pres">
      <dgm:prSet presAssocID="{FA1A257D-5B57-4F41-899E-008062812B53}" presName="rootComposite" presStyleCnt="0"/>
      <dgm:spPr/>
    </dgm:pt>
    <dgm:pt modelId="{99E8586A-10F7-4ADD-BA8C-0E3CD10F385C}" type="pres">
      <dgm:prSet presAssocID="{FA1A257D-5B57-4F41-899E-008062812B53}" presName="rootText" presStyleLbl="node2" presStyleIdx="2" presStyleCnt="5" custScaleY="136782" custLinFactY="-72137" custLinFactNeighborX="-12000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C66A210-13E8-4224-A896-B211367B7744}" type="pres">
      <dgm:prSet presAssocID="{FA1A257D-5B57-4F41-899E-008062812B53}" presName="rootConnector" presStyleLbl="node2" presStyleIdx="2" presStyleCnt="5"/>
      <dgm:spPr/>
      <dgm:t>
        <a:bodyPr/>
        <a:lstStyle/>
        <a:p>
          <a:endParaRPr lang="es-ES"/>
        </a:p>
      </dgm:t>
    </dgm:pt>
    <dgm:pt modelId="{4927A295-4913-4CB0-90ED-68F7372D6E9B}" type="pres">
      <dgm:prSet presAssocID="{FA1A257D-5B57-4F41-899E-008062812B53}" presName="hierChild4" presStyleCnt="0"/>
      <dgm:spPr/>
    </dgm:pt>
    <dgm:pt modelId="{34681E84-566A-44D5-B623-15C8EF1BCF85}" type="pres">
      <dgm:prSet presAssocID="{FA1A257D-5B57-4F41-899E-008062812B53}" presName="hierChild5" presStyleCnt="0"/>
      <dgm:spPr/>
    </dgm:pt>
    <dgm:pt modelId="{7B66C2B5-8E7D-4915-8770-DA5FC8B1A9EA}" type="pres">
      <dgm:prSet presAssocID="{9A64E34E-6C9B-4BA8-B772-A97297043867}" presName="Name111" presStyleLbl="parChTrans1D3" presStyleIdx="4" presStyleCnt="9"/>
      <dgm:spPr/>
      <dgm:t>
        <a:bodyPr/>
        <a:lstStyle/>
        <a:p>
          <a:endParaRPr lang="es-ES"/>
        </a:p>
      </dgm:t>
    </dgm:pt>
    <dgm:pt modelId="{58B6A46A-FF95-4D4D-8664-A5CBAC9173B9}" type="pres">
      <dgm:prSet presAssocID="{9238780A-8B6E-4F1F-9ABD-81DDC5C75937}" presName="hierRoot3" presStyleCnt="0">
        <dgm:presLayoutVars>
          <dgm:hierBranch val="init"/>
        </dgm:presLayoutVars>
      </dgm:prSet>
      <dgm:spPr/>
    </dgm:pt>
    <dgm:pt modelId="{4CD2CB9E-E79D-4FEE-9184-987077990614}" type="pres">
      <dgm:prSet presAssocID="{9238780A-8B6E-4F1F-9ABD-81DDC5C75937}" presName="rootComposite3" presStyleCnt="0"/>
      <dgm:spPr/>
    </dgm:pt>
    <dgm:pt modelId="{8EF55AB5-C413-4A36-9CAC-9269CFD8214C}" type="pres">
      <dgm:prSet presAssocID="{9238780A-8B6E-4F1F-9ABD-81DDC5C75937}" presName="rootText3" presStyleLbl="asst2" presStyleIdx="3" presStyleCnt="6" custScaleX="79955" custScaleY="61362" custLinFactY="-98505" custLinFactNeighborX="94128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EF9BAB6-FC55-4FC2-9A07-6C7B519C4E35}" type="pres">
      <dgm:prSet presAssocID="{9238780A-8B6E-4F1F-9ABD-81DDC5C75937}" presName="rootConnector3" presStyleLbl="asst2" presStyleIdx="3" presStyleCnt="6"/>
      <dgm:spPr/>
      <dgm:t>
        <a:bodyPr/>
        <a:lstStyle/>
        <a:p>
          <a:endParaRPr lang="es-ES"/>
        </a:p>
      </dgm:t>
    </dgm:pt>
    <dgm:pt modelId="{3AACE45C-5548-46DD-88C6-0ED5F5B975DE}" type="pres">
      <dgm:prSet presAssocID="{9238780A-8B6E-4F1F-9ABD-81DDC5C75937}" presName="hierChild6" presStyleCnt="0"/>
      <dgm:spPr/>
    </dgm:pt>
    <dgm:pt modelId="{0C883D9A-7F60-4D2F-B0CF-FCB954AD4AF8}" type="pres">
      <dgm:prSet presAssocID="{9238780A-8B6E-4F1F-9ABD-81DDC5C75937}" presName="hierChild7" presStyleCnt="0"/>
      <dgm:spPr/>
    </dgm:pt>
    <dgm:pt modelId="{2E826BA7-C020-4902-8F12-5E57273B7572}" type="pres">
      <dgm:prSet presAssocID="{53BC01E1-5719-4CE1-8771-FF23A4C8A6D7}" presName="Name37" presStyleLbl="parChTrans1D2" presStyleIdx="3" presStyleCnt="7"/>
      <dgm:spPr/>
      <dgm:t>
        <a:bodyPr/>
        <a:lstStyle/>
        <a:p>
          <a:endParaRPr lang="es-ES"/>
        </a:p>
      </dgm:t>
    </dgm:pt>
    <dgm:pt modelId="{843E15BA-2247-48FD-9993-C12C615B4298}" type="pres">
      <dgm:prSet presAssocID="{0E34DAF2-B948-4A91-AA39-5C12A3DC7634}" presName="hierRoot2" presStyleCnt="0">
        <dgm:presLayoutVars>
          <dgm:hierBranch val="init"/>
        </dgm:presLayoutVars>
      </dgm:prSet>
      <dgm:spPr/>
    </dgm:pt>
    <dgm:pt modelId="{0138A014-4CE7-409A-AC6B-18028247ECAB}" type="pres">
      <dgm:prSet presAssocID="{0E34DAF2-B948-4A91-AA39-5C12A3DC7634}" presName="rootComposite" presStyleCnt="0"/>
      <dgm:spPr/>
    </dgm:pt>
    <dgm:pt modelId="{E79F1496-4973-4B47-BED7-185BD6908E0E}" type="pres">
      <dgm:prSet presAssocID="{0E34DAF2-B948-4A91-AA39-5C12A3DC7634}" presName="rootText" presStyleLbl="node2" presStyleIdx="3" presStyleCnt="5" custScaleY="136782" custLinFactY="-72137" custLinFactNeighborX="-16253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7A44292-4B03-4D2D-AA9C-76F88045E68F}" type="pres">
      <dgm:prSet presAssocID="{0E34DAF2-B948-4A91-AA39-5C12A3DC7634}" presName="rootConnector" presStyleLbl="node2" presStyleIdx="3" presStyleCnt="5"/>
      <dgm:spPr/>
      <dgm:t>
        <a:bodyPr/>
        <a:lstStyle/>
        <a:p>
          <a:endParaRPr lang="es-ES"/>
        </a:p>
      </dgm:t>
    </dgm:pt>
    <dgm:pt modelId="{B99389B6-CFA9-48C5-AAC7-501311E4A36B}" type="pres">
      <dgm:prSet presAssocID="{0E34DAF2-B948-4A91-AA39-5C12A3DC7634}" presName="hierChild4" presStyleCnt="0"/>
      <dgm:spPr/>
    </dgm:pt>
    <dgm:pt modelId="{20ACA0C4-10AA-48AA-AB4C-292E782059F7}" type="pres">
      <dgm:prSet presAssocID="{0E34DAF2-B948-4A91-AA39-5C12A3DC7634}" presName="hierChild5" presStyleCnt="0"/>
      <dgm:spPr/>
    </dgm:pt>
    <dgm:pt modelId="{AAFDC98A-B1DF-4C30-9735-D45B1D5A305E}" type="pres">
      <dgm:prSet presAssocID="{4A1CE80E-2B29-4282-8E82-0DD20290FC4D}" presName="Name111" presStyleLbl="parChTrans1D3" presStyleIdx="5" presStyleCnt="9"/>
      <dgm:spPr/>
      <dgm:t>
        <a:bodyPr/>
        <a:lstStyle/>
        <a:p>
          <a:endParaRPr lang="es-ES"/>
        </a:p>
      </dgm:t>
    </dgm:pt>
    <dgm:pt modelId="{40C9D885-751F-42C8-8949-85B8C30750AB}" type="pres">
      <dgm:prSet presAssocID="{0E5B6CEA-BCE3-493D-8AE7-C687BAB1CC2F}" presName="hierRoot3" presStyleCnt="0">
        <dgm:presLayoutVars>
          <dgm:hierBranch val="init"/>
        </dgm:presLayoutVars>
      </dgm:prSet>
      <dgm:spPr/>
    </dgm:pt>
    <dgm:pt modelId="{E72E6242-B17D-41DB-A639-9EA955E13903}" type="pres">
      <dgm:prSet presAssocID="{0E5B6CEA-BCE3-493D-8AE7-C687BAB1CC2F}" presName="rootComposite3" presStyleCnt="0"/>
      <dgm:spPr/>
    </dgm:pt>
    <dgm:pt modelId="{3B453827-38FF-4469-9665-88AB704CF7E3}" type="pres">
      <dgm:prSet presAssocID="{0E5B6CEA-BCE3-493D-8AE7-C687BAB1CC2F}" presName="rootText3" presStyleLbl="asst2" presStyleIdx="4" presStyleCnt="6" custScaleX="79955" custScaleY="61362" custLinFactY="-100000" custLinFactNeighborX="82516" custLinFactNeighborY="-10054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790359A-AAE1-4940-BBE5-77E148963016}" type="pres">
      <dgm:prSet presAssocID="{0E5B6CEA-BCE3-493D-8AE7-C687BAB1CC2F}" presName="rootConnector3" presStyleLbl="asst2" presStyleIdx="4" presStyleCnt="6"/>
      <dgm:spPr/>
      <dgm:t>
        <a:bodyPr/>
        <a:lstStyle/>
        <a:p>
          <a:endParaRPr lang="es-ES"/>
        </a:p>
      </dgm:t>
    </dgm:pt>
    <dgm:pt modelId="{58896DA2-8A4C-45BF-8B99-E01F712C9B38}" type="pres">
      <dgm:prSet presAssocID="{0E5B6CEA-BCE3-493D-8AE7-C687BAB1CC2F}" presName="hierChild6" presStyleCnt="0"/>
      <dgm:spPr/>
    </dgm:pt>
    <dgm:pt modelId="{49EB4186-D745-4A3E-A615-9989D5E75C22}" type="pres">
      <dgm:prSet presAssocID="{0E5B6CEA-BCE3-493D-8AE7-C687BAB1CC2F}" presName="hierChild7" presStyleCnt="0"/>
      <dgm:spPr/>
    </dgm:pt>
    <dgm:pt modelId="{BB513E17-117E-49EC-9896-E1E84F4CC181}" type="pres">
      <dgm:prSet presAssocID="{D6017657-AA96-4C3B-B94C-2957CB30DCC2}" presName="Name37" presStyleLbl="parChTrans1D2" presStyleIdx="4" presStyleCnt="7"/>
      <dgm:spPr/>
      <dgm:t>
        <a:bodyPr/>
        <a:lstStyle/>
        <a:p>
          <a:endParaRPr lang="es-ES"/>
        </a:p>
      </dgm:t>
    </dgm:pt>
    <dgm:pt modelId="{6D4A7E8A-2C9F-42B0-9A11-CAB09BA0050A}" type="pres">
      <dgm:prSet presAssocID="{266E839E-6AE7-45CB-BE08-4046F6142D5C}" presName="hierRoot2" presStyleCnt="0">
        <dgm:presLayoutVars>
          <dgm:hierBranch val="init"/>
        </dgm:presLayoutVars>
      </dgm:prSet>
      <dgm:spPr/>
    </dgm:pt>
    <dgm:pt modelId="{73784049-3A7A-4DB4-9416-B08E04F56816}" type="pres">
      <dgm:prSet presAssocID="{266E839E-6AE7-45CB-BE08-4046F6142D5C}" presName="rootComposite" presStyleCnt="0"/>
      <dgm:spPr/>
    </dgm:pt>
    <dgm:pt modelId="{F5E7B583-B57B-4040-BE69-03783973445B}" type="pres">
      <dgm:prSet presAssocID="{266E839E-6AE7-45CB-BE08-4046F6142D5C}" presName="rootText" presStyleLbl="node2" presStyleIdx="4" presStyleCnt="5" custScaleY="136782" custLinFactY="-74507" custLinFactNeighborX="-7927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BE75545-86DB-475A-9E87-9798FDB6B744}" type="pres">
      <dgm:prSet presAssocID="{266E839E-6AE7-45CB-BE08-4046F6142D5C}" presName="rootConnector" presStyleLbl="node2" presStyleIdx="4" presStyleCnt="5"/>
      <dgm:spPr/>
      <dgm:t>
        <a:bodyPr/>
        <a:lstStyle/>
        <a:p>
          <a:endParaRPr lang="es-ES"/>
        </a:p>
      </dgm:t>
    </dgm:pt>
    <dgm:pt modelId="{55B16BDA-DE9F-49F5-863E-AD9AECC50E83}" type="pres">
      <dgm:prSet presAssocID="{266E839E-6AE7-45CB-BE08-4046F6142D5C}" presName="hierChild4" presStyleCnt="0"/>
      <dgm:spPr/>
    </dgm:pt>
    <dgm:pt modelId="{ED02F17F-1547-4203-857E-BC8123050E63}" type="pres">
      <dgm:prSet presAssocID="{266E839E-6AE7-45CB-BE08-4046F6142D5C}" presName="hierChild5" presStyleCnt="0"/>
      <dgm:spPr/>
    </dgm:pt>
    <dgm:pt modelId="{22954BFC-E671-40C3-B4ED-3A7AFAFBDFBE}" type="pres">
      <dgm:prSet presAssocID="{9B7FA4F3-2DF3-4875-9CAE-31287F5E69E0}" presName="Name111" presStyleLbl="parChTrans1D3" presStyleIdx="6" presStyleCnt="9"/>
      <dgm:spPr/>
      <dgm:t>
        <a:bodyPr/>
        <a:lstStyle/>
        <a:p>
          <a:endParaRPr lang="es-ES"/>
        </a:p>
      </dgm:t>
    </dgm:pt>
    <dgm:pt modelId="{D3D7653A-D584-4335-B86A-3D9B3E39C960}" type="pres">
      <dgm:prSet presAssocID="{F6213696-A3E1-409C-87C0-848C2D3EA1A1}" presName="hierRoot3" presStyleCnt="0">
        <dgm:presLayoutVars>
          <dgm:hierBranch val="init"/>
        </dgm:presLayoutVars>
      </dgm:prSet>
      <dgm:spPr/>
    </dgm:pt>
    <dgm:pt modelId="{BD375597-34CD-4512-BA5A-9A312A032B1E}" type="pres">
      <dgm:prSet presAssocID="{F6213696-A3E1-409C-87C0-848C2D3EA1A1}" presName="rootComposite3" presStyleCnt="0"/>
      <dgm:spPr/>
    </dgm:pt>
    <dgm:pt modelId="{E943E08E-CCE1-43FB-B159-DAB4EBBA1E45}" type="pres">
      <dgm:prSet presAssocID="{F6213696-A3E1-409C-87C0-848C2D3EA1A1}" presName="rootText3" presStyleLbl="asst2" presStyleIdx="5" presStyleCnt="6" custScaleX="79955" custScaleY="61362" custLinFactY="-88315" custLinFactNeighborX="96459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37BC145-6B80-44AA-BDA6-A7E1ED71B1D0}" type="pres">
      <dgm:prSet presAssocID="{F6213696-A3E1-409C-87C0-848C2D3EA1A1}" presName="rootConnector3" presStyleLbl="asst2" presStyleIdx="5" presStyleCnt="6"/>
      <dgm:spPr/>
      <dgm:t>
        <a:bodyPr/>
        <a:lstStyle/>
        <a:p>
          <a:endParaRPr lang="es-ES"/>
        </a:p>
      </dgm:t>
    </dgm:pt>
    <dgm:pt modelId="{7DDF4EE8-5439-4A61-9C3D-2BE431B4DB48}" type="pres">
      <dgm:prSet presAssocID="{F6213696-A3E1-409C-87C0-848C2D3EA1A1}" presName="hierChild6" presStyleCnt="0"/>
      <dgm:spPr/>
    </dgm:pt>
    <dgm:pt modelId="{09F14ADC-263C-456F-8C27-FF74284830AF}" type="pres">
      <dgm:prSet presAssocID="{F6213696-A3E1-409C-87C0-848C2D3EA1A1}" presName="hierChild7" presStyleCnt="0"/>
      <dgm:spPr/>
    </dgm:pt>
    <dgm:pt modelId="{6BE15B93-E4E5-410E-9805-8B281ACDBD17}" type="pres">
      <dgm:prSet presAssocID="{B14EE12C-5390-461F-8718-DE2D722CE3FE}" presName="hierChild3" presStyleCnt="0"/>
      <dgm:spPr/>
    </dgm:pt>
    <dgm:pt modelId="{B14A7389-3A7D-4B23-AF1C-321214726618}" type="pres">
      <dgm:prSet presAssocID="{8C98A400-5039-4B65-8E68-4D1350ACDCE0}" presName="Name111" presStyleLbl="parChTrans1D2" presStyleIdx="5" presStyleCnt="7"/>
      <dgm:spPr/>
      <dgm:t>
        <a:bodyPr/>
        <a:lstStyle/>
        <a:p>
          <a:endParaRPr lang="es-ES"/>
        </a:p>
      </dgm:t>
    </dgm:pt>
    <dgm:pt modelId="{5507BC77-9EEF-4145-943E-44639DB9764D}" type="pres">
      <dgm:prSet presAssocID="{6BC28E0E-740A-4C7C-BAC3-32027B7BA1EB}" presName="hierRoot3" presStyleCnt="0">
        <dgm:presLayoutVars>
          <dgm:hierBranch val="init"/>
        </dgm:presLayoutVars>
      </dgm:prSet>
      <dgm:spPr/>
    </dgm:pt>
    <dgm:pt modelId="{90448BC0-9D73-4C92-A9CA-AC97494053B1}" type="pres">
      <dgm:prSet presAssocID="{6BC28E0E-740A-4C7C-BAC3-32027B7BA1EB}" presName="rootComposite3" presStyleCnt="0"/>
      <dgm:spPr/>
    </dgm:pt>
    <dgm:pt modelId="{C83E956B-44FD-4E5F-AC96-9FF1C5A4892B}" type="pres">
      <dgm:prSet presAssocID="{6BC28E0E-740A-4C7C-BAC3-32027B7BA1EB}" presName="rootText3" presStyleLbl="asst1" presStyleIdx="0" presStyleCnt="4" custScaleY="139537" custLinFactY="200000" custLinFactNeighborX="-31532" custLinFactNeighborY="21893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8183B82-FC19-4311-A385-6446B4BA7B20}" type="pres">
      <dgm:prSet presAssocID="{6BC28E0E-740A-4C7C-BAC3-32027B7BA1EB}" presName="rootConnector3" presStyleLbl="asst1" presStyleIdx="0" presStyleCnt="4"/>
      <dgm:spPr/>
      <dgm:t>
        <a:bodyPr/>
        <a:lstStyle/>
        <a:p>
          <a:endParaRPr lang="es-ES"/>
        </a:p>
      </dgm:t>
    </dgm:pt>
    <dgm:pt modelId="{9DDCFF1E-3A39-4540-8695-6B6E82156F56}" type="pres">
      <dgm:prSet presAssocID="{6BC28E0E-740A-4C7C-BAC3-32027B7BA1EB}" presName="hierChild6" presStyleCnt="0"/>
      <dgm:spPr/>
    </dgm:pt>
    <dgm:pt modelId="{FD0B381F-7673-4A36-98A4-1897FDA6DE84}" type="pres">
      <dgm:prSet presAssocID="{6BC28E0E-740A-4C7C-BAC3-32027B7BA1EB}" presName="hierChild7" presStyleCnt="0"/>
      <dgm:spPr/>
    </dgm:pt>
    <dgm:pt modelId="{30AE7FAE-1E4C-4DFD-BBC1-E8E8B2C09536}" type="pres">
      <dgm:prSet presAssocID="{1A9B1FCA-4A69-4034-8CA5-3799BE44D7D6}" presName="Name111" presStyleLbl="parChTrans1D3" presStyleIdx="7" presStyleCnt="9"/>
      <dgm:spPr/>
      <dgm:t>
        <a:bodyPr/>
        <a:lstStyle/>
        <a:p>
          <a:endParaRPr lang="es-ES"/>
        </a:p>
      </dgm:t>
    </dgm:pt>
    <dgm:pt modelId="{F6AF64A2-73C2-4C10-A42C-4F9954FD8E9B}" type="pres">
      <dgm:prSet presAssocID="{E34E7B8F-6283-4623-9FC8-17DDAB26A527}" presName="hierRoot3" presStyleCnt="0">
        <dgm:presLayoutVars>
          <dgm:hierBranch val="init"/>
        </dgm:presLayoutVars>
      </dgm:prSet>
      <dgm:spPr/>
    </dgm:pt>
    <dgm:pt modelId="{F522F9F4-7506-4C8D-89B5-66781ACE73BE}" type="pres">
      <dgm:prSet presAssocID="{E34E7B8F-6283-4623-9FC8-17DDAB26A527}" presName="rootComposite3" presStyleCnt="0"/>
      <dgm:spPr/>
    </dgm:pt>
    <dgm:pt modelId="{773205D4-7C45-46BC-A0C2-B2BBCDE0743C}" type="pres">
      <dgm:prSet presAssocID="{E34E7B8F-6283-4623-9FC8-17DDAB26A527}" presName="rootText3" presStyleLbl="asst1" presStyleIdx="1" presStyleCnt="4" custScaleX="80220" custScaleY="59866" custLinFactY="198008" custLinFactNeighborX="-36926" custLinFactNeighborY="2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3543768-EAA7-4403-A6D5-5DB12B0AE251}" type="pres">
      <dgm:prSet presAssocID="{E34E7B8F-6283-4623-9FC8-17DDAB26A527}" presName="rootConnector3" presStyleLbl="asst1" presStyleIdx="1" presStyleCnt="4"/>
      <dgm:spPr/>
      <dgm:t>
        <a:bodyPr/>
        <a:lstStyle/>
        <a:p>
          <a:endParaRPr lang="es-ES"/>
        </a:p>
      </dgm:t>
    </dgm:pt>
    <dgm:pt modelId="{E4F7389E-EDAA-426C-9F2A-6FC0A39B84B2}" type="pres">
      <dgm:prSet presAssocID="{E34E7B8F-6283-4623-9FC8-17DDAB26A527}" presName="hierChild6" presStyleCnt="0"/>
      <dgm:spPr/>
    </dgm:pt>
    <dgm:pt modelId="{35F26140-876A-43E0-836F-4274A965BB48}" type="pres">
      <dgm:prSet presAssocID="{E34E7B8F-6283-4623-9FC8-17DDAB26A527}" presName="hierChild7" presStyleCnt="0"/>
      <dgm:spPr/>
    </dgm:pt>
    <dgm:pt modelId="{A5A55710-3B5D-4345-BCEB-BB550F22A220}" type="pres">
      <dgm:prSet presAssocID="{F5A2208A-9369-4B53-BC00-1E559C32A44A}" presName="Name111" presStyleLbl="parChTrans1D2" presStyleIdx="6" presStyleCnt="7"/>
      <dgm:spPr/>
      <dgm:t>
        <a:bodyPr/>
        <a:lstStyle/>
        <a:p>
          <a:endParaRPr lang="es-ES"/>
        </a:p>
      </dgm:t>
    </dgm:pt>
    <dgm:pt modelId="{A0F0ECF0-6A61-4953-BE54-CCFF05FE12E1}" type="pres">
      <dgm:prSet presAssocID="{064E9BE8-2E1A-4AA4-BBF6-E73640F664B2}" presName="hierRoot3" presStyleCnt="0">
        <dgm:presLayoutVars>
          <dgm:hierBranch val="init"/>
        </dgm:presLayoutVars>
      </dgm:prSet>
      <dgm:spPr/>
    </dgm:pt>
    <dgm:pt modelId="{663340AD-D194-4BB3-9EDB-9E7EF417EC4E}" type="pres">
      <dgm:prSet presAssocID="{064E9BE8-2E1A-4AA4-BBF6-E73640F664B2}" presName="rootComposite3" presStyleCnt="0"/>
      <dgm:spPr/>
    </dgm:pt>
    <dgm:pt modelId="{02855C52-4B2F-4FE4-91F4-35B7F11EF148}" type="pres">
      <dgm:prSet presAssocID="{064E9BE8-2E1A-4AA4-BBF6-E73640F664B2}" presName="rootText3" presStyleLbl="asst1" presStyleIdx="2" presStyleCnt="4" custScaleY="139537" custLinFactY="200000" custLinFactNeighborX="-70270" custLinFactNeighborY="21885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6BC7180-1C41-41F4-9E27-5FC8B55F43A7}" type="pres">
      <dgm:prSet presAssocID="{064E9BE8-2E1A-4AA4-BBF6-E73640F664B2}" presName="rootConnector3" presStyleLbl="asst1" presStyleIdx="2" presStyleCnt="4"/>
      <dgm:spPr/>
      <dgm:t>
        <a:bodyPr/>
        <a:lstStyle/>
        <a:p>
          <a:endParaRPr lang="es-ES"/>
        </a:p>
      </dgm:t>
    </dgm:pt>
    <dgm:pt modelId="{0699AAC5-ADAE-41B8-B5B8-A051AC211CF0}" type="pres">
      <dgm:prSet presAssocID="{064E9BE8-2E1A-4AA4-BBF6-E73640F664B2}" presName="hierChild6" presStyleCnt="0"/>
      <dgm:spPr/>
    </dgm:pt>
    <dgm:pt modelId="{49B20856-2329-461C-818D-78EDDF12791C}" type="pres">
      <dgm:prSet presAssocID="{064E9BE8-2E1A-4AA4-BBF6-E73640F664B2}" presName="hierChild7" presStyleCnt="0"/>
      <dgm:spPr/>
    </dgm:pt>
    <dgm:pt modelId="{B288717B-7D5D-491E-9B3D-5C71DA81ACDF}" type="pres">
      <dgm:prSet presAssocID="{13F44755-00D9-4392-8F72-B7F65EA737CB}" presName="Name111" presStyleLbl="parChTrans1D3" presStyleIdx="8" presStyleCnt="9"/>
      <dgm:spPr/>
      <dgm:t>
        <a:bodyPr/>
        <a:lstStyle/>
        <a:p>
          <a:endParaRPr lang="es-ES"/>
        </a:p>
      </dgm:t>
    </dgm:pt>
    <dgm:pt modelId="{4A86C7D4-B02F-4AEE-9799-C166E9CE3F93}" type="pres">
      <dgm:prSet presAssocID="{8CC8CC33-1140-4640-A633-1E66ED2B53FE}" presName="hierRoot3" presStyleCnt="0">
        <dgm:presLayoutVars>
          <dgm:hierBranch val="init"/>
        </dgm:presLayoutVars>
      </dgm:prSet>
      <dgm:spPr/>
    </dgm:pt>
    <dgm:pt modelId="{0D1AC57F-B4D8-46B5-B422-6D5E34F13A6B}" type="pres">
      <dgm:prSet presAssocID="{8CC8CC33-1140-4640-A633-1E66ED2B53FE}" presName="rootComposite3" presStyleCnt="0"/>
      <dgm:spPr/>
    </dgm:pt>
    <dgm:pt modelId="{27055831-4707-4E11-A247-1C87B034F585}" type="pres">
      <dgm:prSet presAssocID="{8CC8CC33-1140-4640-A633-1E66ED2B53FE}" presName="rootText3" presStyleLbl="asst1" presStyleIdx="3" presStyleCnt="4" custScaleX="80220" custScaleY="59866" custLinFactY="195704" custLinFactNeighborX="39256" custLinFactNeighborY="2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A09AC05-CAAA-4BE1-B396-09030D58C597}" type="pres">
      <dgm:prSet presAssocID="{8CC8CC33-1140-4640-A633-1E66ED2B53FE}" presName="rootConnector3" presStyleLbl="asst1" presStyleIdx="3" presStyleCnt="4"/>
      <dgm:spPr/>
      <dgm:t>
        <a:bodyPr/>
        <a:lstStyle/>
        <a:p>
          <a:endParaRPr lang="es-ES"/>
        </a:p>
      </dgm:t>
    </dgm:pt>
    <dgm:pt modelId="{BB511CCE-BED2-48F8-9682-CF601B42402B}" type="pres">
      <dgm:prSet presAssocID="{8CC8CC33-1140-4640-A633-1E66ED2B53FE}" presName="hierChild6" presStyleCnt="0"/>
      <dgm:spPr/>
    </dgm:pt>
    <dgm:pt modelId="{31116F1E-AE70-4EF3-930C-8FE04B122BF0}" type="pres">
      <dgm:prSet presAssocID="{8CC8CC33-1140-4640-A633-1E66ED2B53FE}" presName="hierChild7" presStyleCnt="0"/>
      <dgm:spPr/>
    </dgm:pt>
  </dgm:ptLst>
  <dgm:cxnLst>
    <dgm:cxn modelId="{45D453E3-C76F-481B-B4FC-03B7F980ACA6}" type="presOf" srcId="{8C98A400-5039-4B65-8E68-4D1350ACDCE0}" destId="{B14A7389-3A7D-4B23-AF1C-321214726618}" srcOrd="0" destOrd="0" presId="urn:microsoft.com/office/officeart/2005/8/layout/orgChart1"/>
    <dgm:cxn modelId="{D279EDE3-2379-419A-A203-DF724DC3B638}" type="presOf" srcId="{09452C7B-7C90-4094-AB02-F410215C9CA2}" destId="{FA29A82C-BE16-40BB-9AF9-F4D7DFE51494}" srcOrd="0" destOrd="0" presId="urn:microsoft.com/office/officeart/2005/8/layout/orgChart1"/>
    <dgm:cxn modelId="{79189056-43DB-4279-8387-AF0CFD6F154E}" srcId="{B14EE12C-5390-461F-8718-DE2D722CE3FE}" destId="{6BC28E0E-740A-4C7C-BAC3-32027B7BA1EB}" srcOrd="5" destOrd="0" parTransId="{8C98A400-5039-4B65-8E68-4D1350ACDCE0}" sibTransId="{C27F13A8-4D4C-4EC3-BA5D-2C8B910CCED9}"/>
    <dgm:cxn modelId="{7CBEFD4F-6C99-4655-B699-5A1F2D9F79E3}" type="presOf" srcId="{646E2B3F-3CA5-4488-AD9C-A420F5CF7DFB}" destId="{8773B1F2-4DC0-41A9-8E41-A309E6DE8D56}" srcOrd="0" destOrd="0" presId="urn:microsoft.com/office/officeart/2005/8/layout/orgChart1"/>
    <dgm:cxn modelId="{8FE9823A-FFCD-41EC-BE6A-C182E1CC1883}" type="presOf" srcId="{EA96301E-2106-45AA-BCFB-B59DF6AE9401}" destId="{5DFB01FE-67C6-4ADF-AB04-29EE5CC720CD}" srcOrd="1" destOrd="0" presId="urn:microsoft.com/office/officeart/2005/8/layout/orgChart1"/>
    <dgm:cxn modelId="{C17B88A7-5A00-465B-B8BF-A3AE0DFA1FFA}" type="presOf" srcId="{0E5B6CEA-BCE3-493D-8AE7-C687BAB1CC2F}" destId="{3B453827-38FF-4469-9665-88AB704CF7E3}" srcOrd="0" destOrd="0" presId="urn:microsoft.com/office/officeart/2005/8/layout/orgChart1"/>
    <dgm:cxn modelId="{25C55F15-A5A6-4D42-B5B6-6E3A6C408396}" srcId="{B14EE12C-5390-461F-8718-DE2D722CE3FE}" destId="{084580C6-A949-4DCF-ABD6-0ADB6CB50418}" srcOrd="1" destOrd="0" parTransId="{92B63127-8E4C-430C-BC89-659835E5E5D8}" sibTransId="{1D753BC5-8E14-4135-BC2D-D62ED1799480}"/>
    <dgm:cxn modelId="{EE20E15E-8CB2-4DDE-ACDE-F5FF2257AEEF}" type="presOf" srcId="{EA96301E-2106-45AA-BCFB-B59DF6AE9401}" destId="{F4CED8E0-64B2-4C36-957F-7EC74BD93AEC}" srcOrd="0" destOrd="0" presId="urn:microsoft.com/office/officeart/2005/8/layout/orgChart1"/>
    <dgm:cxn modelId="{82DC1C5D-4449-4DE1-96CD-9F55BF19BAED}" type="presOf" srcId="{084580C6-A949-4DCF-ABD6-0ADB6CB50418}" destId="{A4EF6EA5-D79E-4D0A-A41D-4D65EE001126}" srcOrd="0" destOrd="0" presId="urn:microsoft.com/office/officeart/2005/8/layout/orgChart1"/>
    <dgm:cxn modelId="{8FF75B3A-FCED-493C-92E2-CE20BF3F78F1}" type="presOf" srcId="{E34E7B8F-6283-4623-9FC8-17DDAB26A527}" destId="{B3543768-EAA7-4403-A6D5-5DB12B0AE251}" srcOrd="1" destOrd="0" presId="urn:microsoft.com/office/officeart/2005/8/layout/orgChart1"/>
    <dgm:cxn modelId="{B4C48A69-EE20-4D64-A11C-DA9876397A5C}" type="presOf" srcId="{92B63127-8E4C-430C-BC89-659835E5E5D8}" destId="{12170151-8241-4F04-A762-B3DE40C7BF28}" srcOrd="0" destOrd="0" presId="urn:microsoft.com/office/officeart/2005/8/layout/orgChart1"/>
    <dgm:cxn modelId="{5B397105-6A12-4BA2-B779-EB3DFC9CEE5B}" type="presOf" srcId="{13F44755-00D9-4392-8F72-B7F65EA737CB}" destId="{B288717B-7D5D-491E-9B3D-5C71DA81ACDF}" srcOrd="0" destOrd="0" presId="urn:microsoft.com/office/officeart/2005/8/layout/orgChart1"/>
    <dgm:cxn modelId="{185811A5-1F9E-47D2-A7B9-93CCBC36C669}" srcId="{EA96301E-2106-45AA-BCFB-B59DF6AE9401}" destId="{CD39B982-B85F-4E99-A0FF-3E23EABC9DBF}" srcOrd="0" destOrd="0" parTransId="{24C88F24-0BF6-4CB4-AAEE-2D71E1BF7C13}" sibTransId="{8BFE4367-3DA7-4A76-824D-EBD30ED0B8E8}"/>
    <dgm:cxn modelId="{DA906EBB-16D3-4892-BED2-A7AF0D11D6D5}" srcId="{064E9BE8-2E1A-4AA4-BBF6-E73640F664B2}" destId="{8CC8CC33-1140-4640-A633-1E66ED2B53FE}" srcOrd="0" destOrd="0" parTransId="{13F44755-00D9-4392-8F72-B7F65EA737CB}" sibTransId="{8418C403-9F69-434B-8802-5E379E94CF30}"/>
    <dgm:cxn modelId="{F989D126-C086-453B-961B-96F4B482C2E2}" srcId="{B14EE12C-5390-461F-8718-DE2D722CE3FE}" destId="{FA1A257D-5B57-4F41-899E-008062812B53}" srcOrd="2" destOrd="0" parTransId="{04006884-E1D8-4022-90CB-89D95921AE36}" sibTransId="{C30B0AC6-0F84-4DF7-A3A3-0B5F6172326B}"/>
    <dgm:cxn modelId="{1F994D93-2AC1-41BD-955A-18D706F02F1F}" type="presOf" srcId="{79981842-1167-41AA-81E2-63B5F691FD16}" destId="{78030142-0897-4CC2-9B58-F3549847E53A}" srcOrd="0" destOrd="0" presId="urn:microsoft.com/office/officeart/2005/8/layout/orgChart1"/>
    <dgm:cxn modelId="{7AAC9596-07BB-46F2-8AC5-84DC2F28CC37}" srcId="{B14EE12C-5390-461F-8718-DE2D722CE3FE}" destId="{266E839E-6AE7-45CB-BE08-4046F6142D5C}" srcOrd="4" destOrd="0" parTransId="{D6017657-AA96-4C3B-B94C-2957CB30DCC2}" sibTransId="{0DF2BD9D-BBA7-4CD6-9F04-65563B8117A1}"/>
    <dgm:cxn modelId="{5F026A57-5D3F-42FE-8BFC-423604F1AC17}" type="presOf" srcId="{266E839E-6AE7-45CB-BE08-4046F6142D5C}" destId="{9BE75545-86DB-475A-9E87-9798FDB6B744}" srcOrd="1" destOrd="0" presId="urn:microsoft.com/office/officeart/2005/8/layout/orgChart1"/>
    <dgm:cxn modelId="{EBCE30C5-CA4E-4F86-B0F3-FD0A3412FAF9}" type="presOf" srcId="{FA1A257D-5B57-4F41-899E-008062812B53}" destId="{99E8586A-10F7-4ADD-BA8C-0E3CD10F385C}" srcOrd="0" destOrd="0" presId="urn:microsoft.com/office/officeart/2005/8/layout/orgChart1"/>
    <dgm:cxn modelId="{77E9FCB2-8760-4C26-89CF-0974C65727CC}" type="presOf" srcId="{1A9B1FCA-4A69-4034-8CA5-3799BE44D7D6}" destId="{30AE7FAE-1E4C-4DFD-BBC1-E8E8B2C09536}" srcOrd="0" destOrd="0" presId="urn:microsoft.com/office/officeart/2005/8/layout/orgChart1"/>
    <dgm:cxn modelId="{3BABD524-AADF-48C3-8C20-1855817815E3}" srcId="{6BC28E0E-740A-4C7C-BAC3-32027B7BA1EB}" destId="{E34E7B8F-6283-4623-9FC8-17DDAB26A527}" srcOrd="0" destOrd="0" parTransId="{1A9B1FCA-4A69-4034-8CA5-3799BE44D7D6}" sibTransId="{CB39CBF5-F7C1-4ED8-9B77-3C243B695595}"/>
    <dgm:cxn modelId="{0ABD77D6-A0FD-4F37-85E1-1ED970404ACF}" srcId="{084580C6-A949-4DCF-ABD6-0ADB6CB50418}" destId="{77577499-7CB3-409E-B5D4-22CE3CA01D58}" srcOrd="0" destOrd="0" parTransId="{79981842-1167-41AA-81E2-63B5F691FD16}" sibTransId="{D53EBE44-5685-4B5D-987E-A45291132FFE}"/>
    <dgm:cxn modelId="{2858DCFE-7BB6-46A4-AB9F-ABD511EFEA13}" type="presOf" srcId="{6BC28E0E-740A-4C7C-BAC3-32027B7BA1EB}" destId="{98183B82-FC19-4311-A385-6446B4BA7B20}" srcOrd="1" destOrd="0" presId="urn:microsoft.com/office/officeart/2005/8/layout/orgChart1"/>
    <dgm:cxn modelId="{DE044A5B-6780-446D-81C6-519DF71E54BE}" type="presOf" srcId="{F6213696-A3E1-409C-87C0-848C2D3EA1A1}" destId="{E943E08E-CCE1-43FB-B159-DAB4EBBA1E45}" srcOrd="0" destOrd="0" presId="urn:microsoft.com/office/officeart/2005/8/layout/orgChart1"/>
    <dgm:cxn modelId="{E062EE66-F378-474E-8467-1E0EF20DED57}" type="presOf" srcId="{9238780A-8B6E-4F1F-9ABD-81DDC5C75937}" destId="{4EF9BAB6-FC55-4FC2-9A07-6C7B519C4E35}" srcOrd="1" destOrd="0" presId="urn:microsoft.com/office/officeart/2005/8/layout/orgChart1"/>
    <dgm:cxn modelId="{17CAC4AD-3568-4EBC-BBF6-D982CCE7B307}" type="presOf" srcId="{77577499-7CB3-409E-B5D4-22CE3CA01D58}" destId="{C16E57EA-4BAA-4F49-895D-015BBC634F62}" srcOrd="0" destOrd="0" presId="urn:microsoft.com/office/officeart/2005/8/layout/orgChart1"/>
    <dgm:cxn modelId="{4C17137A-D588-4976-8C3B-C9B03E0AD097}" type="presOf" srcId="{CD39B982-B85F-4E99-A0FF-3E23EABC9DBF}" destId="{1658A7B3-A44D-4F81-9DBF-2289F2F98F38}" srcOrd="1" destOrd="0" presId="urn:microsoft.com/office/officeart/2005/8/layout/orgChart1"/>
    <dgm:cxn modelId="{342CBB56-DD16-43EB-B33C-1DB474FB2708}" srcId="{B14EE12C-5390-461F-8718-DE2D722CE3FE}" destId="{EA96301E-2106-45AA-BCFB-B59DF6AE9401}" srcOrd="0" destOrd="0" parTransId="{D537937D-BCC0-4554-9CCB-BEC9FD08B2DA}" sibTransId="{44D6FAE2-8332-4681-8FB5-5E046032D472}"/>
    <dgm:cxn modelId="{78AEF937-5D7B-42A5-9439-9E3651C561AF}" type="presOf" srcId="{8CC8CC33-1140-4640-A633-1E66ED2B53FE}" destId="{27055831-4707-4E11-A247-1C87B034F585}" srcOrd="0" destOrd="0" presId="urn:microsoft.com/office/officeart/2005/8/layout/orgChart1"/>
    <dgm:cxn modelId="{AE4442BA-2B22-45D3-B74E-1870FEFDCCDB}" srcId="{266E839E-6AE7-45CB-BE08-4046F6142D5C}" destId="{F6213696-A3E1-409C-87C0-848C2D3EA1A1}" srcOrd="0" destOrd="0" parTransId="{9B7FA4F3-2DF3-4875-9CAE-31287F5E69E0}" sibTransId="{E59407E7-FC2B-4B15-9503-AD615CA5A026}"/>
    <dgm:cxn modelId="{C1495D7B-F32D-4F3D-B8DE-171A95BDC959}" type="presOf" srcId="{B14EE12C-5390-461F-8718-DE2D722CE3FE}" destId="{50F065A3-A9CE-471C-B699-9D3CEC0C94EF}" srcOrd="0" destOrd="0" presId="urn:microsoft.com/office/officeart/2005/8/layout/orgChart1"/>
    <dgm:cxn modelId="{BFACEEAC-91D7-4494-BFF8-4E5A01F20FDA}" type="presOf" srcId="{24C88F24-0BF6-4CB4-AAEE-2D71E1BF7C13}" destId="{A413C3F9-FB9F-46DF-A016-B656742AA986}" srcOrd="0" destOrd="0" presId="urn:microsoft.com/office/officeart/2005/8/layout/orgChart1"/>
    <dgm:cxn modelId="{574A40F8-20DA-4FD4-88E5-2AD6481F7CF7}" type="presOf" srcId="{0E5B6CEA-BCE3-493D-8AE7-C687BAB1CC2F}" destId="{7790359A-AAE1-4940-BBE5-77E148963016}" srcOrd="1" destOrd="0" presId="urn:microsoft.com/office/officeart/2005/8/layout/orgChart1"/>
    <dgm:cxn modelId="{B6072B62-506F-4881-8BEF-5BBF1C18C3B7}" srcId="{646E2B3F-3CA5-4488-AD9C-A420F5CF7DFB}" destId="{B14EE12C-5390-461F-8718-DE2D722CE3FE}" srcOrd="0" destOrd="0" parTransId="{98632AC5-F683-4AB8-ABA4-D8E3A2549403}" sibTransId="{64E4892E-1075-4EA4-B8AF-9703BB4216AC}"/>
    <dgm:cxn modelId="{6742FD79-1C41-42BD-B9CE-AC7196DD0312}" type="presOf" srcId="{266E839E-6AE7-45CB-BE08-4046F6142D5C}" destId="{F5E7B583-B57B-4040-BE69-03783973445B}" srcOrd="0" destOrd="0" presId="urn:microsoft.com/office/officeart/2005/8/layout/orgChart1"/>
    <dgm:cxn modelId="{67CD7795-A02B-48FC-BBCD-6CF01C2AF551}" type="presOf" srcId="{9A64E34E-6C9B-4BA8-B772-A97297043867}" destId="{7B66C2B5-8E7D-4915-8770-DA5FC8B1A9EA}" srcOrd="0" destOrd="0" presId="urn:microsoft.com/office/officeart/2005/8/layout/orgChart1"/>
    <dgm:cxn modelId="{30C494DF-4EA9-41D8-918D-E22279D10520}" type="presOf" srcId="{064E9BE8-2E1A-4AA4-BBF6-E73640F664B2}" destId="{02855C52-4B2F-4FE4-91F4-35B7F11EF148}" srcOrd="0" destOrd="0" presId="urn:microsoft.com/office/officeart/2005/8/layout/orgChart1"/>
    <dgm:cxn modelId="{0F161FB2-6633-4966-B0F4-460ADDE225CE}" srcId="{FA1A257D-5B57-4F41-899E-008062812B53}" destId="{9238780A-8B6E-4F1F-9ABD-81DDC5C75937}" srcOrd="0" destOrd="0" parTransId="{9A64E34E-6C9B-4BA8-B772-A97297043867}" sibTransId="{E9F2177F-7043-47FA-9D54-BEF057279FC7}"/>
    <dgm:cxn modelId="{083B74BD-E359-4BCC-93ED-4E7784C25AB5}" type="presOf" srcId="{8B66F796-9BC6-4E0D-871A-A00B8E049D80}" destId="{1822AD0A-F9F1-4131-B41F-093B160BE225}" srcOrd="1" destOrd="0" presId="urn:microsoft.com/office/officeart/2005/8/layout/orgChart1"/>
    <dgm:cxn modelId="{07499B7C-8660-4AF9-8AC5-BF5B36652E01}" type="presOf" srcId="{8CC8CC33-1140-4640-A633-1E66ED2B53FE}" destId="{0A09AC05-CAAA-4BE1-B396-09030D58C597}" srcOrd="1" destOrd="0" presId="urn:microsoft.com/office/officeart/2005/8/layout/orgChart1"/>
    <dgm:cxn modelId="{6338E865-817D-409E-B059-C6AFF101DBEE}" type="presOf" srcId="{084580C6-A949-4DCF-ABD6-0ADB6CB50418}" destId="{8BDFC149-D426-4E25-8C48-36D335940857}" srcOrd="1" destOrd="0" presId="urn:microsoft.com/office/officeart/2005/8/layout/orgChart1"/>
    <dgm:cxn modelId="{1AD1B8CE-E33C-4680-982A-22D035893EE0}" type="presOf" srcId="{8E21F969-52F0-44C1-805E-0D9EFA783D0B}" destId="{93A5FF12-AAA7-46B7-9AA7-14681092A78A}" srcOrd="0" destOrd="0" presId="urn:microsoft.com/office/officeart/2005/8/layout/orgChart1"/>
    <dgm:cxn modelId="{4F644BE0-5FBA-4A24-9DF8-7C025E19B987}" srcId="{B14EE12C-5390-461F-8718-DE2D722CE3FE}" destId="{064E9BE8-2E1A-4AA4-BBF6-E73640F664B2}" srcOrd="6" destOrd="0" parTransId="{F5A2208A-9369-4B53-BC00-1E559C32A44A}" sibTransId="{E1693007-B8BE-4DE0-A248-C72CC2539706}"/>
    <dgm:cxn modelId="{9A740198-B384-4615-9205-2D5126A9D2BD}" type="presOf" srcId="{9238780A-8B6E-4F1F-9ABD-81DDC5C75937}" destId="{8EF55AB5-C413-4A36-9CAC-9269CFD8214C}" srcOrd="0" destOrd="0" presId="urn:microsoft.com/office/officeart/2005/8/layout/orgChart1"/>
    <dgm:cxn modelId="{F1D2909D-3793-40AE-A4F9-19337432543A}" type="presOf" srcId="{04006884-E1D8-4022-90CB-89D95921AE36}" destId="{BAECE869-031A-41FC-AFE8-B84F1B768B05}" srcOrd="0" destOrd="0" presId="urn:microsoft.com/office/officeart/2005/8/layout/orgChart1"/>
    <dgm:cxn modelId="{CF5DB4EE-13D3-46C9-A346-80DD26D6D291}" type="presOf" srcId="{0E34DAF2-B948-4A91-AA39-5C12A3DC7634}" destId="{47A44292-4B03-4D2D-AA9C-76F88045E68F}" srcOrd="1" destOrd="0" presId="urn:microsoft.com/office/officeart/2005/8/layout/orgChart1"/>
    <dgm:cxn modelId="{B2B63782-0E01-4E4E-BDAE-4069D21E7817}" type="presOf" srcId="{064E9BE8-2E1A-4AA4-BBF6-E73640F664B2}" destId="{B6BC7180-1C41-41F4-9E27-5FC8B55F43A7}" srcOrd="1" destOrd="0" presId="urn:microsoft.com/office/officeart/2005/8/layout/orgChart1"/>
    <dgm:cxn modelId="{860D9B02-6D8A-40BD-BAE7-F514AD660689}" srcId="{EA96301E-2106-45AA-BCFB-B59DF6AE9401}" destId="{8B66F796-9BC6-4E0D-871A-A00B8E049D80}" srcOrd="1" destOrd="0" parTransId="{2711DCFD-4C18-4F9C-A39B-740876296318}" sibTransId="{337F15F7-A3F1-4757-B4E6-D0094B0FA84B}"/>
    <dgm:cxn modelId="{F4399AE6-2736-4828-AC5D-6ABC0D2D026D}" type="presOf" srcId="{D6017657-AA96-4C3B-B94C-2957CB30DCC2}" destId="{BB513E17-117E-49EC-9896-E1E84F4CC181}" srcOrd="0" destOrd="0" presId="urn:microsoft.com/office/officeart/2005/8/layout/orgChart1"/>
    <dgm:cxn modelId="{8DB1AF9F-1C25-49E2-A9B0-1CD2E3772C96}" srcId="{0E34DAF2-B948-4A91-AA39-5C12A3DC7634}" destId="{0E5B6CEA-BCE3-493D-8AE7-C687BAB1CC2F}" srcOrd="0" destOrd="0" parTransId="{4A1CE80E-2B29-4282-8E82-0DD20290FC4D}" sibTransId="{1C54E72E-4A53-4689-9A1E-3C63311EBFC7}"/>
    <dgm:cxn modelId="{4B9D58DB-C398-4960-B01A-55ECA9826649}" srcId="{B14EE12C-5390-461F-8718-DE2D722CE3FE}" destId="{0E34DAF2-B948-4A91-AA39-5C12A3DC7634}" srcOrd="3" destOrd="0" parTransId="{53BC01E1-5719-4CE1-8771-FF23A4C8A6D7}" sibTransId="{F6A563D8-3BFE-475D-A688-5C7E8781842F}"/>
    <dgm:cxn modelId="{15282850-841D-435D-86C3-5493B223F1AC}" type="presOf" srcId="{9B7FA4F3-2DF3-4875-9CAE-31287F5E69E0}" destId="{22954BFC-E671-40C3-B4ED-3A7AFAFBDFBE}" srcOrd="0" destOrd="0" presId="urn:microsoft.com/office/officeart/2005/8/layout/orgChart1"/>
    <dgm:cxn modelId="{9A657FBA-E971-4AA7-84CC-D785542A6D23}" type="presOf" srcId="{6BC28E0E-740A-4C7C-BAC3-32027B7BA1EB}" destId="{C83E956B-44FD-4E5F-AC96-9FF1C5A4892B}" srcOrd="0" destOrd="0" presId="urn:microsoft.com/office/officeart/2005/8/layout/orgChart1"/>
    <dgm:cxn modelId="{48ED5ED2-AA3F-456C-A7E5-8200C78523D9}" type="presOf" srcId="{2711DCFD-4C18-4F9C-A39B-740876296318}" destId="{AC6B81BF-9686-4268-B027-FE4B23FCD635}" srcOrd="0" destOrd="0" presId="urn:microsoft.com/office/officeart/2005/8/layout/orgChart1"/>
    <dgm:cxn modelId="{8FD6AA83-B1F5-45ED-AADA-F5CB155B5373}" type="presOf" srcId="{77577499-7CB3-409E-B5D4-22CE3CA01D58}" destId="{FCE6A367-3298-4E33-BFEE-4BB97057C67F}" srcOrd="1" destOrd="0" presId="urn:microsoft.com/office/officeart/2005/8/layout/orgChart1"/>
    <dgm:cxn modelId="{522918A0-C86C-419B-A5B6-9AA1DF80D8E6}" type="presOf" srcId="{8E21F969-52F0-44C1-805E-0D9EFA783D0B}" destId="{A0054EC9-26E0-47BF-933E-DAD7AAFBB325}" srcOrd="1" destOrd="0" presId="urn:microsoft.com/office/officeart/2005/8/layout/orgChart1"/>
    <dgm:cxn modelId="{A5D826AA-598D-4E1A-A86F-EF37CC3466BB}" type="presOf" srcId="{FA1A257D-5B57-4F41-899E-008062812B53}" destId="{1C66A210-13E8-4224-A896-B211367B7744}" srcOrd="1" destOrd="0" presId="urn:microsoft.com/office/officeart/2005/8/layout/orgChart1"/>
    <dgm:cxn modelId="{C0543E52-C6E2-4E3E-AEE7-0D8833A9C506}" type="presOf" srcId="{E34E7B8F-6283-4623-9FC8-17DDAB26A527}" destId="{773205D4-7C45-46BC-A0C2-B2BBCDE0743C}" srcOrd="0" destOrd="0" presId="urn:microsoft.com/office/officeart/2005/8/layout/orgChart1"/>
    <dgm:cxn modelId="{2E22DEC0-4AA7-4C79-B50F-28E34392726E}" type="presOf" srcId="{8B66F796-9BC6-4E0D-871A-A00B8E049D80}" destId="{1CF24A53-301A-49AE-8C3F-145ED767D01A}" srcOrd="0" destOrd="0" presId="urn:microsoft.com/office/officeart/2005/8/layout/orgChart1"/>
    <dgm:cxn modelId="{89B569EE-7C07-4DC9-92AA-F7E785EC75A6}" type="presOf" srcId="{D537937D-BCC0-4554-9CCB-BEC9FD08B2DA}" destId="{D653F137-1361-4031-A882-E4BD7D59C858}" srcOrd="0" destOrd="0" presId="urn:microsoft.com/office/officeart/2005/8/layout/orgChart1"/>
    <dgm:cxn modelId="{12CB701D-3824-4878-BCCB-8FA6C231E05A}" srcId="{EA96301E-2106-45AA-BCFB-B59DF6AE9401}" destId="{8E21F969-52F0-44C1-805E-0D9EFA783D0B}" srcOrd="2" destOrd="0" parTransId="{09452C7B-7C90-4094-AB02-F410215C9CA2}" sibTransId="{233480C4-083B-4A20-A9EC-9A80BF796EDE}"/>
    <dgm:cxn modelId="{0A8FE79A-AD1E-4502-BBBB-A22653B5C590}" type="presOf" srcId="{53BC01E1-5719-4CE1-8771-FF23A4C8A6D7}" destId="{2E826BA7-C020-4902-8F12-5E57273B7572}" srcOrd="0" destOrd="0" presId="urn:microsoft.com/office/officeart/2005/8/layout/orgChart1"/>
    <dgm:cxn modelId="{58638FA3-335F-49C0-A2B7-435F1071340C}" type="presOf" srcId="{4A1CE80E-2B29-4282-8E82-0DD20290FC4D}" destId="{AAFDC98A-B1DF-4C30-9735-D45B1D5A305E}" srcOrd="0" destOrd="0" presId="urn:microsoft.com/office/officeart/2005/8/layout/orgChart1"/>
    <dgm:cxn modelId="{86F77DDC-19FE-4C32-8E61-38E10A80D1D7}" type="presOf" srcId="{CD39B982-B85F-4E99-A0FF-3E23EABC9DBF}" destId="{1E4A499E-D906-4B0D-AA32-E4F0DB6C3F83}" srcOrd="0" destOrd="0" presId="urn:microsoft.com/office/officeart/2005/8/layout/orgChart1"/>
    <dgm:cxn modelId="{57A0744D-A026-4754-B0DF-21DC1F3857A5}" type="presOf" srcId="{0E34DAF2-B948-4A91-AA39-5C12A3DC7634}" destId="{E79F1496-4973-4B47-BED7-185BD6908E0E}" srcOrd="0" destOrd="0" presId="urn:microsoft.com/office/officeart/2005/8/layout/orgChart1"/>
    <dgm:cxn modelId="{00CEA2AC-5011-48B5-8A2E-88046ACB7AE8}" type="presOf" srcId="{F6213696-A3E1-409C-87C0-848C2D3EA1A1}" destId="{537BC145-6B80-44AA-BDA6-A7E1ED71B1D0}" srcOrd="1" destOrd="0" presId="urn:microsoft.com/office/officeart/2005/8/layout/orgChart1"/>
    <dgm:cxn modelId="{739C2474-95C5-4544-93D2-FA526139E599}" type="presOf" srcId="{B14EE12C-5390-461F-8718-DE2D722CE3FE}" destId="{8381417A-5649-46F9-A364-169EF82092BA}" srcOrd="1" destOrd="0" presId="urn:microsoft.com/office/officeart/2005/8/layout/orgChart1"/>
    <dgm:cxn modelId="{E9EE1476-C5A2-424C-84FD-ECB3B6AC2C65}" type="presOf" srcId="{F5A2208A-9369-4B53-BC00-1E559C32A44A}" destId="{A5A55710-3B5D-4345-BCEB-BB550F22A220}" srcOrd="0" destOrd="0" presId="urn:microsoft.com/office/officeart/2005/8/layout/orgChart1"/>
    <dgm:cxn modelId="{08694797-F140-4396-8A19-B8CC868F9C1D}" type="presParOf" srcId="{8773B1F2-4DC0-41A9-8E41-A309E6DE8D56}" destId="{70044A54-5BBC-4FD0-8C21-4B79DBCB8356}" srcOrd="0" destOrd="0" presId="urn:microsoft.com/office/officeart/2005/8/layout/orgChart1"/>
    <dgm:cxn modelId="{60324D51-DD5A-4D67-A924-0E42E8E30BBF}" type="presParOf" srcId="{70044A54-5BBC-4FD0-8C21-4B79DBCB8356}" destId="{A3DF481D-9E49-4250-B815-E63DAC6CDC5B}" srcOrd="0" destOrd="0" presId="urn:microsoft.com/office/officeart/2005/8/layout/orgChart1"/>
    <dgm:cxn modelId="{F28A768E-37A5-47F2-92EF-DFF6A98F7303}" type="presParOf" srcId="{A3DF481D-9E49-4250-B815-E63DAC6CDC5B}" destId="{50F065A3-A9CE-471C-B699-9D3CEC0C94EF}" srcOrd="0" destOrd="0" presId="urn:microsoft.com/office/officeart/2005/8/layout/orgChart1"/>
    <dgm:cxn modelId="{B0E00C3C-2041-4023-B316-2C52F446066A}" type="presParOf" srcId="{A3DF481D-9E49-4250-B815-E63DAC6CDC5B}" destId="{8381417A-5649-46F9-A364-169EF82092BA}" srcOrd="1" destOrd="0" presId="urn:microsoft.com/office/officeart/2005/8/layout/orgChart1"/>
    <dgm:cxn modelId="{2558FC74-3297-4BA0-9E42-885FB79BCC7F}" type="presParOf" srcId="{70044A54-5BBC-4FD0-8C21-4B79DBCB8356}" destId="{0F0DE300-B189-4F15-94A6-FD2630FB5AE2}" srcOrd="1" destOrd="0" presId="urn:microsoft.com/office/officeart/2005/8/layout/orgChart1"/>
    <dgm:cxn modelId="{DD4684AD-75F6-4256-B599-65CB9EA1AC5B}" type="presParOf" srcId="{0F0DE300-B189-4F15-94A6-FD2630FB5AE2}" destId="{D653F137-1361-4031-A882-E4BD7D59C858}" srcOrd="0" destOrd="0" presId="urn:microsoft.com/office/officeart/2005/8/layout/orgChart1"/>
    <dgm:cxn modelId="{D18DBD47-FAF0-4412-ABED-B0D4C28E26F1}" type="presParOf" srcId="{0F0DE300-B189-4F15-94A6-FD2630FB5AE2}" destId="{F6799EE3-DC1F-450D-89A0-DC54E4F65F73}" srcOrd="1" destOrd="0" presId="urn:microsoft.com/office/officeart/2005/8/layout/orgChart1"/>
    <dgm:cxn modelId="{23674999-F173-41DD-B53E-6B69642B7F7D}" type="presParOf" srcId="{F6799EE3-DC1F-450D-89A0-DC54E4F65F73}" destId="{A3E094BB-1C8D-46DE-9682-7FF115C66409}" srcOrd="0" destOrd="0" presId="urn:microsoft.com/office/officeart/2005/8/layout/orgChart1"/>
    <dgm:cxn modelId="{B3D3B3E8-02A2-4976-8E9C-082068E1A04A}" type="presParOf" srcId="{A3E094BB-1C8D-46DE-9682-7FF115C66409}" destId="{F4CED8E0-64B2-4C36-957F-7EC74BD93AEC}" srcOrd="0" destOrd="0" presId="urn:microsoft.com/office/officeart/2005/8/layout/orgChart1"/>
    <dgm:cxn modelId="{CAB597BA-5382-4F3D-A278-D961617A5A94}" type="presParOf" srcId="{A3E094BB-1C8D-46DE-9682-7FF115C66409}" destId="{5DFB01FE-67C6-4ADF-AB04-29EE5CC720CD}" srcOrd="1" destOrd="0" presId="urn:microsoft.com/office/officeart/2005/8/layout/orgChart1"/>
    <dgm:cxn modelId="{C7083ABF-4455-466E-99B2-C106F9428E1E}" type="presParOf" srcId="{F6799EE3-DC1F-450D-89A0-DC54E4F65F73}" destId="{8991C13C-719F-4506-AF5E-6C5C7010D911}" srcOrd="1" destOrd="0" presId="urn:microsoft.com/office/officeart/2005/8/layout/orgChart1"/>
    <dgm:cxn modelId="{2F8E1668-4B09-493C-B3B6-C0CB0B757492}" type="presParOf" srcId="{8991C13C-719F-4506-AF5E-6C5C7010D911}" destId="{FA29A82C-BE16-40BB-9AF9-F4D7DFE51494}" srcOrd="0" destOrd="0" presId="urn:microsoft.com/office/officeart/2005/8/layout/orgChart1"/>
    <dgm:cxn modelId="{8CBBDCDC-5777-41C1-B805-1DED4CD8FB2D}" type="presParOf" srcId="{8991C13C-719F-4506-AF5E-6C5C7010D911}" destId="{8CA2C718-0BCF-4835-98FD-ED8D7AF3A53A}" srcOrd="1" destOrd="0" presId="urn:microsoft.com/office/officeart/2005/8/layout/orgChart1"/>
    <dgm:cxn modelId="{80BD7C60-0CA0-4417-B3F1-9E8E92584B59}" type="presParOf" srcId="{8CA2C718-0BCF-4835-98FD-ED8D7AF3A53A}" destId="{47CE640F-6A77-4481-8C72-88CE4D4D2D1C}" srcOrd="0" destOrd="0" presId="urn:microsoft.com/office/officeart/2005/8/layout/orgChart1"/>
    <dgm:cxn modelId="{6FC7416B-BD04-4030-AFD8-3EE1ED90EAB0}" type="presParOf" srcId="{47CE640F-6A77-4481-8C72-88CE4D4D2D1C}" destId="{93A5FF12-AAA7-46B7-9AA7-14681092A78A}" srcOrd="0" destOrd="0" presId="urn:microsoft.com/office/officeart/2005/8/layout/orgChart1"/>
    <dgm:cxn modelId="{1C13C34A-C676-49A3-BA8F-F87B22102760}" type="presParOf" srcId="{47CE640F-6A77-4481-8C72-88CE4D4D2D1C}" destId="{A0054EC9-26E0-47BF-933E-DAD7AAFBB325}" srcOrd="1" destOrd="0" presId="urn:microsoft.com/office/officeart/2005/8/layout/orgChart1"/>
    <dgm:cxn modelId="{4723372B-D5C4-431D-8701-AE54435B356F}" type="presParOf" srcId="{8CA2C718-0BCF-4835-98FD-ED8D7AF3A53A}" destId="{F004B4F2-824D-4517-9DB2-5149283A495D}" srcOrd="1" destOrd="0" presId="urn:microsoft.com/office/officeart/2005/8/layout/orgChart1"/>
    <dgm:cxn modelId="{74DD24FA-C8ED-40C9-8F35-ED3E05B6618D}" type="presParOf" srcId="{8CA2C718-0BCF-4835-98FD-ED8D7AF3A53A}" destId="{F741EB47-D247-464D-83E5-470D79B6C6CA}" srcOrd="2" destOrd="0" presId="urn:microsoft.com/office/officeart/2005/8/layout/orgChart1"/>
    <dgm:cxn modelId="{9B0AD39F-F74F-4A4F-99A4-28EB7B7EA9CD}" type="presParOf" srcId="{F6799EE3-DC1F-450D-89A0-DC54E4F65F73}" destId="{E88AC92B-78D4-40A3-B967-4CD9F82C3C45}" srcOrd="2" destOrd="0" presId="urn:microsoft.com/office/officeart/2005/8/layout/orgChart1"/>
    <dgm:cxn modelId="{AA9E0230-2E98-475B-86C4-C97F070ED1B4}" type="presParOf" srcId="{E88AC92B-78D4-40A3-B967-4CD9F82C3C45}" destId="{A413C3F9-FB9F-46DF-A016-B656742AA986}" srcOrd="0" destOrd="0" presId="urn:microsoft.com/office/officeart/2005/8/layout/orgChart1"/>
    <dgm:cxn modelId="{EBE60F38-CA42-4E37-94DD-F75BB00D2EC1}" type="presParOf" srcId="{E88AC92B-78D4-40A3-B967-4CD9F82C3C45}" destId="{344EC1AD-217E-483D-9BF0-A8A41C8D66B6}" srcOrd="1" destOrd="0" presId="urn:microsoft.com/office/officeart/2005/8/layout/orgChart1"/>
    <dgm:cxn modelId="{F922DF25-C12E-4D40-9797-465DE03772CB}" type="presParOf" srcId="{344EC1AD-217E-483D-9BF0-A8A41C8D66B6}" destId="{43D1B0CD-29F9-4035-87AC-619AD21FFDF6}" srcOrd="0" destOrd="0" presId="urn:microsoft.com/office/officeart/2005/8/layout/orgChart1"/>
    <dgm:cxn modelId="{16417D03-4035-4068-B2A0-E8130FDD16FB}" type="presParOf" srcId="{43D1B0CD-29F9-4035-87AC-619AD21FFDF6}" destId="{1E4A499E-D906-4B0D-AA32-E4F0DB6C3F83}" srcOrd="0" destOrd="0" presId="urn:microsoft.com/office/officeart/2005/8/layout/orgChart1"/>
    <dgm:cxn modelId="{C847797E-E714-4AC4-8658-F6A8BCB24175}" type="presParOf" srcId="{43D1B0CD-29F9-4035-87AC-619AD21FFDF6}" destId="{1658A7B3-A44D-4F81-9DBF-2289F2F98F38}" srcOrd="1" destOrd="0" presId="urn:microsoft.com/office/officeart/2005/8/layout/orgChart1"/>
    <dgm:cxn modelId="{84BF76B4-A76D-4833-B258-0594FB01A654}" type="presParOf" srcId="{344EC1AD-217E-483D-9BF0-A8A41C8D66B6}" destId="{8209E784-BE4F-47B8-81CA-05BBB286FF41}" srcOrd="1" destOrd="0" presId="urn:microsoft.com/office/officeart/2005/8/layout/orgChart1"/>
    <dgm:cxn modelId="{09F184A9-93E7-4FEC-A8A9-DF82BB3077E9}" type="presParOf" srcId="{344EC1AD-217E-483D-9BF0-A8A41C8D66B6}" destId="{22F40457-4A5D-4CB6-8007-C46ACCB64230}" srcOrd="2" destOrd="0" presId="urn:microsoft.com/office/officeart/2005/8/layout/orgChart1"/>
    <dgm:cxn modelId="{C660A683-D596-409E-9F63-88A59F330B9C}" type="presParOf" srcId="{E88AC92B-78D4-40A3-B967-4CD9F82C3C45}" destId="{AC6B81BF-9686-4268-B027-FE4B23FCD635}" srcOrd="2" destOrd="0" presId="urn:microsoft.com/office/officeart/2005/8/layout/orgChart1"/>
    <dgm:cxn modelId="{28DFA43B-039B-4248-B606-32C34DE2CB1D}" type="presParOf" srcId="{E88AC92B-78D4-40A3-B967-4CD9F82C3C45}" destId="{BF4FB048-4939-4FE4-92A9-AE877DF17EB5}" srcOrd="3" destOrd="0" presId="urn:microsoft.com/office/officeart/2005/8/layout/orgChart1"/>
    <dgm:cxn modelId="{887D1DED-F029-407D-A62C-54194002E652}" type="presParOf" srcId="{BF4FB048-4939-4FE4-92A9-AE877DF17EB5}" destId="{A91A3887-7A6D-4D5E-89E8-50B07225A6E7}" srcOrd="0" destOrd="0" presId="urn:microsoft.com/office/officeart/2005/8/layout/orgChart1"/>
    <dgm:cxn modelId="{EA55827A-D044-4E2D-A98B-F676D5868E84}" type="presParOf" srcId="{A91A3887-7A6D-4D5E-89E8-50B07225A6E7}" destId="{1CF24A53-301A-49AE-8C3F-145ED767D01A}" srcOrd="0" destOrd="0" presId="urn:microsoft.com/office/officeart/2005/8/layout/orgChart1"/>
    <dgm:cxn modelId="{081D3CF0-B8ED-4AC3-9C24-9D50C2A0AA1E}" type="presParOf" srcId="{A91A3887-7A6D-4D5E-89E8-50B07225A6E7}" destId="{1822AD0A-F9F1-4131-B41F-093B160BE225}" srcOrd="1" destOrd="0" presId="urn:microsoft.com/office/officeart/2005/8/layout/orgChart1"/>
    <dgm:cxn modelId="{3D522EC9-B06F-4DA5-947B-3B5DD3B1349F}" type="presParOf" srcId="{BF4FB048-4939-4FE4-92A9-AE877DF17EB5}" destId="{AD6B4971-542A-47CE-98B7-09379311E645}" srcOrd="1" destOrd="0" presId="urn:microsoft.com/office/officeart/2005/8/layout/orgChart1"/>
    <dgm:cxn modelId="{2C4CD603-84B3-4F87-9D3E-8E7B604F736C}" type="presParOf" srcId="{BF4FB048-4939-4FE4-92A9-AE877DF17EB5}" destId="{DA763612-0CD7-4DD9-9B51-D8230281654D}" srcOrd="2" destOrd="0" presId="urn:microsoft.com/office/officeart/2005/8/layout/orgChart1"/>
    <dgm:cxn modelId="{182E283D-35CE-4177-8616-40A7DA1BE018}" type="presParOf" srcId="{0F0DE300-B189-4F15-94A6-FD2630FB5AE2}" destId="{12170151-8241-4F04-A762-B3DE40C7BF28}" srcOrd="2" destOrd="0" presId="urn:microsoft.com/office/officeart/2005/8/layout/orgChart1"/>
    <dgm:cxn modelId="{5818A526-80CE-44B9-8817-2948A8727124}" type="presParOf" srcId="{0F0DE300-B189-4F15-94A6-FD2630FB5AE2}" destId="{3C700B9B-CA7E-43D7-9479-B4EA2D6777E3}" srcOrd="3" destOrd="0" presId="urn:microsoft.com/office/officeart/2005/8/layout/orgChart1"/>
    <dgm:cxn modelId="{B247F092-7DD7-4AC7-9F65-90831FACD53F}" type="presParOf" srcId="{3C700B9B-CA7E-43D7-9479-B4EA2D6777E3}" destId="{B884558D-7366-4573-8992-B2A1C5731818}" srcOrd="0" destOrd="0" presId="urn:microsoft.com/office/officeart/2005/8/layout/orgChart1"/>
    <dgm:cxn modelId="{02B1FE71-53EA-4004-B517-7E4FC0A503D9}" type="presParOf" srcId="{B884558D-7366-4573-8992-B2A1C5731818}" destId="{A4EF6EA5-D79E-4D0A-A41D-4D65EE001126}" srcOrd="0" destOrd="0" presId="urn:microsoft.com/office/officeart/2005/8/layout/orgChart1"/>
    <dgm:cxn modelId="{83C39F9A-52C9-4608-900A-A10262DEB43B}" type="presParOf" srcId="{B884558D-7366-4573-8992-B2A1C5731818}" destId="{8BDFC149-D426-4E25-8C48-36D335940857}" srcOrd="1" destOrd="0" presId="urn:microsoft.com/office/officeart/2005/8/layout/orgChart1"/>
    <dgm:cxn modelId="{E3337A8F-E10A-4D9C-A743-0894623E1639}" type="presParOf" srcId="{3C700B9B-CA7E-43D7-9479-B4EA2D6777E3}" destId="{FCDBA388-527B-41D3-87E3-409A7B91125C}" srcOrd="1" destOrd="0" presId="urn:microsoft.com/office/officeart/2005/8/layout/orgChart1"/>
    <dgm:cxn modelId="{F42BC54F-BF6B-4219-880C-4F5E00505EE8}" type="presParOf" srcId="{3C700B9B-CA7E-43D7-9479-B4EA2D6777E3}" destId="{8F0D81B7-583C-4842-9D38-77D2F15DEAF6}" srcOrd="2" destOrd="0" presId="urn:microsoft.com/office/officeart/2005/8/layout/orgChart1"/>
    <dgm:cxn modelId="{456F6C83-A715-4841-B921-580B579D375C}" type="presParOf" srcId="{8F0D81B7-583C-4842-9D38-77D2F15DEAF6}" destId="{78030142-0897-4CC2-9B58-F3549847E53A}" srcOrd="0" destOrd="0" presId="urn:microsoft.com/office/officeart/2005/8/layout/orgChart1"/>
    <dgm:cxn modelId="{E4F30CF0-0A3D-4272-AB76-6CC9153D9E41}" type="presParOf" srcId="{8F0D81B7-583C-4842-9D38-77D2F15DEAF6}" destId="{64F621E6-F3B9-44BA-80A7-30EBE8DC4A99}" srcOrd="1" destOrd="0" presId="urn:microsoft.com/office/officeart/2005/8/layout/orgChart1"/>
    <dgm:cxn modelId="{F5C3C32E-3D19-4B42-A3E5-42A3532FC792}" type="presParOf" srcId="{64F621E6-F3B9-44BA-80A7-30EBE8DC4A99}" destId="{8EEA9306-9011-4FBD-B93E-4008104EDBDC}" srcOrd="0" destOrd="0" presId="urn:microsoft.com/office/officeart/2005/8/layout/orgChart1"/>
    <dgm:cxn modelId="{BF9BC490-5153-4E87-AEB5-1BD0C6DE338B}" type="presParOf" srcId="{8EEA9306-9011-4FBD-B93E-4008104EDBDC}" destId="{C16E57EA-4BAA-4F49-895D-015BBC634F62}" srcOrd="0" destOrd="0" presId="urn:microsoft.com/office/officeart/2005/8/layout/orgChart1"/>
    <dgm:cxn modelId="{B8C65A3D-9418-401C-8961-3DD4F9DF300E}" type="presParOf" srcId="{8EEA9306-9011-4FBD-B93E-4008104EDBDC}" destId="{FCE6A367-3298-4E33-BFEE-4BB97057C67F}" srcOrd="1" destOrd="0" presId="urn:microsoft.com/office/officeart/2005/8/layout/orgChart1"/>
    <dgm:cxn modelId="{0B0E3D42-29B5-410C-9BCD-C03653209FB5}" type="presParOf" srcId="{64F621E6-F3B9-44BA-80A7-30EBE8DC4A99}" destId="{01C67C23-1D66-4F0A-A3EE-6AFBD7D573D1}" srcOrd="1" destOrd="0" presId="urn:microsoft.com/office/officeart/2005/8/layout/orgChart1"/>
    <dgm:cxn modelId="{2F4EEA9F-911F-4BCD-8DD0-3679164DF6C6}" type="presParOf" srcId="{64F621E6-F3B9-44BA-80A7-30EBE8DC4A99}" destId="{DE513320-9CE7-40D2-AFCA-7A8CC5E687B6}" srcOrd="2" destOrd="0" presId="urn:microsoft.com/office/officeart/2005/8/layout/orgChart1"/>
    <dgm:cxn modelId="{E2E7EAF5-6ABB-4CBF-8479-06202A529942}" type="presParOf" srcId="{0F0DE300-B189-4F15-94A6-FD2630FB5AE2}" destId="{BAECE869-031A-41FC-AFE8-B84F1B768B05}" srcOrd="4" destOrd="0" presId="urn:microsoft.com/office/officeart/2005/8/layout/orgChart1"/>
    <dgm:cxn modelId="{14C7E386-EB6F-48E8-B829-DDAAAEB2B179}" type="presParOf" srcId="{0F0DE300-B189-4F15-94A6-FD2630FB5AE2}" destId="{FEEBADA1-C4B0-4228-991F-6E2CACC1B62F}" srcOrd="5" destOrd="0" presId="urn:microsoft.com/office/officeart/2005/8/layout/orgChart1"/>
    <dgm:cxn modelId="{99E2E748-A8FB-49AC-BF5C-8459F6B5E37C}" type="presParOf" srcId="{FEEBADA1-C4B0-4228-991F-6E2CACC1B62F}" destId="{EFCB8137-2FDA-464B-969A-8A152BCF1BF1}" srcOrd="0" destOrd="0" presId="urn:microsoft.com/office/officeart/2005/8/layout/orgChart1"/>
    <dgm:cxn modelId="{78E0FA52-519D-49F2-AF5E-ECD0A4D2F553}" type="presParOf" srcId="{EFCB8137-2FDA-464B-969A-8A152BCF1BF1}" destId="{99E8586A-10F7-4ADD-BA8C-0E3CD10F385C}" srcOrd="0" destOrd="0" presId="urn:microsoft.com/office/officeart/2005/8/layout/orgChart1"/>
    <dgm:cxn modelId="{087DCDF8-F7A4-46A7-A7F3-F334A2FC20F4}" type="presParOf" srcId="{EFCB8137-2FDA-464B-969A-8A152BCF1BF1}" destId="{1C66A210-13E8-4224-A896-B211367B7744}" srcOrd="1" destOrd="0" presId="urn:microsoft.com/office/officeart/2005/8/layout/orgChart1"/>
    <dgm:cxn modelId="{E71BEE9F-AA6E-431D-9864-F6CA077D7FF3}" type="presParOf" srcId="{FEEBADA1-C4B0-4228-991F-6E2CACC1B62F}" destId="{4927A295-4913-4CB0-90ED-68F7372D6E9B}" srcOrd="1" destOrd="0" presId="urn:microsoft.com/office/officeart/2005/8/layout/orgChart1"/>
    <dgm:cxn modelId="{91F7D043-6A54-4585-9097-6B87776D4E67}" type="presParOf" srcId="{FEEBADA1-C4B0-4228-991F-6E2CACC1B62F}" destId="{34681E84-566A-44D5-B623-15C8EF1BCF85}" srcOrd="2" destOrd="0" presId="urn:microsoft.com/office/officeart/2005/8/layout/orgChart1"/>
    <dgm:cxn modelId="{A6696340-D668-42D7-BE6A-B1E2FD62A83B}" type="presParOf" srcId="{34681E84-566A-44D5-B623-15C8EF1BCF85}" destId="{7B66C2B5-8E7D-4915-8770-DA5FC8B1A9EA}" srcOrd="0" destOrd="0" presId="urn:microsoft.com/office/officeart/2005/8/layout/orgChart1"/>
    <dgm:cxn modelId="{DC26CB2F-94F4-4390-BA27-BAA3881BABD9}" type="presParOf" srcId="{34681E84-566A-44D5-B623-15C8EF1BCF85}" destId="{58B6A46A-FF95-4D4D-8664-A5CBAC9173B9}" srcOrd="1" destOrd="0" presId="urn:microsoft.com/office/officeart/2005/8/layout/orgChart1"/>
    <dgm:cxn modelId="{6E2F881E-9437-48DB-833B-01E15C76F600}" type="presParOf" srcId="{58B6A46A-FF95-4D4D-8664-A5CBAC9173B9}" destId="{4CD2CB9E-E79D-4FEE-9184-987077990614}" srcOrd="0" destOrd="0" presId="urn:microsoft.com/office/officeart/2005/8/layout/orgChart1"/>
    <dgm:cxn modelId="{5703BB21-0501-49A1-85CD-32CF17633E2C}" type="presParOf" srcId="{4CD2CB9E-E79D-4FEE-9184-987077990614}" destId="{8EF55AB5-C413-4A36-9CAC-9269CFD8214C}" srcOrd="0" destOrd="0" presId="urn:microsoft.com/office/officeart/2005/8/layout/orgChart1"/>
    <dgm:cxn modelId="{FF37CF05-6EB5-49DC-9C6F-BF26EFF86819}" type="presParOf" srcId="{4CD2CB9E-E79D-4FEE-9184-987077990614}" destId="{4EF9BAB6-FC55-4FC2-9A07-6C7B519C4E35}" srcOrd="1" destOrd="0" presId="urn:microsoft.com/office/officeart/2005/8/layout/orgChart1"/>
    <dgm:cxn modelId="{07FC70AE-DDF4-4ED3-B854-7B04C95915F4}" type="presParOf" srcId="{58B6A46A-FF95-4D4D-8664-A5CBAC9173B9}" destId="{3AACE45C-5548-46DD-88C6-0ED5F5B975DE}" srcOrd="1" destOrd="0" presId="urn:microsoft.com/office/officeart/2005/8/layout/orgChart1"/>
    <dgm:cxn modelId="{85E45B2D-E6E8-4839-BDD3-2B1A3A8A14EF}" type="presParOf" srcId="{58B6A46A-FF95-4D4D-8664-A5CBAC9173B9}" destId="{0C883D9A-7F60-4D2F-B0CF-FCB954AD4AF8}" srcOrd="2" destOrd="0" presId="urn:microsoft.com/office/officeart/2005/8/layout/orgChart1"/>
    <dgm:cxn modelId="{04A490C5-ADD3-4079-B956-3F34A5E7F407}" type="presParOf" srcId="{0F0DE300-B189-4F15-94A6-FD2630FB5AE2}" destId="{2E826BA7-C020-4902-8F12-5E57273B7572}" srcOrd="6" destOrd="0" presId="urn:microsoft.com/office/officeart/2005/8/layout/orgChart1"/>
    <dgm:cxn modelId="{91F640D2-CD33-4B98-BEA4-A50225F11D77}" type="presParOf" srcId="{0F0DE300-B189-4F15-94A6-FD2630FB5AE2}" destId="{843E15BA-2247-48FD-9993-C12C615B4298}" srcOrd="7" destOrd="0" presId="urn:microsoft.com/office/officeart/2005/8/layout/orgChart1"/>
    <dgm:cxn modelId="{07BA210E-783A-4EBB-AB33-082085DE1C65}" type="presParOf" srcId="{843E15BA-2247-48FD-9993-C12C615B4298}" destId="{0138A014-4CE7-409A-AC6B-18028247ECAB}" srcOrd="0" destOrd="0" presId="urn:microsoft.com/office/officeart/2005/8/layout/orgChart1"/>
    <dgm:cxn modelId="{0D8D79B2-0FB7-4D73-967B-446067244C1F}" type="presParOf" srcId="{0138A014-4CE7-409A-AC6B-18028247ECAB}" destId="{E79F1496-4973-4B47-BED7-185BD6908E0E}" srcOrd="0" destOrd="0" presId="urn:microsoft.com/office/officeart/2005/8/layout/orgChart1"/>
    <dgm:cxn modelId="{BB1AE2E3-4376-4179-8EA2-06605AE131E4}" type="presParOf" srcId="{0138A014-4CE7-409A-AC6B-18028247ECAB}" destId="{47A44292-4B03-4D2D-AA9C-76F88045E68F}" srcOrd="1" destOrd="0" presId="urn:microsoft.com/office/officeart/2005/8/layout/orgChart1"/>
    <dgm:cxn modelId="{E1E122F3-4B81-4F82-AE18-98997A18104C}" type="presParOf" srcId="{843E15BA-2247-48FD-9993-C12C615B4298}" destId="{B99389B6-CFA9-48C5-AAC7-501311E4A36B}" srcOrd="1" destOrd="0" presId="urn:microsoft.com/office/officeart/2005/8/layout/orgChart1"/>
    <dgm:cxn modelId="{AD3EBCCD-0AD0-4310-A917-97E526011CCC}" type="presParOf" srcId="{843E15BA-2247-48FD-9993-C12C615B4298}" destId="{20ACA0C4-10AA-48AA-AB4C-292E782059F7}" srcOrd="2" destOrd="0" presId="urn:microsoft.com/office/officeart/2005/8/layout/orgChart1"/>
    <dgm:cxn modelId="{477C670D-EEED-45FC-AB0E-E53F4586B25C}" type="presParOf" srcId="{20ACA0C4-10AA-48AA-AB4C-292E782059F7}" destId="{AAFDC98A-B1DF-4C30-9735-D45B1D5A305E}" srcOrd="0" destOrd="0" presId="urn:microsoft.com/office/officeart/2005/8/layout/orgChart1"/>
    <dgm:cxn modelId="{20893FCD-47E8-4F83-A609-DC67F31A34CC}" type="presParOf" srcId="{20ACA0C4-10AA-48AA-AB4C-292E782059F7}" destId="{40C9D885-751F-42C8-8949-85B8C30750AB}" srcOrd="1" destOrd="0" presId="urn:microsoft.com/office/officeart/2005/8/layout/orgChart1"/>
    <dgm:cxn modelId="{1C42EBE2-402E-4920-B052-4FB8D7B5705C}" type="presParOf" srcId="{40C9D885-751F-42C8-8949-85B8C30750AB}" destId="{E72E6242-B17D-41DB-A639-9EA955E13903}" srcOrd="0" destOrd="0" presId="urn:microsoft.com/office/officeart/2005/8/layout/orgChart1"/>
    <dgm:cxn modelId="{884C3E37-2A19-44E7-86FD-0A9A60AB6B16}" type="presParOf" srcId="{E72E6242-B17D-41DB-A639-9EA955E13903}" destId="{3B453827-38FF-4469-9665-88AB704CF7E3}" srcOrd="0" destOrd="0" presId="urn:microsoft.com/office/officeart/2005/8/layout/orgChart1"/>
    <dgm:cxn modelId="{55C71E58-9028-41D6-9417-BE71A2BCAAD9}" type="presParOf" srcId="{E72E6242-B17D-41DB-A639-9EA955E13903}" destId="{7790359A-AAE1-4940-BBE5-77E148963016}" srcOrd="1" destOrd="0" presId="urn:microsoft.com/office/officeart/2005/8/layout/orgChart1"/>
    <dgm:cxn modelId="{721AB495-0D41-4688-9659-894284CC2381}" type="presParOf" srcId="{40C9D885-751F-42C8-8949-85B8C30750AB}" destId="{58896DA2-8A4C-45BF-8B99-E01F712C9B38}" srcOrd="1" destOrd="0" presId="urn:microsoft.com/office/officeart/2005/8/layout/orgChart1"/>
    <dgm:cxn modelId="{63516122-E658-4734-AD21-6AB2E070AEBF}" type="presParOf" srcId="{40C9D885-751F-42C8-8949-85B8C30750AB}" destId="{49EB4186-D745-4A3E-A615-9989D5E75C22}" srcOrd="2" destOrd="0" presId="urn:microsoft.com/office/officeart/2005/8/layout/orgChart1"/>
    <dgm:cxn modelId="{3FDA0FD1-ACF5-46A4-8755-B5FA7E473476}" type="presParOf" srcId="{0F0DE300-B189-4F15-94A6-FD2630FB5AE2}" destId="{BB513E17-117E-49EC-9896-E1E84F4CC181}" srcOrd="8" destOrd="0" presId="urn:microsoft.com/office/officeart/2005/8/layout/orgChart1"/>
    <dgm:cxn modelId="{947DAA8B-7E33-4A6D-BB40-138393AAE176}" type="presParOf" srcId="{0F0DE300-B189-4F15-94A6-FD2630FB5AE2}" destId="{6D4A7E8A-2C9F-42B0-9A11-CAB09BA0050A}" srcOrd="9" destOrd="0" presId="urn:microsoft.com/office/officeart/2005/8/layout/orgChart1"/>
    <dgm:cxn modelId="{DCD669F7-CC96-448B-8BAF-6FF84E72CF83}" type="presParOf" srcId="{6D4A7E8A-2C9F-42B0-9A11-CAB09BA0050A}" destId="{73784049-3A7A-4DB4-9416-B08E04F56816}" srcOrd="0" destOrd="0" presId="urn:microsoft.com/office/officeart/2005/8/layout/orgChart1"/>
    <dgm:cxn modelId="{12CC1049-CA60-4ADC-987A-1FFB45E2037D}" type="presParOf" srcId="{73784049-3A7A-4DB4-9416-B08E04F56816}" destId="{F5E7B583-B57B-4040-BE69-03783973445B}" srcOrd="0" destOrd="0" presId="urn:microsoft.com/office/officeart/2005/8/layout/orgChart1"/>
    <dgm:cxn modelId="{79041A36-3D70-4A2A-AF15-93F7D04AA247}" type="presParOf" srcId="{73784049-3A7A-4DB4-9416-B08E04F56816}" destId="{9BE75545-86DB-475A-9E87-9798FDB6B744}" srcOrd="1" destOrd="0" presId="urn:microsoft.com/office/officeart/2005/8/layout/orgChart1"/>
    <dgm:cxn modelId="{9E9D3269-83B3-4E23-A0B4-81C1CA3C0022}" type="presParOf" srcId="{6D4A7E8A-2C9F-42B0-9A11-CAB09BA0050A}" destId="{55B16BDA-DE9F-49F5-863E-AD9AECC50E83}" srcOrd="1" destOrd="0" presId="urn:microsoft.com/office/officeart/2005/8/layout/orgChart1"/>
    <dgm:cxn modelId="{8A469DE5-11B5-4FE8-9734-750E8FD9CCFA}" type="presParOf" srcId="{6D4A7E8A-2C9F-42B0-9A11-CAB09BA0050A}" destId="{ED02F17F-1547-4203-857E-BC8123050E63}" srcOrd="2" destOrd="0" presId="urn:microsoft.com/office/officeart/2005/8/layout/orgChart1"/>
    <dgm:cxn modelId="{F326A0D5-232D-4139-A7B8-1A749C5C2244}" type="presParOf" srcId="{ED02F17F-1547-4203-857E-BC8123050E63}" destId="{22954BFC-E671-40C3-B4ED-3A7AFAFBDFBE}" srcOrd="0" destOrd="0" presId="urn:microsoft.com/office/officeart/2005/8/layout/orgChart1"/>
    <dgm:cxn modelId="{A688AF83-3C69-428E-A72C-110AF83C2DD9}" type="presParOf" srcId="{ED02F17F-1547-4203-857E-BC8123050E63}" destId="{D3D7653A-D584-4335-B86A-3D9B3E39C960}" srcOrd="1" destOrd="0" presId="urn:microsoft.com/office/officeart/2005/8/layout/orgChart1"/>
    <dgm:cxn modelId="{843195B4-700C-411E-BCF1-8607BA7BC431}" type="presParOf" srcId="{D3D7653A-D584-4335-B86A-3D9B3E39C960}" destId="{BD375597-34CD-4512-BA5A-9A312A032B1E}" srcOrd="0" destOrd="0" presId="urn:microsoft.com/office/officeart/2005/8/layout/orgChart1"/>
    <dgm:cxn modelId="{6EF0D55C-0F12-4222-9005-020427A7B682}" type="presParOf" srcId="{BD375597-34CD-4512-BA5A-9A312A032B1E}" destId="{E943E08E-CCE1-43FB-B159-DAB4EBBA1E45}" srcOrd="0" destOrd="0" presId="urn:microsoft.com/office/officeart/2005/8/layout/orgChart1"/>
    <dgm:cxn modelId="{567BF9D2-FE47-46DF-997A-76AAF08C6C34}" type="presParOf" srcId="{BD375597-34CD-4512-BA5A-9A312A032B1E}" destId="{537BC145-6B80-44AA-BDA6-A7E1ED71B1D0}" srcOrd="1" destOrd="0" presId="urn:microsoft.com/office/officeart/2005/8/layout/orgChart1"/>
    <dgm:cxn modelId="{A4EB43CF-179D-450B-98C9-5ACCBE15ECBE}" type="presParOf" srcId="{D3D7653A-D584-4335-B86A-3D9B3E39C960}" destId="{7DDF4EE8-5439-4A61-9C3D-2BE431B4DB48}" srcOrd="1" destOrd="0" presId="urn:microsoft.com/office/officeart/2005/8/layout/orgChart1"/>
    <dgm:cxn modelId="{21919D2A-E1CF-4DFD-A599-82529229EEF2}" type="presParOf" srcId="{D3D7653A-D584-4335-B86A-3D9B3E39C960}" destId="{09F14ADC-263C-456F-8C27-FF74284830AF}" srcOrd="2" destOrd="0" presId="urn:microsoft.com/office/officeart/2005/8/layout/orgChart1"/>
    <dgm:cxn modelId="{4FC9C105-864A-452E-ADC5-BD501A2088CA}" type="presParOf" srcId="{70044A54-5BBC-4FD0-8C21-4B79DBCB8356}" destId="{6BE15B93-E4E5-410E-9805-8B281ACDBD17}" srcOrd="2" destOrd="0" presId="urn:microsoft.com/office/officeart/2005/8/layout/orgChart1"/>
    <dgm:cxn modelId="{FAFFC9B2-AFF7-436B-941B-71A8FF904E6E}" type="presParOf" srcId="{6BE15B93-E4E5-410E-9805-8B281ACDBD17}" destId="{B14A7389-3A7D-4B23-AF1C-321214726618}" srcOrd="0" destOrd="0" presId="urn:microsoft.com/office/officeart/2005/8/layout/orgChart1"/>
    <dgm:cxn modelId="{08E1A3D4-26B4-43B4-9BCA-52CD069E0B47}" type="presParOf" srcId="{6BE15B93-E4E5-410E-9805-8B281ACDBD17}" destId="{5507BC77-9EEF-4145-943E-44639DB9764D}" srcOrd="1" destOrd="0" presId="urn:microsoft.com/office/officeart/2005/8/layout/orgChart1"/>
    <dgm:cxn modelId="{558C089F-BBBF-4DCF-952A-BC01C12DFA2A}" type="presParOf" srcId="{5507BC77-9EEF-4145-943E-44639DB9764D}" destId="{90448BC0-9D73-4C92-A9CA-AC97494053B1}" srcOrd="0" destOrd="0" presId="urn:microsoft.com/office/officeart/2005/8/layout/orgChart1"/>
    <dgm:cxn modelId="{AD30E3F4-6F0F-4EB0-A995-990CC90F3553}" type="presParOf" srcId="{90448BC0-9D73-4C92-A9CA-AC97494053B1}" destId="{C83E956B-44FD-4E5F-AC96-9FF1C5A4892B}" srcOrd="0" destOrd="0" presId="urn:microsoft.com/office/officeart/2005/8/layout/orgChart1"/>
    <dgm:cxn modelId="{34973DA3-CE31-4953-B75F-402BCE22267D}" type="presParOf" srcId="{90448BC0-9D73-4C92-A9CA-AC97494053B1}" destId="{98183B82-FC19-4311-A385-6446B4BA7B20}" srcOrd="1" destOrd="0" presId="urn:microsoft.com/office/officeart/2005/8/layout/orgChart1"/>
    <dgm:cxn modelId="{5D599855-C450-4A1A-8219-0A3FAC0F9027}" type="presParOf" srcId="{5507BC77-9EEF-4145-943E-44639DB9764D}" destId="{9DDCFF1E-3A39-4540-8695-6B6E82156F56}" srcOrd="1" destOrd="0" presId="urn:microsoft.com/office/officeart/2005/8/layout/orgChart1"/>
    <dgm:cxn modelId="{81A91420-4AD8-4312-A7C0-546835D07EE7}" type="presParOf" srcId="{5507BC77-9EEF-4145-943E-44639DB9764D}" destId="{FD0B381F-7673-4A36-98A4-1897FDA6DE84}" srcOrd="2" destOrd="0" presId="urn:microsoft.com/office/officeart/2005/8/layout/orgChart1"/>
    <dgm:cxn modelId="{0EA40919-2B94-4D80-B1B4-BD7BB6872B02}" type="presParOf" srcId="{FD0B381F-7673-4A36-98A4-1897FDA6DE84}" destId="{30AE7FAE-1E4C-4DFD-BBC1-E8E8B2C09536}" srcOrd="0" destOrd="0" presId="urn:microsoft.com/office/officeart/2005/8/layout/orgChart1"/>
    <dgm:cxn modelId="{7017681D-A305-41ED-A3E7-8250C6936E16}" type="presParOf" srcId="{FD0B381F-7673-4A36-98A4-1897FDA6DE84}" destId="{F6AF64A2-73C2-4C10-A42C-4F9954FD8E9B}" srcOrd="1" destOrd="0" presId="urn:microsoft.com/office/officeart/2005/8/layout/orgChart1"/>
    <dgm:cxn modelId="{E6509DDF-78CA-48A9-83C3-B61B0B91BD62}" type="presParOf" srcId="{F6AF64A2-73C2-4C10-A42C-4F9954FD8E9B}" destId="{F522F9F4-7506-4C8D-89B5-66781ACE73BE}" srcOrd="0" destOrd="0" presId="urn:microsoft.com/office/officeart/2005/8/layout/orgChart1"/>
    <dgm:cxn modelId="{205B3D7D-04E8-46B5-A852-0F68FF9E2FFF}" type="presParOf" srcId="{F522F9F4-7506-4C8D-89B5-66781ACE73BE}" destId="{773205D4-7C45-46BC-A0C2-B2BBCDE0743C}" srcOrd="0" destOrd="0" presId="urn:microsoft.com/office/officeart/2005/8/layout/orgChart1"/>
    <dgm:cxn modelId="{CE4406A7-BFEA-44B3-9982-DBDEEE3DDCA2}" type="presParOf" srcId="{F522F9F4-7506-4C8D-89B5-66781ACE73BE}" destId="{B3543768-EAA7-4403-A6D5-5DB12B0AE251}" srcOrd="1" destOrd="0" presId="urn:microsoft.com/office/officeart/2005/8/layout/orgChart1"/>
    <dgm:cxn modelId="{056B17CF-F64F-4965-87DD-86B3692D2B36}" type="presParOf" srcId="{F6AF64A2-73C2-4C10-A42C-4F9954FD8E9B}" destId="{E4F7389E-EDAA-426C-9F2A-6FC0A39B84B2}" srcOrd="1" destOrd="0" presId="urn:microsoft.com/office/officeart/2005/8/layout/orgChart1"/>
    <dgm:cxn modelId="{518F0990-C543-4F12-B2CC-1AD54A7678AF}" type="presParOf" srcId="{F6AF64A2-73C2-4C10-A42C-4F9954FD8E9B}" destId="{35F26140-876A-43E0-836F-4274A965BB48}" srcOrd="2" destOrd="0" presId="urn:microsoft.com/office/officeart/2005/8/layout/orgChart1"/>
    <dgm:cxn modelId="{D46B42C8-DAFD-439B-986E-1901AF7C0F5A}" type="presParOf" srcId="{6BE15B93-E4E5-410E-9805-8B281ACDBD17}" destId="{A5A55710-3B5D-4345-BCEB-BB550F22A220}" srcOrd="2" destOrd="0" presId="urn:microsoft.com/office/officeart/2005/8/layout/orgChart1"/>
    <dgm:cxn modelId="{B2C94D5E-CD91-43B8-AAE4-3CE098E4FCD1}" type="presParOf" srcId="{6BE15B93-E4E5-410E-9805-8B281ACDBD17}" destId="{A0F0ECF0-6A61-4953-BE54-CCFF05FE12E1}" srcOrd="3" destOrd="0" presId="urn:microsoft.com/office/officeart/2005/8/layout/orgChart1"/>
    <dgm:cxn modelId="{516E1AE4-EB46-4917-BE39-54A3E6541AD1}" type="presParOf" srcId="{A0F0ECF0-6A61-4953-BE54-CCFF05FE12E1}" destId="{663340AD-D194-4BB3-9EDB-9E7EF417EC4E}" srcOrd="0" destOrd="0" presId="urn:microsoft.com/office/officeart/2005/8/layout/orgChart1"/>
    <dgm:cxn modelId="{D9C9779B-1537-4967-AF27-F81742E9DB01}" type="presParOf" srcId="{663340AD-D194-4BB3-9EDB-9E7EF417EC4E}" destId="{02855C52-4B2F-4FE4-91F4-35B7F11EF148}" srcOrd="0" destOrd="0" presId="urn:microsoft.com/office/officeart/2005/8/layout/orgChart1"/>
    <dgm:cxn modelId="{31195610-7CB7-4231-912E-A328E8372110}" type="presParOf" srcId="{663340AD-D194-4BB3-9EDB-9E7EF417EC4E}" destId="{B6BC7180-1C41-41F4-9E27-5FC8B55F43A7}" srcOrd="1" destOrd="0" presId="urn:microsoft.com/office/officeart/2005/8/layout/orgChart1"/>
    <dgm:cxn modelId="{8870F206-FFF9-4B8D-97EF-295A4F50EAEA}" type="presParOf" srcId="{A0F0ECF0-6A61-4953-BE54-CCFF05FE12E1}" destId="{0699AAC5-ADAE-41B8-B5B8-A051AC211CF0}" srcOrd="1" destOrd="0" presId="urn:microsoft.com/office/officeart/2005/8/layout/orgChart1"/>
    <dgm:cxn modelId="{F7A70FAB-0719-4BC6-B91D-B03AA171B961}" type="presParOf" srcId="{A0F0ECF0-6A61-4953-BE54-CCFF05FE12E1}" destId="{49B20856-2329-461C-818D-78EDDF12791C}" srcOrd="2" destOrd="0" presId="urn:microsoft.com/office/officeart/2005/8/layout/orgChart1"/>
    <dgm:cxn modelId="{4EFB59C8-E646-4011-A0B7-A0594D449003}" type="presParOf" srcId="{49B20856-2329-461C-818D-78EDDF12791C}" destId="{B288717B-7D5D-491E-9B3D-5C71DA81ACDF}" srcOrd="0" destOrd="0" presId="urn:microsoft.com/office/officeart/2005/8/layout/orgChart1"/>
    <dgm:cxn modelId="{4A9DA0A1-340E-4862-8920-D82B34289783}" type="presParOf" srcId="{49B20856-2329-461C-818D-78EDDF12791C}" destId="{4A86C7D4-B02F-4AEE-9799-C166E9CE3F93}" srcOrd="1" destOrd="0" presId="urn:microsoft.com/office/officeart/2005/8/layout/orgChart1"/>
    <dgm:cxn modelId="{1CB6A552-0A02-40EC-ADBF-F191BC6F21A9}" type="presParOf" srcId="{4A86C7D4-B02F-4AEE-9799-C166E9CE3F93}" destId="{0D1AC57F-B4D8-46B5-B422-6D5E34F13A6B}" srcOrd="0" destOrd="0" presId="urn:microsoft.com/office/officeart/2005/8/layout/orgChart1"/>
    <dgm:cxn modelId="{BD9B1118-2E41-4AD1-9452-59DF1A0CDF1C}" type="presParOf" srcId="{0D1AC57F-B4D8-46B5-B422-6D5E34F13A6B}" destId="{27055831-4707-4E11-A247-1C87B034F585}" srcOrd="0" destOrd="0" presId="urn:microsoft.com/office/officeart/2005/8/layout/orgChart1"/>
    <dgm:cxn modelId="{F6FA8AEB-7B30-4FAE-8403-C4B888A0AE0E}" type="presParOf" srcId="{0D1AC57F-B4D8-46B5-B422-6D5E34F13A6B}" destId="{0A09AC05-CAAA-4BE1-B396-09030D58C597}" srcOrd="1" destOrd="0" presId="urn:microsoft.com/office/officeart/2005/8/layout/orgChart1"/>
    <dgm:cxn modelId="{86227144-2328-4E64-9C76-78B2CE1C3E84}" type="presParOf" srcId="{4A86C7D4-B02F-4AEE-9799-C166E9CE3F93}" destId="{BB511CCE-BED2-48F8-9682-CF601B42402B}" srcOrd="1" destOrd="0" presId="urn:microsoft.com/office/officeart/2005/8/layout/orgChart1"/>
    <dgm:cxn modelId="{1E9EB50D-EE78-4AEB-B085-A2411165F5E9}" type="presParOf" srcId="{4A86C7D4-B02F-4AEE-9799-C166E9CE3F93}" destId="{31116F1E-AE70-4EF3-930C-8FE04B122BF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99289680-9B80-4AB6-91EA-03D73B1B6261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695ABA0-47CE-42C9-9C1F-B39CE48654F1}">
      <dgm:prSet phldrT="[Texto]" custT="1"/>
      <dgm:spPr/>
      <dgm:t>
        <a:bodyPr/>
        <a:lstStyle/>
        <a:p>
          <a:r>
            <a:rPr lang="es-ES" sz="1200" dirty="0"/>
            <a:t>Director (a) de Infancia y Familia </a:t>
          </a:r>
        </a:p>
      </dgm:t>
    </dgm:pt>
    <dgm:pt modelId="{A1B4EC9D-DE54-42B2-8D6C-63E4F284C86C}" type="parTrans" cxnId="{B8C2B7BE-5FB0-49CE-AC6B-0088B797493E}">
      <dgm:prSet/>
      <dgm:spPr/>
      <dgm:t>
        <a:bodyPr/>
        <a:lstStyle/>
        <a:p>
          <a:endParaRPr lang="es-ES" sz="1200"/>
        </a:p>
      </dgm:t>
    </dgm:pt>
    <dgm:pt modelId="{31075F53-E1E7-40C7-836C-B00E37106A97}" type="sibTrans" cxnId="{B8C2B7BE-5FB0-49CE-AC6B-0088B797493E}">
      <dgm:prSet/>
      <dgm:spPr/>
      <dgm:t>
        <a:bodyPr/>
        <a:lstStyle/>
        <a:p>
          <a:endParaRPr lang="es-ES" sz="1200"/>
        </a:p>
      </dgm:t>
    </dgm:pt>
    <dgm:pt modelId="{D098F617-21C4-45DA-9F94-6A332CD078EB}" type="asst">
      <dgm:prSet phldrT="[Texto]" custT="1"/>
      <dgm:spPr/>
      <dgm:t>
        <a:bodyPr/>
        <a:lstStyle/>
        <a:p>
          <a:r>
            <a:rPr lang="es-ES" sz="1200" dirty="0"/>
            <a:t>Secretaria (o) </a:t>
          </a:r>
        </a:p>
      </dgm:t>
    </dgm:pt>
    <dgm:pt modelId="{80038076-030B-4B08-B0D9-244083CEE21E}" type="parTrans" cxnId="{3800FEA8-FF53-488A-8247-941194D9666E}">
      <dgm:prSet/>
      <dgm:spPr/>
      <dgm:t>
        <a:bodyPr/>
        <a:lstStyle/>
        <a:p>
          <a:endParaRPr lang="es-ES" sz="1200"/>
        </a:p>
      </dgm:t>
    </dgm:pt>
    <dgm:pt modelId="{2E6E3F9F-AF39-4420-AE70-CF7035C227FA}" type="sibTrans" cxnId="{3800FEA8-FF53-488A-8247-941194D9666E}">
      <dgm:prSet/>
      <dgm:spPr/>
      <dgm:t>
        <a:bodyPr/>
        <a:lstStyle/>
        <a:p>
          <a:endParaRPr lang="es-ES" sz="1200"/>
        </a:p>
      </dgm:t>
    </dgm:pt>
    <dgm:pt modelId="{6157E13F-8B53-43AC-B9D3-070853D13D0E}">
      <dgm:prSet phldrT="[Texto]" custT="1"/>
      <dgm:spPr/>
      <dgm:t>
        <a:bodyPr/>
        <a:lstStyle/>
        <a:p>
          <a:r>
            <a:rPr lang="es-ES" sz="1200" dirty="0"/>
            <a:t>Jefe (a) de Servicios Familiares  </a:t>
          </a:r>
        </a:p>
      </dgm:t>
    </dgm:pt>
    <dgm:pt modelId="{52EBB161-9BDE-4B29-AA2A-AF4B503554F9}" type="parTrans" cxnId="{59CFBE45-D894-43AB-8964-3074226C98AD}">
      <dgm:prSet/>
      <dgm:spPr/>
      <dgm:t>
        <a:bodyPr/>
        <a:lstStyle/>
        <a:p>
          <a:endParaRPr lang="es-ES" sz="1200"/>
        </a:p>
      </dgm:t>
    </dgm:pt>
    <dgm:pt modelId="{9FCB344F-6E6D-4283-8B1A-31A0799D6909}" type="sibTrans" cxnId="{59CFBE45-D894-43AB-8964-3074226C98AD}">
      <dgm:prSet/>
      <dgm:spPr/>
      <dgm:t>
        <a:bodyPr/>
        <a:lstStyle/>
        <a:p>
          <a:endParaRPr lang="es-ES" sz="1200"/>
        </a:p>
      </dgm:t>
    </dgm:pt>
    <dgm:pt modelId="{FBD0DCC8-6251-4867-BE96-7264BEBEB4CD}">
      <dgm:prSet phldrT="[Texto]" custT="1"/>
      <dgm:spPr/>
      <dgm:t>
        <a:bodyPr/>
        <a:lstStyle/>
        <a:p>
          <a:r>
            <a:rPr lang="es-ES" sz="1200" dirty="0"/>
            <a:t>Jefe (a) de Estancias Infantiles</a:t>
          </a:r>
        </a:p>
      </dgm:t>
    </dgm:pt>
    <dgm:pt modelId="{22159FC2-D899-4C37-B688-3BB00AD24727}" type="parTrans" cxnId="{9F9FA153-8F58-4538-9741-30078BB5106F}">
      <dgm:prSet/>
      <dgm:spPr/>
      <dgm:t>
        <a:bodyPr/>
        <a:lstStyle/>
        <a:p>
          <a:endParaRPr lang="es-ES" sz="1200"/>
        </a:p>
      </dgm:t>
    </dgm:pt>
    <dgm:pt modelId="{A1606F5B-E874-49E7-92C8-148C4BC84527}" type="sibTrans" cxnId="{9F9FA153-8F58-4538-9741-30078BB5106F}">
      <dgm:prSet/>
      <dgm:spPr/>
      <dgm:t>
        <a:bodyPr/>
        <a:lstStyle/>
        <a:p>
          <a:endParaRPr lang="es-ES" sz="1200"/>
        </a:p>
      </dgm:t>
    </dgm:pt>
    <dgm:pt modelId="{67381099-C0E9-424E-B36F-D4ECEBDCE208}">
      <dgm:prSet phldrT="[Texto]" custT="1"/>
      <dgm:spPr/>
      <dgm:t>
        <a:bodyPr/>
        <a:lstStyle/>
        <a:p>
          <a:r>
            <a:rPr lang="es-ES" sz="1200" dirty="0"/>
            <a:t>Supervisor (a) </a:t>
          </a:r>
          <a:endParaRPr lang="es-ES" sz="1200" dirty="0">
            <a:solidFill>
              <a:srgbClr val="FF0000"/>
            </a:solidFill>
          </a:endParaRPr>
        </a:p>
      </dgm:t>
    </dgm:pt>
    <dgm:pt modelId="{C2673067-6B34-4B60-9F35-67831FE02AC7}" type="parTrans" cxnId="{9B6B521B-889C-45AF-80D6-D07D9FA974BD}">
      <dgm:prSet/>
      <dgm:spPr/>
      <dgm:t>
        <a:bodyPr/>
        <a:lstStyle/>
        <a:p>
          <a:endParaRPr lang="es-ES" sz="1200"/>
        </a:p>
      </dgm:t>
    </dgm:pt>
    <dgm:pt modelId="{7F835BA8-899E-41CF-870C-F9BDF3B933DF}" type="sibTrans" cxnId="{9B6B521B-889C-45AF-80D6-D07D9FA974BD}">
      <dgm:prSet/>
      <dgm:spPr/>
      <dgm:t>
        <a:bodyPr/>
        <a:lstStyle/>
        <a:p>
          <a:endParaRPr lang="es-ES" sz="1200"/>
        </a:p>
      </dgm:t>
    </dgm:pt>
    <dgm:pt modelId="{744432FC-64E1-4700-8924-4DF5D8E10900}" type="asst">
      <dgm:prSet custT="1"/>
      <dgm:spPr/>
      <dgm:t>
        <a:bodyPr/>
        <a:lstStyle/>
        <a:p>
          <a:r>
            <a:rPr lang="es-ES" sz="1200" dirty="0"/>
            <a:t>Chofer  </a:t>
          </a:r>
        </a:p>
      </dgm:t>
    </dgm:pt>
    <dgm:pt modelId="{4542C015-270B-44A6-B905-967830C0E45A}" type="parTrans" cxnId="{7761B9A6-EB06-46AA-AE57-4D1F6F1C87BD}">
      <dgm:prSet/>
      <dgm:spPr/>
      <dgm:t>
        <a:bodyPr/>
        <a:lstStyle/>
        <a:p>
          <a:endParaRPr lang="es-ES" sz="1200"/>
        </a:p>
      </dgm:t>
    </dgm:pt>
    <dgm:pt modelId="{79E5E50A-5E1D-4A43-AC59-997E1B7BB448}" type="sibTrans" cxnId="{7761B9A6-EB06-46AA-AE57-4D1F6F1C87BD}">
      <dgm:prSet/>
      <dgm:spPr/>
      <dgm:t>
        <a:bodyPr/>
        <a:lstStyle/>
        <a:p>
          <a:endParaRPr lang="es-ES" sz="1200"/>
        </a:p>
      </dgm:t>
    </dgm:pt>
    <dgm:pt modelId="{80F89314-99C4-430B-8682-83FEB48A6211}" type="asst">
      <dgm:prSet custT="1"/>
      <dgm:spPr/>
      <dgm:t>
        <a:bodyPr/>
        <a:lstStyle/>
        <a:p>
          <a:r>
            <a:rPr lang="es-ES" sz="1200" dirty="0"/>
            <a:t>Psicólogo </a:t>
          </a:r>
        </a:p>
      </dgm:t>
    </dgm:pt>
    <dgm:pt modelId="{3DC2CB61-D7E1-4B94-9F05-4C057603E27B}" type="parTrans" cxnId="{DE704A37-FC30-4455-A367-BF527BE9BCA1}">
      <dgm:prSet/>
      <dgm:spPr/>
      <dgm:t>
        <a:bodyPr/>
        <a:lstStyle/>
        <a:p>
          <a:endParaRPr lang="es-ES" sz="1200"/>
        </a:p>
      </dgm:t>
    </dgm:pt>
    <dgm:pt modelId="{5995EED5-C432-4C48-853E-5643688BE79E}" type="sibTrans" cxnId="{DE704A37-FC30-4455-A367-BF527BE9BCA1}">
      <dgm:prSet/>
      <dgm:spPr/>
      <dgm:t>
        <a:bodyPr/>
        <a:lstStyle/>
        <a:p>
          <a:endParaRPr lang="es-ES" sz="1200"/>
        </a:p>
      </dgm:t>
    </dgm:pt>
    <dgm:pt modelId="{D70EAFE7-FE14-42D7-BF5B-D2E47462BBC5}" type="asst">
      <dgm:prSet custT="1"/>
      <dgm:spPr/>
      <dgm:t>
        <a:bodyPr/>
        <a:lstStyle/>
        <a:p>
          <a:r>
            <a:rPr lang="es-ES" sz="1200" dirty="0"/>
            <a:t>Promotor </a:t>
          </a:r>
        </a:p>
      </dgm:t>
    </dgm:pt>
    <dgm:pt modelId="{6363FD52-342A-4ADC-BEC0-9B6BFC904AA5}" type="parTrans" cxnId="{9887719A-C2C8-4883-B8E0-BD63F4DF8BFF}">
      <dgm:prSet/>
      <dgm:spPr/>
      <dgm:t>
        <a:bodyPr/>
        <a:lstStyle/>
        <a:p>
          <a:endParaRPr lang="es-ES" sz="1200"/>
        </a:p>
      </dgm:t>
    </dgm:pt>
    <dgm:pt modelId="{0917E144-C36A-4817-A633-65B84947EDB2}" type="sibTrans" cxnId="{9887719A-C2C8-4883-B8E0-BD63F4DF8BFF}">
      <dgm:prSet/>
      <dgm:spPr/>
      <dgm:t>
        <a:bodyPr/>
        <a:lstStyle/>
        <a:p>
          <a:endParaRPr lang="es-ES" sz="1200"/>
        </a:p>
      </dgm:t>
    </dgm:pt>
    <dgm:pt modelId="{B9ED79D8-9B18-421B-9D90-D14270397F83}">
      <dgm:prSet custT="1"/>
      <dgm:spPr/>
      <dgm:t>
        <a:bodyPr/>
        <a:lstStyle/>
        <a:p>
          <a:r>
            <a:rPr lang="es-ES" sz="1200" dirty="0"/>
            <a:t>Encargada Casa Club PAPTI   </a:t>
          </a:r>
        </a:p>
      </dgm:t>
    </dgm:pt>
    <dgm:pt modelId="{E33E00F7-C193-4B1C-A12F-F31C0AD11267}" type="parTrans" cxnId="{1DC3F9AB-7ECC-4545-9450-5D390454756B}">
      <dgm:prSet/>
      <dgm:spPr/>
      <dgm:t>
        <a:bodyPr/>
        <a:lstStyle/>
        <a:p>
          <a:endParaRPr lang="es-ES" sz="1200"/>
        </a:p>
      </dgm:t>
    </dgm:pt>
    <dgm:pt modelId="{F01535EF-3E10-47C7-8613-223E285725EE}" type="sibTrans" cxnId="{1DC3F9AB-7ECC-4545-9450-5D390454756B}">
      <dgm:prSet/>
      <dgm:spPr/>
      <dgm:t>
        <a:bodyPr/>
        <a:lstStyle/>
        <a:p>
          <a:endParaRPr lang="es-ES" sz="1200"/>
        </a:p>
      </dgm:t>
    </dgm:pt>
    <dgm:pt modelId="{6D95F05C-C9FD-4589-BE07-3000EBA9E89E}" type="asst">
      <dgm:prSet custT="1"/>
      <dgm:spPr/>
      <dgm:t>
        <a:bodyPr/>
        <a:lstStyle/>
        <a:p>
          <a:r>
            <a:rPr lang="es-ES" sz="1200" dirty="0"/>
            <a:t>Auxiliares Administrativos (as)    </a:t>
          </a:r>
        </a:p>
      </dgm:t>
    </dgm:pt>
    <dgm:pt modelId="{00B16060-ED66-4ABA-8007-B7DC3E3EFFBB}" type="parTrans" cxnId="{0DFB0EF8-52DD-4D89-BE6C-4460E0A465DE}">
      <dgm:prSet/>
      <dgm:spPr/>
      <dgm:t>
        <a:bodyPr/>
        <a:lstStyle/>
        <a:p>
          <a:endParaRPr lang="es-ES" sz="1200"/>
        </a:p>
      </dgm:t>
    </dgm:pt>
    <dgm:pt modelId="{9BAC3FEF-383D-458B-BC3C-F4DF83C9E9F0}" type="sibTrans" cxnId="{0DFB0EF8-52DD-4D89-BE6C-4460E0A465DE}">
      <dgm:prSet/>
      <dgm:spPr/>
      <dgm:t>
        <a:bodyPr/>
        <a:lstStyle/>
        <a:p>
          <a:endParaRPr lang="es-ES" sz="1200"/>
        </a:p>
      </dgm:t>
    </dgm:pt>
    <dgm:pt modelId="{A74291BC-3374-416B-8A6A-473109583287}" type="asst">
      <dgm:prSet custT="1"/>
      <dgm:spPr/>
      <dgm:t>
        <a:bodyPr/>
        <a:lstStyle/>
        <a:p>
          <a:r>
            <a:rPr lang="es-ES" sz="1200" dirty="0"/>
            <a:t>Vigilante </a:t>
          </a:r>
        </a:p>
      </dgm:t>
    </dgm:pt>
    <dgm:pt modelId="{50C8D8F4-8634-43B7-BFD7-C749A8935DEC}" type="parTrans" cxnId="{CB387D1E-B2C5-4D7A-AEDA-69A3ADD1545E}">
      <dgm:prSet/>
      <dgm:spPr/>
      <dgm:t>
        <a:bodyPr/>
        <a:lstStyle/>
        <a:p>
          <a:endParaRPr lang="es-ES" sz="1200"/>
        </a:p>
      </dgm:t>
    </dgm:pt>
    <dgm:pt modelId="{4569421B-0D62-4285-AB87-309B74E55C11}" type="sibTrans" cxnId="{CB387D1E-B2C5-4D7A-AEDA-69A3ADD1545E}">
      <dgm:prSet/>
      <dgm:spPr/>
      <dgm:t>
        <a:bodyPr/>
        <a:lstStyle/>
        <a:p>
          <a:endParaRPr lang="es-ES" sz="1200"/>
        </a:p>
      </dgm:t>
    </dgm:pt>
    <dgm:pt modelId="{2B85410A-CC06-4633-8AF4-2C5B7003A6BE}" type="asst">
      <dgm:prSet custT="1"/>
      <dgm:spPr/>
      <dgm:t>
        <a:bodyPr/>
        <a:lstStyle/>
        <a:p>
          <a:r>
            <a:rPr lang="es-ES" sz="1200" dirty="0"/>
            <a:t>Auxiliar </a:t>
          </a:r>
        </a:p>
      </dgm:t>
    </dgm:pt>
    <dgm:pt modelId="{B293FF87-E43A-4B0E-8734-6836326A4F5F}" type="parTrans" cxnId="{837DB15E-BA12-4633-AC3A-927602A8B66C}">
      <dgm:prSet/>
      <dgm:spPr/>
      <dgm:t>
        <a:bodyPr/>
        <a:lstStyle/>
        <a:p>
          <a:endParaRPr lang="es-ES" sz="1200"/>
        </a:p>
      </dgm:t>
    </dgm:pt>
    <dgm:pt modelId="{0544F756-D429-489A-9865-AF32DE7F5FC9}" type="sibTrans" cxnId="{837DB15E-BA12-4633-AC3A-927602A8B66C}">
      <dgm:prSet/>
      <dgm:spPr/>
      <dgm:t>
        <a:bodyPr/>
        <a:lstStyle/>
        <a:p>
          <a:endParaRPr lang="es-ES" sz="1200"/>
        </a:p>
      </dgm:t>
    </dgm:pt>
    <dgm:pt modelId="{8A24BC7B-9F9C-436E-B3DB-C44C0B88556C}" type="asst">
      <dgm:prSet custT="1"/>
      <dgm:spPr/>
      <dgm:t>
        <a:bodyPr/>
        <a:lstStyle/>
        <a:p>
          <a:r>
            <a:rPr lang="es-ES" sz="1200" dirty="0"/>
            <a:t>Maestro (a) </a:t>
          </a:r>
        </a:p>
      </dgm:t>
    </dgm:pt>
    <dgm:pt modelId="{4A72F5FC-A3F4-490B-BD27-2A6340EC9FD0}" type="parTrans" cxnId="{3F7B5333-B410-4276-98E3-3C526E4B1C1E}">
      <dgm:prSet/>
      <dgm:spPr/>
      <dgm:t>
        <a:bodyPr/>
        <a:lstStyle/>
        <a:p>
          <a:endParaRPr lang="es-ES" sz="1200"/>
        </a:p>
      </dgm:t>
    </dgm:pt>
    <dgm:pt modelId="{7FAB10C8-109B-45E8-AE77-043328E8CFDE}" type="sibTrans" cxnId="{3F7B5333-B410-4276-98E3-3C526E4B1C1E}">
      <dgm:prSet/>
      <dgm:spPr/>
      <dgm:t>
        <a:bodyPr/>
        <a:lstStyle/>
        <a:p>
          <a:endParaRPr lang="es-ES" sz="1200"/>
        </a:p>
      </dgm:t>
    </dgm:pt>
    <dgm:pt modelId="{6BF4AC50-FEC6-4BE6-A465-0F89E5BAA981}" type="asst">
      <dgm:prSet custT="1"/>
      <dgm:spPr/>
      <dgm:t>
        <a:bodyPr/>
        <a:lstStyle/>
        <a:p>
          <a:r>
            <a:rPr lang="es-ES" sz="1200" dirty="0"/>
            <a:t>Encargado (a) </a:t>
          </a:r>
        </a:p>
      </dgm:t>
    </dgm:pt>
    <dgm:pt modelId="{6B0B596A-732C-431A-A2D2-1FB894086545}" type="parTrans" cxnId="{D5E88E3D-E113-4E6F-BF04-3C4F0771033A}">
      <dgm:prSet/>
      <dgm:spPr/>
      <dgm:t>
        <a:bodyPr/>
        <a:lstStyle/>
        <a:p>
          <a:endParaRPr lang="es-ES" sz="1200"/>
        </a:p>
      </dgm:t>
    </dgm:pt>
    <dgm:pt modelId="{B2B20539-DF27-4825-BA98-FACD1980E398}" type="sibTrans" cxnId="{D5E88E3D-E113-4E6F-BF04-3C4F0771033A}">
      <dgm:prSet/>
      <dgm:spPr/>
      <dgm:t>
        <a:bodyPr/>
        <a:lstStyle/>
        <a:p>
          <a:endParaRPr lang="es-ES" sz="1200"/>
        </a:p>
      </dgm:t>
    </dgm:pt>
    <dgm:pt modelId="{9C687DD6-0152-4051-A7F5-258011455396}" type="asst">
      <dgm:prSet custT="1"/>
      <dgm:spPr/>
      <dgm:t>
        <a:bodyPr/>
        <a:lstStyle/>
        <a:p>
          <a:r>
            <a:rPr lang="es-ES" sz="1200" dirty="0"/>
            <a:t>Promotor (a)  </a:t>
          </a:r>
        </a:p>
      </dgm:t>
    </dgm:pt>
    <dgm:pt modelId="{50588D5E-4692-4857-86E2-11D028326DE7}" type="parTrans" cxnId="{A6213256-1F8E-4A9E-B0BE-3B9797D1F84E}">
      <dgm:prSet/>
      <dgm:spPr/>
      <dgm:t>
        <a:bodyPr/>
        <a:lstStyle/>
        <a:p>
          <a:endParaRPr lang="es-ES" sz="1200"/>
        </a:p>
      </dgm:t>
    </dgm:pt>
    <dgm:pt modelId="{AF2CCAC2-013C-4A97-BD6F-563CAE9ACA7A}" type="sibTrans" cxnId="{A6213256-1F8E-4A9E-B0BE-3B9797D1F84E}">
      <dgm:prSet/>
      <dgm:spPr/>
      <dgm:t>
        <a:bodyPr/>
        <a:lstStyle/>
        <a:p>
          <a:endParaRPr lang="es-ES" sz="1200"/>
        </a:p>
      </dgm:t>
    </dgm:pt>
    <dgm:pt modelId="{F7E57ABA-43DB-4663-B5F4-22ED89D6381F}" type="asst">
      <dgm:prSet custT="1"/>
      <dgm:spPr/>
      <dgm:t>
        <a:bodyPr/>
        <a:lstStyle/>
        <a:p>
          <a:r>
            <a:rPr lang="es-ES" sz="1200" dirty="0"/>
            <a:t>Intendente </a:t>
          </a:r>
        </a:p>
      </dgm:t>
    </dgm:pt>
    <dgm:pt modelId="{272C0A4A-AE2F-44F0-A8CF-975CF6E7AEB8}" type="parTrans" cxnId="{3CB24F7D-E5D3-4963-B569-8ADD1F7D73DA}">
      <dgm:prSet/>
      <dgm:spPr/>
      <dgm:t>
        <a:bodyPr/>
        <a:lstStyle/>
        <a:p>
          <a:endParaRPr lang="es-ES" sz="1200"/>
        </a:p>
      </dgm:t>
    </dgm:pt>
    <dgm:pt modelId="{2F4483EF-5E5D-4CFF-831D-5C0A9815CC65}" type="sibTrans" cxnId="{3CB24F7D-E5D3-4963-B569-8ADD1F7D73DA}">
      <dgm:prSet/>
      <dgm:spPr/>
      <dgm:t>
        <a:bodyPr/>
        <a:lstStyle/>
        <a:p>
          <a:endParaRPr lang="es-ES" sz="1200"/>
        </a:p>
      </dgm:t>
    </dgm:pt>
    <dgm:pt modelId="{35221054-4C00-4B9A-9BAF-A5CB5A9FFE60}" type="pres">
      <dgm:prSet presAssocID="{99289680-9B80-4AB6-91EA-03D73B1B626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6086218-0DEF-4AED-AE2B-599FB1813078}" type="pres">
      <dgm:prSet presAssocID="{E695ABA0-47CE-42C9-9C1F-B39CE48654F1}" presName="hierRoot1" presStyleCnt="0">
        <dgm:presLayoutVars>
          <dgm:hierBranch val="init"/>
        </dgm:presLayoutVars>
      </dgm:prSet>
      <dgm:spPr/>
    </dgm:pt>
    <dgm:pt modelId="{37A311F5-C639-42F9-A2C2-4C00F2539938}" type="pres">
      <dgm:prSet presAssocID="{E695ABA0-47CE-42C9-9C1F-B39CE48654F1}" presName="rootComposite1" presStyleCnt="0"/>
      <dgm:spPr/>
    </dgm:pt>
    <dgm:pt modelId="{05199696-B37C-4FFD-90BB-66D5995D35E3}" type="pres">
      <dgm:prSet presAssocID="{E695ABA0-47CE-42C9-9C1F-B39CE48654F1}" presName="rootText1" presStyleLbl="node0" presStyleIdx="0" presStyleCnt="1" custScaleX="120351" custScaleY="11037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D8D6290-D466-40DA-B14E-9162893667A4}" type="pres">
      <dgm:prSet presAssocID="{E695ABA0-47CE-42C9-9C1F-B39CE48654F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A5B0621-8C87-48AA-9189-8231ABAEDA9D}" type="pres">
      <dgm:prSet presAssocID="{E695ABA0-47CE-42C9-9C1F-B39CE48654F1}" presName="hierChild2" presStyleCnt="0"/>
      <dgm:spPr/>
    </dgm:pt>
    <dgm:pt modelId="{D0660594-28FE-4839-829A-FD55C7D8F3AA}" type="pres">
      <dgm:prSet presAssocID="{52EBB161-9BDE-4B29-AA2A-AF4B503554F9}" presName="Name37" presStyleLbl="parChTrans1D2" presStyleIdx="0" presStyleCnt="6"/>
      <dgm:spPr/>
      <dgm:t>
        <a:bodyPr/>
        <a:lstStyle/>
        <a:p>
          <a:endParaRPr lang="es-ES"/>
        </a:p>
      </dgm:t>
    </dgm:pt>
    <dgm:pt modelId="{3480C541-3A4E-49BE-AB23-C00D8132ECF9}" type="pres">
      <dgm:prSet presAssocID="{6157E13F-8B53-43AC-B9D3-070853D13D0E}" presName="hierRoot2" presStyleCnt="0">
        <dgm:presLayoutVars>
          <dgm:hierBranch val="init"/>
        </dgm:presLayoutVars>
      </dgm:prSet>
      <dgm:spPr/>
    </dgm:pt>
    <dgm:pt modelId="{186D0EBA-CFCD-4AAE-A722-F321388F127C}" type="pres">
      <dgm:prSet presAssocID="{6157E13F-8B53-43AC-B9D3-070853D13D0E}" presName="rootComposite" presStyleCnt="0"/>
      <dgm:spPr/>
    </dgm:pt>
    <dgm:pt modelId="{33C4BA0D-DAAB-4104-AF95-ED9AB85FF4CD}" type="pres">
      <dgm:prSet presAssocID="{6157E13F-8B53-43AC-B9D3-070853D13D0E}" presName="rootText" presStyleLbl="node2" presStyleIdx="0" presStyleCnt="4" custScaleY="177780" custLinFactNeighborY="3176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E67AEE4-A7EB-4FA2-A73A-46B1E7F3B977}" type="pres">
      <dgm:prSet presAssocID="{6157E13F-8B53-43AC-B9D3-070853D13D0E}" presName="rootConnector" presStyleLbl="node2" presStyleIdx="0" presStyleCnt="4"/>
      <dgm:spPr/>
      <dgm:t>
        <a:bodyPr/>
        <a:lstStyle/>
        <a:p>
          <a:endParaRPr lang="es-ES"/>
        </a:p>
      </dgm:t>
    </dgm:pt>
    <dgm:pt modelId="{CA64C65F-F083-456A-8CC3-DE888FC6BEF7}" type="pres">
      <dgm:prSet presAssocID="{6157E13F-8B53-43AC-B9D3-070853D13D0E}" presName="hierChild4" presStyleCnt="0"/>
      <dgm:spPr/>
    </dgm:pt>
    <dgm:pt modelId="{C73CDEE0-0C77-4E95-B3A1-36C6EE151B2D}" type="pres">
      <dgm:prSet presAssocID="{6157E13F-8B53-43AC-B9D3-070853D13D0E}" presName="hierChild5" presStyleCnt="0"/>
      <dgm:spPr/>
    </dgm:pt>
    <dgm:pt modelId="{CD913ED8-83F8-4012-B942-CE4725048D41}" type="pres">
      <dgm:prSet presAssocID="{3DC2CB61-D7E1-4B94-9F05-4C057603E27B}" presName="Name111" presStyleLbl="parChTrans1D3" presStyleIdx="0" presStyleCnt="9"/>
      <dgm:spPr/>
      <dgm:t>
        <a:bodyPr/>
        <a:lstStyle/>
        <a:p>
          <a:endParaRPr lang="es-ES"/>
        </a:p>
      </dgm:t>
    </dgm:pt>
    <dgm:pt modelId="{786D4216-20ED-48F1-B509-A8B84DAC0B41}" type="pres">
      <dgm:prSet presAssocID="{80F89314-99C4-430B-8682-83FEB48A6211}" presName="hierRoot3" presStyleCnt="0">
        <dgm:presLayoutVars>
          <dgm:hierBranch val="init"/>
        </dgm:presLayoutVars>
      </dgm:prSet>
      <dgm:spPr/>
    </dgm:pt>
    <dgm:pt modelId="{9C50E5C6-F554-4CA7-8D4A-039A9AA0CB19}" type="pres">
      <dgm:prSet presAssocID="{80F89314-99C4-430B-8682-83FEB48A6211}" presName="rootComposite3" presStyleCnt="0"/>
      <dgm:spPr/>
    </dgm:pt>
    <dgm:pt modelId="{AB502694-87FA-43C2-9725-2C5214336885}" type="pres">
      <dgm:prSet presAssocID="{80F89314-99C4-430B-8682-83FEB48A6211}" presName="rootText3" presStyleLbl="asst2" presStyleIdx="0" presStyleCnt="9" custScaleX="77337" custLinFactNeighborY="3176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1CA5A3A-A594-40E1-80F1-84144296596C}" type="pres">
      <dgm:prSet presAssocID="{80F89314-99C4-430B-8682-83FEB48A6211}" presName="rootConnector3" presStyleLbl="asst2" presStyleIdx="0" presStyleCnt="9"/>
      <dgm:spPr/>
      <dgm:t>
        <a:bodyPr/>
        <a:lstStyle/>
        <a:p>
          <a:endParaRPr lang="es-ES"/>
        </a:p>
      </dgm:t>
    </dgm:pt>
    <dgm:pt modelId="{6E9691D6-D26A-4F79-AAB7-CF6903A008D3}" type="pres">
      <dgm:prSet presAssocID="{80F89314-99C4-430B-8682-83FEB48A6211}" presName="hierChild6" presStyleCnt="0"/>
      <dgm:spPr/>
    </dgm:pt>
    <dgm:pt modelId="{89E6CE75-4AD7-4C24-9F42-AE0D682C60E1}" type="pres">
      <dgm:prSet presAssocID="{80F89314-99C4-430B-8682-83FEB48A6211}" presName="hierChild7" presStyleCnt="0"/>
      <dgm:spPr/>
    </dgm:pt>
    <dgm:pt modelId="{D9990F3B-B933-483F-8DC5-089474F572C8}" type="pres">
      <dgm:prSet presAssocID="{6363FD52-342A-4ADC-BEC0-9B6BFC904AA5}" presName="Name111" presStyleLbl="parChTrans1D3" presStyleIdx="1" presStyleCnt="9"/>
      <dgm:spPr/>
      <dgm:t>
        <a:bodyPr/>
        <a:lstStyle/>
        <a:p>
          <a:endParaRPr lang="es-ES"/>
        </a:p>
      </dgm:t>
    </dgm:pt>
    <dgm:pt modelId="{E169497C-7B56-498B-A5AE-3476C6186CE3}" type="pres">
      <dgm:prSet presAssocID="{D70EAFE7-FE14-42D7-BF5B-D2E47462BBC5}" presName="hierRoot3" presStyleCnt="0">
        <dgm:presLayoutVars>
          <dgm:hierBranch val="init"/>
        </dgm:presLayoutVars>
      </dgm:prSet>
      <dgm:spPr/>
    </dgm:pt>
    <dgm:pt modelId="{2148660E-8802-41F3-BB6E-983391ADE86B}" type="pres">
      <dgm:prSet presAssocID="{D70EAFE7-FE14-42D7-BF5B-D2E47462BBC5}" presName="rootComposite3" presStyleCnt="0"/>
      <dgm:spPr/>
    </dgm:pt>
    <dgm:pt modelId="{937B782C-483D-4E0E-AD1E-41384E661EEF}" type="pres">
      <dgm:prSet presAssocID="{D70EAFE7-FE14-42D7-BF5B-D2E47462BBC5}" presName="rootText3" presStyleLbl="asst2" presStyleIdx="1" presStyleCnt="9" custScaleX="71784" custLinFactNeighborY="3176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F92C010-2330-46A9-849A-99F7BDA1BE70}" type="pres">
      <dgm:prSet presAssocID="{D70EAFE7-FE14-42D7-BF5B-D2E47462BBC5}" presName="rootConnector3" presStyleLbl="asst2" presStyleIdx="1" presStyleCnt="9"/>
      <dgm:spPr/>
      <dgm:t>
        <a:bodyPr/>
        <a:lstStyle/>
        <a:p>
          <a:endParaRPr lang="es-ES"/>
        </a:p>
      </dgm:t>
    </dgm:pt>
    <dgm:pt modelId="{FB7713B7-E9B5-41AC-ADF2-AA1057CFF0C1}" type="pres">
      <dgm:prSet presAssocID="{D70EAFE7-FE14-42D7-BF5B-D2E47462BBC5}" presName="hierChild6" presStyleCnt="0"/>
      <dgm:spPr/>
    </dgm:pt>
    <dgm:pt modelId="{03B45482-1680-40C1-88FA-E0C094B3C44E}" type="pres">
      <dgm:prSet presAssocID="{D70EAFE7-FE14-42D7-BF5B-D2E47462BBC5}" presName="hierChild7" presStyleCnt="0"/>
      <dgm:spPr/>
    </dgm:pt>
    <dgm:pt modelId="{9834AFB5-0A30-40E9-B82A-99DDB181E63C}" type="pres">
      <dgm:prSet presAssocID="{22159FC2-D899-4C37-B688-3BB00AD24727}" presName="Name37" presStyleLbl="parChTrans1D2" presStyleIdx="1" presStyleCnt="6"/>
      <dgm:spPr/>
      <dgm:t>
        <a:bodyPr/>
        <a:lstStyle/>
        <a:p>
          <a:endParaRPr lang="es-ES"/>
        </a:p>
      </dgm:t>
    </dgm:pt>
    <dgm:pt modelId="{F26968CD-C7B6-4E65-8FA2-0618E47526E4}" type="pres">
      <dgm:prSet presAssocID="{FBD0DCC8-6251-4867-BE96-7264BEBEB4CD}" presName="hierRoot2" presStyleCnt="0">
        <dgm:presLayoutVars>
          <dgm:hierBranch val="init"/>
        </dgm:presLayoutVars>
      </dgm:prSet>
      <dgm:spPr/>
    </dgm:pt>
    <dgm:pt modelId="{219BC106-195C-4DC1-B234-C7BFEB870EEC}" type="pres">
      <dgm:prSet presAssocID="{FBD0DCC8-6251-4867-BE96-7264BEBEB4CD}" presName="rootComposite" presStyleCnt="0"/>
      <dgm:spPr/>
    </dgm:pt>
    <dgm:pt modelId="{ED279CE5-B658-452B-8937-D877AF5818C9}" type="pres">
      <dgm:prSet presAssocID="{FBD0DCC8-6251-4867-BE96-7264BEBEB4CD}" presName="rootText" presStyleLbl="node2" presStyleIdx="1" presStyleCnt="4" custLinFactNeighborY="3176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E11710B-E81D-48E5-8385-94022F2F207E}" type="pres">
      <dgm:prSet presAssocID="{FBD0DCC8-6251-4867-BE96-7264BEBEB4CD}" presName="rootConnector" presStyleLbl="node2" presStyleIdx="1" presStyleCnt="4"/>
      <dgm:spPr/>
      <dgm:t>
        <a:bodyPr/>
        <a:lstStyle/>
        <a:p>
          <a:endParaRPr lang="es-ES"/>
        </a:p>
      </dgm:t>
    </dgm:pt>
    <dgm:pt modelId="{1EFDE172-5BA5-44B6-9D2A-07640704D6EC}" type="pres">
      <dgm:prSet presAssocID="{FBD0DCC8-6251-4867-BE96-7264BEBEB4CD}" presName="hierChild4" presStyleCnt="0"/>
      <dgm:spPr/>
    </dgm:pt>
    <dgm:pt modelId="{251541F3-4BC4-48B1-B4DF-1439C6DCCDC3}" type="pres">
      <dgm:prSet presAssocID="{FBD0DCC8-6251-4867-BE96-7264BEBEB4CD}" presName="hierChild5" presStyleCnt="0"/>
      <dgm:spPr/>
    </dgm:pt>
    <dgm:pt modelId="{199B6683-4D2E-4CB5-858E-9CB084F51A95}" type="pres">
      <dgm:prSet presAssocID="{C2673067-6B34-4B60-9F35-67831FE02AC7}" presName="Name37" presStyleLbl="parChTrans1D2" presStyleIdx="2" presStyleCnt="6"/>
      <dgm:spPr/>
      <dgm:t>
        <a:bodyPr/>
        <a:lstStyle/>
        <a:p>
          <a:endParaRPr lang="es-ES"/>
        </a:p>
      </dgm:t>
    </dgm:pt>
    <dgm:pt modelId="{24E24643-C2A4-4E14-9F72-902EC1542DBC}" type="pres">
      <dgm:prSet presAssocID="{67381099-C0E9-424E-B36F-D4ECEBDCE208}" presName="hierRoot2" presStyleCnt="0">
        <dgm:presLayoutVars>
          <dgm:hierBranch val="init"/>
        </dgm:presLayoutVars>
      </dgm:prSet>
      <dgm:spPr/>
    </dgm:pt>
    <dgm:pt modelId="{56BAE4F9-B4E5-40B3-8F04-89E16B8608DF}" type="pres">
      <dgm:prSet presAssocID="{67381099-C0E9-424E-B36F-D4ECEBDCE208}" presName="rootComposite" presStyleCnt="0"/>
      <dgm:spPr/>
    </dgm:pt>
    <dgm:pt modelId="{4AA04826-3CEF-46F7-B117-6E5864CD481E}" type="pres">
      <dgm:prSet presAssocID="{67381099-C0E9-424E-B36F-D4ECEBDCE208}" presName="rootText" presStyleLbl="node2" presStyleIdx="2" presStyleCnt="4" custLinFactNeighborY="3176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0B252FB-DF31-4D93-96E9-7C1038672925}" type="pres">
      <dgm:prSet presAssocID="{67381099-C0E9-424E-B36F-D4ECEBDCE208}" presName="rootConnector" presStyleLbl="node2" presStyleIdx="2" presStyleCnt="4"/>
      <dgm:spPr/>
      <dgm:t>
        <a:bodyPr/>
        <a:lstStyle/>
        <a:p>
          <a:endParaRPr lang="es-ES"/>
        </a:p>
      </dgm:t>
    </dgm:pt>
    <dgm:pt modelId="{AE62C747-CF7E-4FEB-A638-832774C46929}" type="pres">
      <dgm:prSet presAssocID="{67381099-C0E9-424E-B36F-D4ECEBDCE208}" presName="hierChild4" presStyleCnt="0"/>
      <dgm:spPr/>
    </dgm:pt>
    <dgm:pt modelId="{7AF61929-02D2-4723-A326-F46E11BA1BD0}" type="pres">
      <dgm:prSet presAssocID="{67381099-C0E9-424E-B36F-D4ECEBDCE208}" presName="hierChild5" presStyleCnt="0"/>
      <dgm:spPr/>
    </dgm:pt>
    <dgm:pt modelId="{C4A88E67-F21B-4EA4-B8FA-6EB85230D329}" type="pres">
      <dgm:prSet presAssocID="{E33E00F7-C193-4B1C-A12F-F31C0AD11267}" presName="Name37" presStyleLbl="parChTrans1D2" presStyleIdx="3" presStyleCnt="6"/>
      <dgm:spPr/>
      <dgm:t>
        <a:bodyPr/>
        <a:lstStyle/>
        <a:p>
          <a:endParaRPr lang="es-ES"/>
        </a:p>
      </dgm:t>
    </dgm:pt>
    <dgm:pt modelId="{4895B65E-57CB-4268-BD90-6C32F96E9516}" type="pres">
      <dgm:prSet presAssocID="{B9ED79D8-9B18-421B-9D90-D14270397F83}" presName="hierRoot2" presStyleCnt="0">
        <dgm:presLayoutVars>
          <dgm:hierBranch val="init"/>
        </dgm:presLayoutVars>
      </dgm:prSet>
      <dgm:spPr/>
    </dgm:pt>
    <dgm:pt modelId="{C0E383D2-B6E7-4B92-AB50-2D18B46C76FA}" type="pres">
      <dgm:prSet presAssocID="{B9ED79D8-9B18-421B-9D90-D14270397F83}" presName="rootComposite" presStyleCnt="0"/>
      <dgm:spPr/>
    </dgm:pt>
    <dgm:pt modelId="{AE511442-76B1-4FF6-A125-F7BE96056605}" type="pres">
      <dgm:prSet presAssocID="{B9ED79D8-9B18-421B-9D90-D14270397F83}" presName="rootText" presStyleLbl="node2" presStyleIdx="3" presStyleCnt="4" custLinFactNeighborY="3176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72A323F-CBD6-4800-B0B8-E6E514B9E4EC}" type="pres">
      <dgm:prSet presAssocID="{B9ED79D8-9B18-421B-9D90-D14270397F83}" presName="rootConnector" presStyleLbl="node2" presStyleIdx="3" presStyleCnt="4"/>
      <dgm:spPr/>
      <dgm:t>
        <a:bodyPr/>
        <a:lstStyle/>
        <a:p>
          <a:endParaRPr lang="es-ES"/>
        </a:p>
      </dgm:t>
    </dgm:pt>
    <dgm:pt modelId="{63BB91C6-B82F-4ABE-9325-7135149C39F3}" type="pres">
      <dgm:prSet presAssocID="{B9ED79D8-9B18-421B-9D90-D14270397F83}" presName="hierChild4" presStyleCnt="0"/>
      <dgm:spPr/>
    </dgm:pt>
    <dgm:pt modelId="{1198845E-BEB7-4F1E-A10C-6D0C9BED4653}" type="pres">
      <dgm:prSet presAssocID="{B9ED79D8-9B18-421B-9D90-D14270397F83}" presName="hierChild5" presStyleCnt="0"/>
      <dgm:spPr/>
    </dgm:pt>
    <dgm:pt modelId="{57ECAD82-B399-4613-AAF8-9472A42535F1}" type="pres">
      <dgm:prSet presAssocID="{00B16060-ED66-4ABA-8007-B7DC3E3EFFBB}" presName="Name111" presStyleLbl="parChTrans1D3" presStyleIdx="2" presStyleCnt="9"/>
      <dgm:spPr/>
      <dgm:t>
        <a:bodyPr/>
        <a:lstStyle/>
        <a:p>
          <a:endParaRPr lang="es-ES"/>
        </a:p>
      </dgm:t>
    </dgm:pt>
    <dgm:pt modelId="{1AC57A49-7A63-46BB-85A6-5101549D6CF9}" type="pres">
      <dgm:prSet presAssocID="{6D95F05C-C9FD-4589-BE07-3000EBA9E89E}" presName="hierRoot3" presStyleCnt="0">
        <dgm:presLayoutVars>
          <dgm:hierBranch val="init"/>
        </dgm:presLayoutVars>
      </dgm:prSet>
      <dgm:spPr/>
    </dgm:pt>
    <dgm:pt modelId="{96814CB0-CD88-46D1-B261-7F559B79B00A}" type="pres">
      <dgm:prSet presAssocID="{6D95F05C-C9FD-4589-BE07-3000EBA9E89E}" presName="rootComposite3" presStyleCnt="0"/>
      <dgm:spPr/>
    </dgm:pt>
    <dgm:pt modelId="{764DAA54-749C-4CBF-B6CD-737EE25E190D}" type="pres">
      <dgm:prSet presAssocID="{6D95F05C-C9FD-4589-BE07-3000EBA9E89E}" presName="rootText3" presStyleLbl="asst2" presStyleIdx="2" presStyleCnt="9" custScaleX="120351" custScaleY="82526" custLinFactNeighborY="3176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D1E9F96-42EF-4A8A-B7CB-6644F60947DB}" type="pres">
      <dgm:prSet presAssocID="{6D95F05C-C9FD-4589-BE07-3000EBA9E89E}" presName="rootConnector3" presStyleLbl="asst2" presStyleIdx="2" presStyleCnt="9"/>
      <dgm:spPr/>
      <dgm:t>
        <a:bodyPr/>
        <a:lstStyle/>
        <a:p>
          <a:endParaRPr lang="es-ES"/>
        </a:p>
      </dgm:t>
    </dgm:pt>
    <dgm:pt modelId="{0E8E7D7E-306C-48D0-997C-7471F1ED497D}" type="pres">
      <dgm:prSet presAssocID="{6D95F05C-C9FD-4589-BE07-3000EBA9E89E}" presName="hierChild6" presStyleCnt="0"/>
      <dgm:spPr/>
    </dgm:pt>
    <dgm:pt modelId="{3DE97328-2C0A-4DE0-9E66-56C5030AB66F}" type="pres">
      <dgm:prSet presAssocID="{6D95F05C-C9FD-4589-BE07-3000EBA9E89E}" presName="hierChild7" presStyleCnt="0"/>
      <dgm:spPr/>
    </dgm:pt>
    <dgm:pt modelId="{E0819C89-EDC1-4BE5-B9D1-3435CB7801A4}" type="pres">
      <dgm:prSet presAssocID="{50C8D8F4-8634-43B7-BFD7-C749A8935DEC}" presName="Name111" presStyleLbl="parChTrans1D3" presStyleIdx="3" presStyleCnt="9"/>
      <dgm:spPr/>
      <dgm:t>
        <a:bodyPr/>
        <a:lstStyle/>
        <a:p>
          <a:endParaRPr lang="es-ES"/>
        </a:p>
      </dgm:t>
    </dgm:pt>
    <dgm:pt modelId="{2AC9DA48-B250-45CF-A537-48BDEBB97897}" type="pres">
      <dgm:prSet presAssocID="{A74291BC-3374-416B-8A6A-473109583287}" presName="hierRoot3" presStyleCnt="0">
        <dgm:presLayoutVars>
          <dgm:hierBranch val="init"/>
        </dgm:presLayoutVars>
      </dgm:prSet>
      <dgm:spPr/>
    </dgm:pt>
    <dgm:pt modelId="{B72B2D10-9DC3-4218-9D32-935263C00FB0}" type="pres">
      <dgm:prSet presAssocID="{A74291BC-3374-416B-8A6A-473109583287}" presName="rootComposite3" presStyleCnt="0"/>
      <dgm:spPr/>
    </dgm:pt>
    <dgm:pt modelId="{B586C106-5AF5-49D8-A684-B2A56A8B23C6}" type="pres">
      <dgm:prSet presAssocID="{A74291BC-3374-416B-8A6A-473109583287}" presName="rootText3" presStyleLbl="asst2" presStyleIdx="3" presStyleCnt="9" custScaleX="120351" custScaleY="82526" custLinFactNeighborY="3176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6D79313-125B-4CF2-B718-A4CD4A8607A2}" type="pres">
      <dgm:prSet presAssocID="{A74291BC-3374-416B-8A6A-473109583287}" presName="rootConnector3" presStyleLbl="asst2" presStyleIdx="3" presStyleCnt="9"/>
      <dgm:spPr/>
      <dgm:t>
        <a:bodyPr/>
        <a:lstStyle/>
        <a:p>
          <a:endParaRPr lang="es-ES"/>
        </a:p>
      </dgm:t>
    </dgm:pt>
    <dgm:pt modelId="{B9E78808-D2C3-46FA-B071-149FB8D321C0}" type="pres">
      <dgm:prSet presAssocID="{A74291BC-3374-416B-8A6A-473109583287}" presName="hierChild6" presStyleCnt="0"/>
      <dgm:spPr/>
    </dgm:pt>
    <dgm:pt modelId="{2E2D58E0-4E9D-4AC1-9B92-C63A23D616CB}" type="pres">
      <dgm:prSet presAssocID="{A74291BC-3374-416B-8A6A-473109583287}" presName="hierChild7" presStyleCnt="0"/>
      <dgm:spPr/>
    </dgm:pt>
    <dgm:pt modelId="{AF7F462C-F9EA-4E6B-8F74-61D9DBC46CE5}" type="pres">
      <dgm:prSet presAssocID="{B293FF87-E43A-4B0E-8734-6836326A4F5F}" presName="Name111" presStyleLbl="parChTrans1D3" presStyleIdx="4" presStyleCnt="9"/>
      <dgm:spPr/>
      <dgm:t>
        <a:bodyPr/>
        <a:lstStyle/>
        <a:p>
          <a:endParaRPr lang="es-ES"/>
        </a:p>
      </dgm:t>
    </dgm:pt>
    <dgm:pt modelId="{E7187798-95A4-4224-BFD3-84443F69A4CA}" type="pres">
      <dgm:prSet presAssocID="{2B85410A-CC06-4633-8AF4-2C5B7003A6BE}" presName="hierRoot3" presStyleCnt="0">
        <dgm:presLayoutVars>
          <dgm:hierBranch val="init"/>
        </dgm:presLayoutVars>
      </dgm:prSet>
      <dgm:spPr/>
    </dgm:pt>
    <dgm:pt modelId="{9E5FC724-907A-4844-A766-F6CC8CDC8C14}" type="pres">
      <dgm:prSet presAssocID="{2B85410A-CC06-4633-8AF4-2C5B7003A6BE}" presName="rootComposite3" presStyleCnt="0"/>
      <dgm:spPr/>
    </dgm:pt>
    <dgm:pt modelId="{29554508-0ADE-451B-8CBE-4F9F8C200A1A}" type="pres">
      <dgm:prSet presAssocID="{2B85410A-CC06-4633-8AF4-2C5B7003A6BE}" presName="rootText3" presStyleLbl="asst2" presStyleIdx="4" presStyleCnt="9" custScaleX="120351" custScaleY="82526" custLinFactNeighborY="1323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E3CFF70-0D33-4CFC-B3BB-FAF0063C80AA}" type="pres">
      <dgm:prSet presAssocID="{2B85410A-CC06-4633-8AF4-2C5B7003A6BE}" presName="rootConnector3" presStyleLbl="asst2" presStyleIdx="4" presStyleCnt="9"/>
      <dgm:spPr/>
      <dgm:t>
        <a:bodyPr/>
        <a:lstStyle/>
        <a:p>
          <a:endParaRPr lang="es-ES"/>
        </a:p>
      </dgm:t>
    </dgm:pt>
    <dgm:pt modelId="{FE64D865-E3DB-4508-BB02-52BD1C65B318}" type="pres">
      <dgm:prSet presAssocID="{2B85410A-CC06-4633-8AF4-2C5B7003A6BE}" presName="hierChild6" presStyleCnt="0"/>
      <dgm:spPr/>
    </dgm:pt>
    <dgm:pt modelId="{3223450B-E228-4606-BF73-D0E67E0DA550}" type="pres">
      <dgm:prSet presAssocID="{2B85410A-CC06-4633-8AF4-2C5B7003A6BE}" presName="hierChild7" presStyleCnt="0"/>
      <dgm:spPr/>
    </dgm:pt>
    <dgm:pt modelId="{770D652A-3C8B-4EB3-A41D-6CFB007D8C0A}" type="pres">
      <dgm:prSet presAssocID="{4A72F5FC-A3F4-490B-BD27-2A6340EC9FD0}" presName="Name111" presStyleLbl="parChTrans1D3" presStyleIdx="5" presStyleCnt="9"/>
      <dgm:spPr/>
      <dgm:t>
        <a:bodyPr/>
        <a:lstStyle/>
        <a:p>
          <a:endParaRPr lang="es-ES"/>
        </a:p>
      </dgm:t>
    </dgm:pt>
    <dgm:pt modelId="{8AA414D4-7A20-45E3-8D92-14193F1D3756}" type="pres">
      <dgm:prSet presAssocID="{8A24BC7B-9F9C-436E-B3DB-C44C0B88556C}" presName="hierRoot3" presStyleCnt="0">
        <dgm:presLayoutVars>
          <dgm:hierBranch val="init"/>
        </dgm:presLayoutVars>
      </dgm:prSet>
      <dgm:spPr/>
    </dgm:pt>
    <dgm:pt modelId="{FCDCF043-E899-4210-9BAF-2CBFA5EDD480}" type="pres">
      <dgm:prSet presAssocID="{8A24BC7B-9F9C-436E-B3DB-C44C0B88556C}" presName="rootComposite3" presStyleCnt="0"/>
      <dgm:spPr/>
    </dgm:pt>
    <dgm:pt modelId="{9EEB8961-DF3D-4AF6-9D8B-5DFD93E614E5}" type="pres">
      <dgm:prSet presAssocID="{8A24BC7B-9F9C-436E-B3DB-C44C0B88556C}" presName="rootText3" presStyleLbl="asst2" presStyleIdx="5" presStyleCnt="9" custScaleX="120351" custScaleY="82526" custLinFactNeighborY="1323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8112DE1-FF0C-48B5-8049-A55BCD692ADE}" type="pres">
      <dgm:prSet presAssocID="{8A24BC7B-9F9C-436E-B3DB-C44C0B88556C}" presName="rootConnector3" presStyleLbl="asst2" presStyleIdx="5" presStyleCnt="9"/>
      <dgm:spPr/>
      <dgm:t>
        <a:bodyPr/>
        <a:lstStyle/>
        <a:p>
          <a:endParaRPr lang="es-ES"/>
        </a:p>
      </dgm:t>
    </dgm:pt>
    <dgm:pt modelId="{69C89C46-9F02-4F48-A271-0F69CD445B60}" type="pres">
      <dgm:prSet presAssocID="{8A24BC7B-9F9C-436E-B3DB-C44C0B88556C}" presName="hierChild6" presStyleCnt="0"/>
      <dgm:spPr/>
    </dgm:pt>
    <dgm:pt modelId="{0FC97631-F8A4-4643-B13C-AF9256913856}" type="pres">
      <dgm:prSet presAssocID="{8A24BC7B-9F9C-436E-B3DB-C44C0B88556C}" presName="hierChild7" presStyleCnt="0"/>
      <dgm:spPr/>
    </dgm:pt>
    <dgm:pt modelId="{DEA565AD-1A8D-4D73-B334-71DA29BAF356}" type="pres">
      <dgm:prSet presAssocID="{6B0B596A-732C-431A-A2D2-1FB894086545}" presName="Name111" presStyleLbl="parChTrans1D3" presStyleIdx="6" presStyleCnt="9"/>
      <dgm:spPr/>
      <dgm:t>
        <a:bodyPr/>
        <a:lstStyle/>
        <a:p>
          <a:endParaRPr lang="es-ES"/>
        </a:p>
      </dgm:t>
    </dgm:pt>
    <dgm:pt modelId="{7FD5AC5A-89B0-48CC-A2E0-CF40F0F6295A}" type="pres">
      <dgm:prSet presAssocID="{6BF4AC50-FEC6-4BE6-A465-0F89E5BAA981}" presName="hierRoot3" presStyleCnt="0">
        <dgm:presLayoutVars>
          <dgm:hierBranch val="init"/>
        </dgm:presLayoutVars>
      </dgm:prSet>
      <dgm:spPr/>
    </dgm:pt>
    <dgm:pt modelId="{12C85076-DCE1-42A8-8E6C-E00E797C28A6}" type="pres">
      <dgm:prSet presAssocID="{6BF4AC50-FEC6-4BE6-A465-0F89E5BAA981}" presName="rootComposite3" presStyleCnt="0"/>
      <dgm:spPr/>
    </dgm:pt>
    <dgm:pt modelId="{26CA1E48-CF98-46FE-9C47-B5CE57D558FC}" type="pres">
      <dgm:prSet presAssocID="{6BF4AC50-FEC6-4BE6-A465-0F89E5BAA981}" presName="rootText3" presStyleLbl="asst2" presStyleIdx="6" presStyleCnt="9" custScaleX="120351" custScaleY="82526" custLinFactNeighborY="26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952C2-0908-4A71-8714-BDC68C931423}" type="pres">
      <dgm:prSet presAssocID="{6BF4AC50-FEC6-4BE6-A465-0F89E5BAA981}" presName="rootConnector3" presStyleLbl="asst2" presStyleIdx="6" presStyleCnt="9"/>
      <dgm:spPr/>
      <dgm:t>
        <a:bodyPr/>
        <a:lstStyle/>
        <a:p>
          <a:endParaRPr lang="es-ES"/>
        </a:p>
      </dgm:t>
    </dgm:pt>
    <dgm:pt modelId="{22C8BEF8-24DC-4758-80CA-1FD816C52CAB}" type="pres">
      <dgm:prSet presAssocID="{6BF4AC50-FEC6-4BE6-A465-0F89E5BAA981}" presName="hierChild6" presStyleCnt="0"/>
      <dgm:spPr/>
    </dgm:pt>
    <dgm:pt modelId="{B0E90C5D-D4C7-4FD1-94AD-52B322D8F4F6}" type="pres">
      <dgm:prSet presAssocID="{6BF4AC50-FEC6-4BE6-A465-0F89E5BAA981}" presName="hierChild7" presStyleCnt="0"/>
      <dgm:spPr/>
    </dgm:pt>
    <dgm:pt modelId="{B90843E4-77A4-452C-829C-80639472981B}" type="pres">
      <dgm:prSet presAssocID="{50588D5E-4692-4857-86E2-11D028326DE7}" presName="Name111" presStyleLbl="parChTrans1D3" presStyleIdx="7" presStyleCnt="9"/>
      <dgm:spPr/>
      <dgm:t>
        <a:bodyPr/>
        <a:lstStyle/>
        <a:p>
          <a:endParaRPr lang="es-ES"/>
        </a:p>
      </dgm:t>
    </dgm:pt>
    <dgm:pt modelId="{869E14CB-26B4-499F-B503-CEC2783A065B}" type="pres">
      <dgm:prSet presAssocID="{9C687DD6-0152-4051-A7F5-258011455396}" presName="hierRoot3" presStyleCnt="0">
        <dgm:presLayoutVars>
          <dgm:hierBranch val="init"/>
        </dgm:presLayoutVars>
      </dgm:prSet>
      <dgm:spPr/>
    </dgm:pt>
    <dgm:pt modelId="{E1FF7CB4-5395-42A6-AF41-BDD722A50913}" type="pres">
      <dgm:prSet presAssocID="{9C687DD6-0152-4051-A7F5-258011455396}" presName="rootComposite3" presStyleCnt="0"/>
      <dgm:spPr/>
    </dgm:pt>
    <dgm:pt modelId="{98405908-B7D2-48E7-9271-95F535AAF33A}" type="pres">
      <dgm:prSet presAssocID="{9C687DD6-0152-4051-A7F5-258011455396}" presName="rootText3" presStyleLbl="asst2" presStyleIdx="7" presStyleCnt="9" custScaleX="120351" custScaleY="82526" custLinFactNeighborY="26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39402D-E43C-4C31-93DC-046867C2E4FC}" type="pres">
      <dgm:prSet presAssocID="{9C687DD6-0152-4051-A7F5-258011455396}" presName="rootConnector3" presStyleLbl="asst2" presStyleIdx="7" presStyleCnt="9"/>
      <dgm:spPr/>
      <dgm:t>
        <a:bodyPr/>
        <a:lstStyle/>
        <a:p>
          <a:endParaRPr lang="es-ES"/>
        </a:p>
      </dgm:t>
    </dgm:pt>
    <dgm:pt modelId="{635AC697-3D6C-473A-8D77-7A6E3C15FBB6}" type="pres">
      <dgm:prSet presAssocID="{9C687DD6-0152-4051-A7F5-258011455396}" presName="hierChild6" presStyleCnt="0"/>
      <dgm:spPr/>
    </dgm:pt>
    <dgm:pt modelId="{A7DAB7AD-31CF-4154-8BEE-78C3E8DCD1DF}" type="pres">
      <dgm:prSet presAssocID="{9C687DD6-0152-4051-A7F5-258011455396}" presName="hierChild7" presStyleCnt="0"/>
      <dgm:spPr/>
    </dgm:pt>
    <dgm:pt modelId="{CEFBF274-9C8E-428E-925E-219998BF39CB}" type="pres">
      <dgm:prSet presAssocID="{272C0A4A-AE2F-44F0-A8CF-975CF6E7AEB8}" presName="Name111" presStyleLbl="parChTrans1D3" presStyleIdx="8" presStyleCnt="9"/>
      <dgm:spPr/>
      <dgm:t>
        <a:bodyPr/>
        <a:lstStyle/>
        <a:p>
          <a:endParaRPr lang="es-ES"/>
        </a:p>
      </dgm:t>
    </dgm:pt>
    <dgm:pt modelId="{7E94A8CB-CEDF-45F6-A7C2-669EEFF73AEA}" type="pres">
      <dgm:prSet presAssocID="{F7E57ABA-43DB-4663-B5F4-22ED89D6381F}" presName="hierRoot3" presStyleCnt="0">
        <dgm:presLayoutVars>
          <dgm:hierBranch val="init"/>
        </dgm:presLayoutVars>
      </dgm:prSet>
      <dgm:spPr/>
    </dgm:pt>
    <dgm:pt modelId="{B602109F-7C85-46F0-BC25-588BD91F7EFA}" type="pres">
      <dgm:prSet presAssocID="{F7E57ABA-43DB-4663-B5F4-22ED89D6381F}" presName="rootComposite3" presStyleCnt="0"/>
      <dgm:spPr/>
    </dgm:pt>
    <dgm:pt modelId="{9E9B889F-5079-4253-8D58-FE65F5ECEBA2}" type="pres">
      <dgm:prSet presAssocID="{F7E57ABA-43DB-4663-B5F4-22ED89D6381F}" presName="rootText3" presStyleLbl="asst2" presStyleIdx="8" presStyleCnt="9" custScaleX="120351" custScaleY="82526" custLinFactNeighborY="-1058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CC9EC6E-90BF-425D-91DA-2B40FCBB6ABB}" type="pres">
      <dgm:prSet presAssocID="{F7E57ABA-43DB-4663-B5F4-22ED89D6381F}" presName="rootConnector3" presStyleLbl="asst2" presStyleIdx="8" presStyleCnt="9"/>
      <dgm:spPr/>
      <dgm:t>
        <a:bodyPr/>
        <a:lstStyle/>
        <a:p>
          <a:endParaRPr lang="es-ES"/>
        </a:p>
      </dgm:t>
    </dgm:pt>
    <dgm:pt modelId="{CD575CF9-7499-4FB0-B4A4-4DE57DDDEDDF}" type="pres">
      <dgm:prSet presAssocID="{F7E57ABA-43DB-4663-B5F4-22ED89D6381F}" presName="hierChild6" presStyleCnt="0"/>
      <dgm:spPr/>
    </dgm:pt>
    <dgm:pt modelId="{30A65DFD-23CB-4F11-A0F8-2F45A3B3E00A}" type="pres">
      <dgm:prSet presAssocID="{F7E57ABA-43DB-4663-B5F4-22ED89D6381F}" presName="hierChild7" presStyleCnt="0"/>
      <dgm:spPr/>
    </dgm:pt>
    <dgm:pt modelId="{A9B9DEA7-181A-4F69-BC00-0D4B8D55FEFC}" type="pres">
      <dgm:prSet presAssocID="{E695ABA0-47CE-42C9-9C1F-B39CE48654F1}" presName="hierChild3" presStyleCnt="0"/>
      <dgm:spPr/>
    </dgm:pt>
    <dgm:pt modelId="{DC4A4941-99DC-4625-AC2F-E17362C999F1}" type="pres">
      <dgm:prSet presAssocID="{80038076-030B-4B08-B0D9-244083CEE21E}" presName="Name111" presStyleLbl="parChTrans1D2" presStyleIdx="4" presStyleCnt="6"/>
      <dgm:spPr/>
      <dgm:t>
        <a:bodyPr/>
        <a:lstStyle/>
        <a:p>
          <a:endParaRPr lang="es-ES"/>
        </a:p>
      </dgm:t>
    </dgm:pt>
    <dgm:pt modelId="{EF6E33B3-D185-4CAE-A47A-D4298DF88526}" type="pres">
      <dgm:prSet presAssocID="{D098F617-21C4-45DA-9F94-6A332CD078EB}" presName="hierRoot3" presStyleCnt="0">
        <dgm:presLayoutVars>
          <dgm:hierBranch val="init"/>
        </dgm:presLayoutVars>
      </dgm:prSet>
      <dgm:spPr/>
    </dgm:pt>
    <dgm:pt modelId="{4E81BA98-BBA8-4FBC-918A-AEBF0355F379}" type="pres">
      <dgm:prSet presAssocID="{D098F617-21C4-45DA-9F94-6A332CD078EB}" presName="rootComposite3" presStyleCnt="0"/>
      <dgm:spPr/>
    </dgm:pt>
    <dgm:pt modelId="{4378B62A-51DD-4991-8474-6BB52FD80A11}" type="pres">
      <dgm:prSet presAssocID="{D098F617-21C4-45DA-9F94-6A332CD078EB}" presName="rootText3" presStyleLbl="asst1" presStyleIdx="0" presStyleCnt="2" custLinFactNeighborY="2382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E605563-413B-4C52-9246-AD90F01012FF}" type="pres">
      <dgm:prSet presAssocID="{D098F617-21C4-45DA-9F94-6A332CD078EB}" presName="rootConnector3" presStyleLbl="asst1" presStyleIdx="0" presStyleCnt="2"/>
      <dgm:spPr/>
      <dgm:t>
        <a:bodyPr/>
        <a:lstStyle/>
        <a:p>
          <a:endParaRPr lang="es-ES"/>
        </a:p>
      </dgm:t>
    </dgm:pt>
    <dgm:pt modelId="{E14C2F1E-3329-42AF-94F8-BFB94794CFDC}" type="pres">
      <dgm:prSet presAssocID="{D098F617-21C4-45DA-9F94-6A332CD078EB}" presName="hierChild6" presStyleCnt="0"/>
      <dgm:spPr/>
    </dgm:pt>
    <dgm:pt modelId="{6E75B19A-AC9F-484A-B588-2A2571D91288}" type="pres">
      <dgm:prSet presAssocID="{D098F617-21C4-45DA-9F94-6A332CD078EB}" presName="hierChild7" presStyleCnt="0"/>
      <dgm:spPr/>
    </dgm:pt>
    <dgm:pt modelId="{EE9AE1BD-F7B5-4209-8CED-FE66EF124FDA}" type="pres">
      <dgm:prSet presAssocID="{4542C015-270B-44A6-B905-967830C0E45A}" presName="Name111" presStyleLbl="parChTrans1D2" presStyleIdx="5" presStyleCnt="6"/>
      <dgm:spPr/>
      <dgm:t>
        <a:bodyPr/>
        <a:lstStyle/>
        <a:p>
          <a:endParaRPr lang="es-ES"/>
        </a:p>
      </dgm:t>
    </dgm:pt>
    <dgm:pt modelId="{1922790D-B445-4852-810C-A778D667A44F}" type="pres">
      <dgm:prSet presAssocID="{744432FC-64E1-4700-8924-4DF5D8E10900}" presName="hierRoot3" presStyleCnt="0">
        <dgm:presLayoutVars>
          <dgm:hierBranch val="init"/>
        </dgm:presLayoutVars>
      </dgm:prSet>
      <dgm:spPr/>
    </dgm:pt>
    <dgm:pt modelId="{E7A4E7A1-4CBF-426D-A5B8-703DBC6A26D5}" type="pres">
      <dgm:prSet presAssocID="{744432FC-64E1-4700-8924-4DF5D8E10900}" presName="rootComposite3" presStyleCnt="0"/>
      <dgm:spPr/>
    </dgm:pt>
    <dgm:pt modelId="{83EACB74-E09A-4AAF-8DDF-32DCD0FF48B9}" type="pres">
      <dgm:prSet presAssocID="{744432FC-64E1-4700-8924-4DF5D8E10900}" presName="rootText3" presStyleLbl="asst1" presStyleIdx="1" presStyleCnt="2" custLinFactNeighborY="2382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EED62CD-C479-4F5A-BB03-D6A195CCEEA9}" type="pres">
      <dgm:prSet presAssocID="{744432FC-64E1-4700-8924-4DF5D8E10900}" presName="rootConnector3" presStyleLbl="asst1" presStyleIdx="1" presStyleCnt="2"/>
      <dgm:spPr/>
      <dgm:t>
        <a:bodyPr/>
        <a:lstStyle/>
        <a:p>
          <a:endParaRPr lang="es-ES"/>
        </a:p>
      </dgm:t>
    </dgm:pt>
    <dgm:pt modelId="{57EE0FEC-53F7-4E04-B381-EB62D443EF3D}" type="pres">
      <dgm:prSet presAssocID="{744432FC-64E1-4700-8924-4DF5D8E10900}" presName="hierChild6" presStyleCnt="0"/>
      <dgm:spPr/>
    </dgm:pt>
    <dgm:pt modelId="{66C2054A-F4E5-49A9-8FCC-E6D08D5A26A7}" type="pres">
      <dgm:prSet presAssocID="{744432FC-64E1-4700-8924-4DF5D8E10900}" presName="hierChild7" presStyleCnt="0"/>
      <dgm:spPr/>
    </dgm:pt>
  </dgm:ptLst>
  <dgm:cxnLst>
    <dgm:cxn modelId="{19ADC371-F3E8-4A0F-B583-E6ED4E049E41}" type="presOf" srcId="{22159FC2-D899-4C37-B688-3BB00AD24727}" destId="{9834AFB5-0A30-40E9-B82A-99DDB181E63C}" srcOrd="0" destOrd="0" presId="urn:microsoft.com/office/officeart/2005/8/layout/orgChart1"/>
    <dgm:cxn modelId="{837DB15E-BA12-4633-AC3A-927602A8B66C}" srcId="{B9ED79D8-9B18-421B-9D90-D14270397F83}" destId="{2B85410A-CC06-4633-8AF4-2C5B7003A6BE}" srcOrd="2" destOrd="0" parTransId="{B293FF87-E43A-4B0E-8734-6836326A4F5F}" sibTransId="{0544F756-D429-489A-9865-AF32DE7F5FC9}"/>
    <dgm:cxn modelId="{0D17B4F1-76C2-402A-B588-C5E4D1046F55}" type="presOf" srcId="{00B16060-ED66-4ABA-8007-B7DC3E3EFFBB}" destId="{57ECAD82-B399-4613-AAF8-9472A42535F1}" srcOrd="0" destOrd="0" presId="urn:microsoft.com/office/officeart/2005/8/layout/orgChart1"/>
    <dgm:cxn modelId="{991711C3-F604-4297-A814-C0F6F3477EAB}" type="presOf" srcId="{80F89314-99C4-430B-8682-83FEB48A6211}" destId="{AB502694-87FA-43C2-9725-2C5214336885}" srcOrd="0" destOrd="0" presId="urn:microsoft.com/office/officeart/2005/8/layout/orgChart1"/>
    <dgm:cxn modelId="{47A32F3B-D1E0-4CBB-B99C-3230A5CAE196}" type="presOf" srcId="{4542C015-270B-44A6-B905-967830C0E45A}" destId="{EE9AE1BD-F7B5-4209-8CED-FE66EF124FDA}" srcOrd="0" destOrd="0" presId="urn:microsoft.com/office/officeart/2005/8/layout/orgChart1"/>
    <dgm:cxn modelId="{CB387D1E-B2C5-4D7A-AEDA-69A3ADD1545E}" srcId="{B9ED79D8-9B18-421B-9D90-D14270397F83}" destId="{A74291BC-3374-416B-8A6A-473109583287}" srcOrd="1" destOrd="0" parTransId="{50C8D8F4-8634-43B7-BFD7-C749A8935DEC}" sibTransId="{4569421B-0D62-4285-AB87-309B74E55C11}"/>
    <dgm:cxn modelId="{58E711EE-DD4E-420F-AB8F-C34049B4ED72}" type="presOf" srcId="{6D95F05C-C9FD-4589-BE07-3000EBA9E89E}" destId="{9D1E9F96-42EF-4A8A-B7CB-6644F60947DB}" srcOrd="1" destOrd="0" presId="urn:microsoft.com/office/officeart/2005/8/layout/orgChart1"/>
    <dgm:cxn modelId="{CF1AED78-8834-40C3-966E-BBA3545CD5F4}" type="presOf" srcId="{8A24BC7B-9F9C-436E-B3DB-C44C0B88556C}" destId="{9EEB8961-DF3D-4AF6-9D8B-5DFD93E614E5}" srcOrd="0" destOrd="0" presId="urn:microsoft.com/office/officeart/2005/8/layout/orgChart1"/>
    <dgm:cxn modelId="{1184DD37-1D15-498A-BB14-48064DDCF575}" type="presOf" srcId="{D70EAFE7-FE14-42D7-BF5B-D2E47462BBC5}" destId="{0F92C010-2330-46A9-849A-99F7BDA1BE70}" srcOrd="1" destOrd="0" presId="urn:microsoft.com/office/officeart/2005/8/layout/orgChart1"/>
    <dgm:cxn modelId="{2D7C1057-F614-45B0-AEA2-13635E5813CC}" type="presOf" srcId="{2B85410A-CC06-4633-8AF4-2C5B7003A6BE}" destId="{4E3CFF70-0D33-4CFC-B3BB-FAF0063C80AA}" srcOrd="1" destOrd="0" presId="urn:microsoft.com/office/officeart/2005/8/layout/orgChart1"/>
    <dgm:cxn modelId="{29A74982-C3B9-4D4B-B890-8A85EB68078A}" type="presOf" srcId="{272C0A4A-AE2F-44F0-A8CF-975CF6E7AEB8}" destId="{CEFBF274-9C8E-428E-925E-219998BF39CB}" srcOrd="0" destOrd="0" presId="urn:microsoft.com/office/officeart/2005/8/layout/orgChart1"/>
    <dgm:cxn modelId="{17209015-72A2-453E-8D68-7F4D5DA5015F}" type="presOf" srcId="{4A72F5FC-A3F4-490B-BD27-2A6340EC9FD0}" destId="{770D652A-3C8B-4EB3-A41D-6CFB007D8C0A}" srcOrd="0" destOrd="0" presId="urn:microsoft.com/office/officeart/2005/8/layout/orgChart1"/>
    <dgm:cxn modelId="{FEAE57C6-B6FC-4F02-9C2D-B096330CA0D4}" type="presOf" srcId="{8A24BC7B-9F9C-436E-B3DB-C44C0B88556C}" destId="{08112DE1-FF0C-48B5-8049-A55BCD692ADE}" srcOrd="1" destOrd="0" presId="urn:microsoft.com/office/officeart/2005/8/layout/orgChart1"/>
    <dgm:cxn modelId="{B209D4A6-2CB0-49D5-A25C-C1E14B39AF80}" type="presOf" srcId="{B293FF87-E43A-4B0E-8734-6836326A4F5F}" destId="{AF7F462C-F9EA-4E6B-8F74-61D9DBC46CE5}" srcOrd="0" destOrd="0" presId="urn:microsoft.com/office/officeart/2005/8/layout/orgChart1"/>
    <dgm:cxn modelId="{A6986676-AD38-41D2-8150-A6456943CB04}" type="presOf" srcId="{6B0B596A-732C-431A-A2D2-1FB894086545}" destId="{DEA565AD-1A8D-4D73-B334-71DA29BAF356}" srcOrd="0" destOrd="0" presId="urn:microsoft.com/office/officeart/2005/8/layout/orgChart1"/>
    <dgm:cxn modelId="{80E9860A-9AA6-47D2-A0AD-92FA5A3E7BB5}" type="presOf" srcId="{FBD0DCC8-6251-4867-BE96-7264BEBEB4CD}" destId="{9E11710B-E81D-48E5-8385-94022F2F207E}" srcOrd="1" destOrd="0" presId="urn:microsoft.com/office/officeart/2005/8/layout/orgChart1"/>
    <dgm:cxn modelId="{AA80FF6F-19EA-4492-8F8D-78B6EF3EEA3D}" type="presOf" srcId="{2B85410A-CC06-4633-8AF4-2C5B7003A6BE}" destId="{29554508-0ADE-451B-8CBE-4F9F8C200A1A}" srcOrd="0" destOrd="0" presId="urn:microsoft.com/office/officeart/2005/8/layout/orgChart1"/>
    <dgm:cxn modelId="{A6213256-1F8E-4A9E-B0BE-3B9797D1F84E}" srcId="{B9ED79D8-9B18-421B-9D90-D14270397F83}" destId="{9C687DD6-0152-4051-A7F5-258011455396}" srcOrd="5" destOrd="0" parTransId="{50588D5E-4692-4857-86E2-11D028326DE7}" sibTransId="{AF2CCAC2-013C-4A97-BD6F-563CAE9ACA7A}"/>
    <dgm:cxn modelId="{1DC3F9AB-7ECC-4545-9450-5D390454756B}" srcId="{E695ABA0-47CE-42C9-9C1F-B39CE48654F1}" destId="{B9ED79D8-9B18-421B-9D90-D14270397F83}" srcOrd="5" destOrd="0" parTransId="{E33E00F7-C193-4B1C-A12F-F31C0AD11267}" sibTransId="{F01535EF-3E10-47C7-8613-223E285725EE}"/>
    <dgm:cxn modelId="{15842270-399A-45A6-A808-CC8DE1739F55}" type="presOf" srcId="{D70EAFE7-FE14-42D7-BF5B-D2E47462BBC5}" destId="{937B782C-483D-4E0E-AD1E-41384E661EEF}" srcOrd="0" destOrd="0" presId="urn:microsoft.com/office/officeart/2005/8/layout/orgChart1"/>
    <dgm:cxn modelId="{BFDABAFD-A42B-4E41-8AA2-F76952EC377D}" type="presOf" srcId="{3DC2CB61-D7E1-4B94-9F05-4C057603E27B}" destId="{CD913ED8-83F8-4012-B942-CE4725048D41}" srcOrd="0" destOrd="0" presId="urn:microsoft.com/office/officeart/2005/8/layout/orgChart1"/>
    <dgm:cxn modelId="{B8C2B7BE-5FB0-49CE-AC6B-0088B797493E}" srcId="{99289680-9B80-4AB6-91EA-03D73B1B6261}" destId="{E695ABA0-47CE-42C9-9C1F-B39CE48654F1}" srcOrd="0" destOrd="0" parTransId="{A1B4EC9D-DE54-42B2-8D6C-63E4F284C86C}" sibTransId="{31075F53-E1E7-40C7-836C-B00E37106A97}"/>
    <dgm:cxn modelId="{C3CF4B9D-C5B6-4F00-AA23-2D42BB02040F}" type="presOf" srcId="{744432FC-64E1-4700-8924-4DF5D8E10900}" destId="{83EACB74-E09A-4AAF-8DDF-32DCD0FF48B9}" srcOrd="0" destOrd="0" presId="urn:microsoft.com/office/officeart/2005/8/layout/orgChart1"/>
    <dgm:cxn modelId="{9B6B521B-889C-45AF-80D6-D07D9FA974BD}" srcId="{E695ABA0-47CE-42C9-9C1F-B39CE48654F1}" destId="{67381099-C0E9-424E-B36F-D4ECEBDCE208}" srcOrd="4" destOrd="0" parTransId="{C2673067-6B34-4B60-9F35-67831FE02AC7}" sibTransId="{7F835BA8-899E-41CF-870C-F9BDF3B933DF}"/>
    <dgm:cxn modelId="{48E67098-8B65-44EA-B067-76833D6B808B}" type="presOf" srcId="{80038076-030B-4B08-B0D9-244083CEE21E}" destId="{DC4A4941-99DC-4625-AC2F-E17362C999F1}" srcOrd="0" destOrd="0" presId="urn:microsoft.com/office/officeart/2005/8/layout/orgChart1"/>
    <dgm:cxn modelId="{6624E376-EAA3-4381-ACCB-56CAB92DE72D}" type="presOf" srcId="{D098F617-21C4-45DA-9F94-6A332CD078EB}" destId="{DE605563-413B-4C52-9246-AD90F01012FF}" srcOrd="1" destOrd="0" presId="urn:microsoft.com/office/officeart/2005/8/layout/orgChart1"/>
    <dgm:cxn modelId="{D19600F7-B35D-4C5C-A971-E8586BF9A052}" type="presOf" srcId="{99289680-9B80-4AB6-91EA-03D73B1B6261}" destId="{35221054-4C00-4B9A-9BAF-A5CB5A9FFE60}" srcOrd="0" destOrd="0" presId="urn:microsoft.com/office/officeart/2005/8/layout/orgChart1"/>
    <dgm:cxn modelId="{DB043149-826E-4D99-B812-CF24C82FA9AE}" type="presOf" srcId="{52EBB161-9BDE-4B29-AA2A-AF4B503554F9}" destId="{D0660594-28FE-4839-829A-FD55C7D8F3AA}" srcOrd="0" destOrd="0" presId="urn:microsoft.com/office/officeart/2005/8/layout/orgChart1"/>
    <dgm:cxn modelId="{C9079F29-AE29-4754-AF9A-D7CD002D4C54}" type="presOf" srcId="{50588D5E-4692-4857-86E2-11D028326DE7}" destId="{B90843E4-77A4-452C-829C-80639472981B}" srcOrd="0" destOrd="0" presId="urn:microsoft.com/office/officeart/2005/8/layout/orgChart1"/>
    <dgm:cxn modelId="{1B6E97CE-C60D-4AD8-A767-A50066F06014}" type="presOf" srcId="{6BF4AC50-FEC6-4BE6-A465-0F89E5BAA981}" destId="{26CA1E48-CF98-46FE-9C47-B5CE57D558FC}" srcOrd="0" destOrd="0" presId="urn:microsoft.com/office/officeart/2005/8/layout/orgChart1"/>
    <dgm:cxn modelId="{08D7100C-FB4A-42FA-9383-D5FE7A93DFD2}" type="presOf" srcId="{E33E00F7-C193-4B1C-A12F-F31C0AD11267}" destId="{C4A88E67-F21B-4EA4-B8FA-6EB85230D329}" srcOrd="0" destOrd="0" presId="urn:microsoft.com/office/officeart/2005/8/layout/orgChart1"/>
    <dgm:cxn modelId="{B5A49A47-BABA-45B8-AAEA-9BAD40F17636}" type="presOf" srcId="{D098F617-21C4-45DA-9F94-6A332CD078EB}" destId="{4378B62A-51DD-4991-8474-6BB52FD80A11}" srcOrd="0" destOrd="0" presId="urn:microsoft.com/office/officeart/2005/8/layout/orgChart1"/>
    <dgm:cxn modelId="{72D0D254-9482-4D7A-9126-5FEB74283224}" type="presOf" srcId="{744432FC-64E1-4700-8924-4DF5D8E10900}" destId="{7EED62CD-C479-4F5A-BB03-D6A195CCEEA9}" srcOrd="1" destOrd="0" presId="urn:microsoft.com/office/officeart/2005/8/layout/orgChart1"/>
    <dgm:cxn modelId="{F21FA24C-A0D4-4250-B87B-52A65F9E7429}" type="presOf" srcId="{6157E13F-8B53-43AC-B9D3-070853D13D0E}" destId="{33C4BA0D-DAAB-4104-AF95-ED9AB85FF4CD}" srcOrd="0" destOrd="0" presId="urn:microsoft.com/office/officeart/2005/8/layout/orgChart1"/>
    <dgm:cxn modelId="{A61B680C-3BD3-40FB-B511-C1BE35FD710C}" type="presOf" srcId="{50C8D8F4-8634-43B7-BFD7-C749A8935DEC}" destId="{E0819C89-EDC1-4BE5-B9D1-3435CB7801A4}" srcOrd="0" destOrd="0" presId="urn:microsoft.com/office/officeart/2005/8/layout/orgChart1"/>
    <dgm:cxn modelId="{353EAD2B-47C4-4DE1-8096-7C25E48E75CB}" type="presOf" srcId="{6363FD52-342A-4ADC-BEC0-9B6BFC904AA5}" destId="{D9990F3B-B933-483F-8DC5-089474F572C8}" srcOrd="0" destOrd="0" presId="urn:microsoft.com/office/officeart/2005/8/layout/orgChart1"/>
    <dgm:cxn modelId="{3CB24F7D-E5D3-4963-B569-8ADD1F7D73DA}" srcId="{B9ED79D8-9B18-421B-9D90-D14270397F83}" destId="{F7E57ABA-43DB-4663-B5F4-22ED89D6381F}" srcOrd="6" destOrd="0" parTransId="{272C0A4A-AE2F-44F0-A8CF-975CF6E7AEB8}" sibTransId="{2F4483EF-5E5D-4CFF-831D-5C0A9815CC65}"/>
    <dgm:cxn modelId="{67569178-8793-4D67-989A-9DD6131C9C2D}" type="presOf" srcId="{E695ABA0-47CE-42C9-9C1F-B39CE48654F1}" destId="{05199696-B37C-4FFD-90BB-66D5995D35E3}" srcOrd="0" destOrd="0" presId="urn:microsoft.com/office/officeart/2005/8/layout/orgChart1"/>
    <dgm:cxn modelId="{1A932E0C-388C-440D-9769-A8420804614A}" type="presOf" srcId="{F7E57ABA-43DB-4663-B5F4-22ED89D6381F}" destId="{CCC9EC6E-90BF-425D-91DA-2B40FCBB6ABB}" srcOrd="1" destOrd="0" presId="urn:microsoft.com/office/officeart/2005/8/layout/orgChart1"/>
    <dgm:cxn modelId="{2A25DF85-4F08-42EF-9D08-BB47DB3E1631}" type="presOf" srcId="{9C687DD6-0152-4051-A7F5-258011455396}" destId="{98405908-B7D2-48E7-9271-95F535AAF33A}" srcOrd="0" destOrd="0" presId="urn:microsoft.com/office/officeart/2005/8/layout/orgChart1"/>
    <dgm:cxn modelId="{EDAEBDC7-F4CD-44B9-A2CF-8142BEE3C278}" type="presOf" srcId="{A74291BC-3374-416B-8A6A-473109583287}" destId="{B586C106-5AF5-49D8-A684-B2A56A8B23C6}" srcOrd="0" destOrd="0" presId="urn:microsoft.com/office/officeart/2005/8/layout/orgChart1"/>
    <dgm:cxn modelId="{45C2A2BB-489C-43F3-85A3-8330260D267E}" type="presOf" srcId="{C2673067-6B34-4B60-9F35-67831FE02AC7}" destId="{199B6683-4D2E-4CB5-858E-9CB084F51A95}" srcOrd="0" destOrd="0" presId="urn:microsoft.com/office/officeart/2005/8/layout/orgChart1"/>
    <dgm:cxn modelId="{980294C2-E659-4A60-BCF7-D7B0AB925856}" type="presOf" srcId="{9C687DD6-0152-4051-A7F5-258011455396}" destId="{7339402D-E43C-4C31-93DC-046867C2E4FC}" srcOrd="1" destOrd="0" presId="urn:microsoft.com/office/officeart/2005/8/layout/orgChart1"/>
    <dgm:cxn modelId="{D5E88E3D-E113-4E6F-BF04-3C4F0771033A}" srcId="{B9ED79D8-9B18-421B-9D90-D14270397F83}" destId="{6BF4AC50-FEC6-4BE6-A465-0F89E5BAA981}" srcOrd="4" destOrd="0" parTransId="{6B0B596A-732C-431A-A2D2-1FB894086545}" sibTransId="{B2B20539-DF27-4825-BA98-FACD1980E398}"/>
    <dgm:cxn modelId="{84FC6E9F-CD43-45C6-ACC5-B3B6FF70D466}" type="presOf" srcId="{6157E13F-8B53-43AC-B9D3-070853D13D0E}" destId="{4E67AEE4-A7EB-4FA2-A73A-46B1E7F3B977}" srcOrd="1" destOrd="0" presId="urn:microsoft.com/office/officeart/2005/8/layout/orgChart1"/>
    <dgm:cxn modelId="{C02EE4F2-2F9F-4746-8C06-F20C7E15B64E}" type="presOf" srcId="{FBD0DCC8-6251-4867-BE96-7264BEBEB4CD}" destId="{ED279CE5-B658-452B-8937-D877AF5818C9}" srcOrd="0" destOrd="0" presId="urn:microsoft.com/office/officeart/2005/8/layout/orgChart1"/>
    <dgm:cxn modelId="{FBDB16A8-FCC3-44F5-AA21-C6A6CE0D8A16}" type="presOf" srcId="{80F89314-99C4-430B-8682-83FEB48A6211}" destId="{E1CA5A3A-A594-40E1-80F1-84144296596C}" srcOrd="1" destOrd="0" presId="urn:microsoft.com/office/officeart/2005/8/layout/orgChart1"/>
    <dgm:cxn modelId="{3F7B5333-B410-4276-98E3-3C526E4B1C1E}" srcId="{B9ED79D8-9B18-421B-9D90-D14270397F83}" destId="{8A24BC7B-9F9C-436E-B3DB-C44C0B88556C}" srcOrd="3" destOrd="0" parTransId="{4A72F5FC-A3F4-490B-BD27-2A6340EC9FD0}" sibTransId="{7FAB10C8-109B-45E8-AE77-043328E8CFDE}"/>
    <dgm:cxn modelId="{4BBEC471-56D8-43D2-8D71-447AA3163862}" type="presOf" srcId="{B9ED79D8-9B18-421B-9D90-D14270397F83}" destId="{AE511442-76B1-4FF6-A125-F7BE96056605}" srcOrd="0" destOrd="0" presId="urn:microsoft.com/office/officeart/2005/8/layout/orgChart1"/>
    <dgm:cxn modelId="{A80BE4A6-B816-460C-8360-50E546383A17}" type="presOf" srcId="{6BF4AC50-FEC6-4BE6-A465-0F89E5BAA981}" destId="{4AD952C2-0908-4A71-8714-BDC68C931423}" srcOrd="1" destOrd="0" presId="urn:microsoft.com/office/officeart/2005/8/layout/orgChart1"/>
    <dgm:cxn modelId="{3DB51731-B3E7-422F-9692-A90FAB8CF9EE}" type="presOf" srcId="{E695ABA0-47CE-42C9-9C1F-B39CE48654F1}" destId="{AD8D6290-D466-40DA-B14E-9162893667A4}" srcOrd="1" destOrd="0" presId="urn:microsoft.com/office/officeart/2005/8/layout/orgChart1"/>
    <dgm:cxn modelId="{9887719A-C2C8-4883-B8E0-BD63F4DF8BFF}" srcId="{6157E13F-8B53-43AC-B9D3-070853D13D0E}" destId="{D70EAFE7-FE14-42D7-BF5B-D2E47462BBC5}" srcOrd="1" destOrd="0" parTransId="{6363FD52-342A-4ADC-BEC0-9B6BFC904AA5}" sibTransId="{0917E144-C36A-4817-A633-65B84947EDB2}"/>
    <dgm:cxn modelId="{B34317D8-6610-44FF-A7F2-EE138B0CC876}" type="presOf" srcId="{B9ED79D8-9B18-421B-9D90-D14270397F83}" destId="{672A323F-CBD6-4800-B0B8-E6E514B9E4EC}" srcOrd="1" destOrd="0" presId="urn:microsoft.com/office/officeart/2005/8/layout/orgChart1"/>
    <dgm:cxn modelId="{3986E08E-3DFA-4D22-9879-E6F37D75C42A}" type="presOf" srcId="{67381099-C0E9-424E-B36F-D4ECEBDCE208}" destId="{E0B252FB-DF31-4D93-96E9-7C1038672925}" srcOrd="1" destOrd="0" presId="urn:microsoft.com/office/officeart/2005/8/layout/orgChart1"/>
    <dgm:cxn modelId="{59CFBE45-D894-43AB-8964-3074226C98AD}" srcId="{E695ABA0-47CE-42C9-9C1F-B39CE48654F1}" destId="{6157E13F-8B53-43AC-B9D3-070853D13D0E}" srcOrd="2" destOrd="0" parTransId="{52EBB161-9BDE-4B29-AA2A-AF4B503554F9}" sibTransId="{9FCB344F-6E6D-4283-8B1A-31A0799D6909}"/>
    <dgm:cxn modelId="{3800FEA8-FF53-488A-8247-941194D9666E}" srcId="{E695ABA0-47CE-42C9-9C1F-B39CE48654F1}" destId="{D098F617-21C4-45DA-9F94-6A332CD078EB}" srcOrd="0" destOrd="0" parTransId="{80038076-030B-4B08-B0D9-244083CEE21E}" sibTransId="{2E6E3F9F-AF39-4420-AE70-CF7035C227FA}"/>
    <dgm:cxn modelId="{9F9FA153-8F58-4538-9741-30078BB5106F}" srcId="{E695ABA0-47CE-42C9-9C1F-B39CE48654F1}" destId="{FBD0DCC8-6251-4867-BE96-7264BEBEB4CD}" srcOrd="3" destOrd="0" parTransId="{22159FC2-D899-4C37-B688-3BB00AD24727}" sibTransId="{A1606F5B-E874-49E7-92C8-148C4BC84527}"/>
    <dgm:cxn modelId="{0DFB0EF8-52DD-4D89-BE6C-4460E0A465DE}" srcId="{B9ED79D8-9B18-421B-9D90-D14270397F83}" destId="{6D95F05C-C9FD-4589-BE07-3000EBA9E89E}" srcOrd="0" destOrd="0" parTransId="{00B16060-ED66-4ABA-8007-B7DC3E3EFFBB}" sibTransId="{9BAC3FEF-383D-458B-BC3C-F4DF83C9E9F0}"/>
    <dgm:cxn modelId="{A17A840D-8960-435D-800C-DC8D37BC605F}" type="presOf" srcId="{6D95F05C-C9FD-4589-BE07-3000EBA9E89E}" destId="{764DAA54-749C-4CBF-B6CD-737EE25E190D}" srcOrd="0" destOrd="0" presId="urn:microsoft.com/office/officeart/2005/8/layout/orgChart1"/>
    <dgm:cxn modelId="{DC182E58-CAFD-4F78-875F-54DCD0738C98}" type="presOf" srcId="{67381099-C0E9-424E-B36F-D4ECEBDCE208}" destId="{4AA04826-3CEF-46F7-B117-6E5864CD481E}" srcOrd="0" destOrd="0" presId="urn:microsoft.com/office/officeart/2005/8/layout/orgChart1"/>
    <dgm:cxn modelId="{A56571BD-8672-418B-93D5-33375E7B945A}" type="presOf" srcId="{A74291BC-3374-416B-8A6A-473109583287}" destId="{76D79313-125B-4CF2-B718-A4CD4A8607A2}" srcOrd="1" destOrd="0" presId="urn:microsoft.com/office/officeart/2005/8/layout/orgChart1"/>
    <dgm:cxn modelId="{7761B9A6-EB06-46AA-AE57-4D1F6F1C87BD}" srcId="{E695ABA0-47CE-42C9-9C1F-B39CE48654F1}" destId="{744432FC-64E1-4700-8924-4DF5D8E10900}" srcOrd="1" destOrd="0" parTransId="{4542C015-270B-44A6-B905-967830C0E45A}" sibTransId="{79E5E50A-5E1D-4A43-AC59-997E1B7BB448}"/>
    <dgm:cxn modelId="{DE704A37-FC30-4455-A367-BF527BE9BCA1}" srcId="{6157E13F-8B53-43AC-B9D3-070853D13D0E}" destId="{80F89314-99C4-430B-8682-83FEB48A6211}" srcOrd="0" destOrd="0" parTransId="{3DC2CB61-D7E1-4B94-9F05-4C057603E27B}" sibTransId="{5995EED5-C432-4C48-853E-5643688BE79E}"/>
    <dgm:cxn modelId="{94CC67D9-072F-4EA3-A33B-E465800F9B84}" type="presOf" srcId="{F7E57ABA-43DB-4663-B5F4-22ED89D6381F}" destId="{9E9B889F-5079-4253-8D58-FE65F5ECEBA2}" srcOrd="0" destOrd="0" presId="urn:microsoft.com/office/officeart/2005/8/layout/orgChart1"/>
    <dgm:cxn modelId="{BFEB9F17-12E8-45BE-A50D-9CF57ADC6589}" type="presParOf" srcId="{35221054-4C00-4B9A-9BAF-A5CB5A9FFE60}" destId="{B6086218-0DEF-4AED-AE2B-599FB1813078}" srcOrd="0" destOrd="0" presId="urn:microsoft.com/office/officeart/2005/8/layout/orgChart1"/>
    <dgm:cxn modelId="{337F0818-5BFD-4E4C-B5CD-F15926AEEF38}" type="presParOf" srcId="{B6086218-0DEF-4AED-AE2B-599FB1813078}" destId="{37A311F5-C639-42F9-A2C2-4C00F2539938}" srcOrd="0" destOrd="0" presId="urn:microsoft.com/office/officeart/2005/8/layout/orgChart1"/>
    <dgm:cxn modelId="{6C22F96E-A0A1-482E-9745-E3664404A1D3}" type="presParOf" srcId="{37A311F5-C639-42F9-A2C2-4C00F2539938}" destId="{05199696-B37C-4FFD-90BB-66D5995D35E3}" srcOrd="0" destOrd="0" presId="urn:microsoft.com/office/officeart/2005/8/layout/orgChart1"/>
    <dgm:cxn modelId="{3E4EF9A1-2833-42A4-AE67-56CB144C1C9B}" type="presParOf" srcId="{37A311F5-C639-42F9-A2C2-4C00F2539938}" destId="{AD8D6290-D466-40DA-B14E-9162893667A4}" srcOrd="1" destOrd="0" presId="urn:microsoft.com/office/officeart/2005/8/layout/orgChart1"/>
    <dgm:cxn modelId="{3771809D-19C0-46F1-9814-83ED33451B5C}" type="presParOf" srcId="{B6086218-0DEF-4AED-AE2B-599FB1813078}" destId="{2A5B0621-8C87-48AA-9189-8231ABAEDA9D}" srcOrd="1" destOrd="0" presId="urn:microsoft.com/office/officeart/2005/8/layout/orgChart1"/>
    <dgm:cxn modelId="{2EDFB2B6-B307-462E-8127-57B156B1C32A}" type="presParOf" srcId="{2A5B0621-8C87-48AA-9189-8231ABAEDA9D}" destId="{D0660594-28FE-4839-829A-FD55C7D8F3AA}" srcOrd="0" destOrd="0" presId="urn:microsoft.com/office/officeart/2005/8/layout/orgChart1"/>
    <dgm:cxn modelId="{4021B172-AB73-4214-8678-3B59C41758E9}" type="presParOf" srcId="{2A5B0621-8C87-48AA-9189-8231ABAEDA9D}" destId="{3480C541-3A4E-49BE-AB23-C00D8132ECF9}" srcOrd="1" destOrd="0" presId="urn:microsoft.com/office/officeart/2005/8/layout/orgChart1"/>
    <dgm:cxn modelId="{740B6E0E-0065-4EF1-989A-AEE8DBACA023}" type="presParOf" srcId="{3480C541-3A4E-49BE-AB23-C00D8132ECF9}" destId="{186D0EBA-CFCD-4AAE-A722-F321388F127C}" srcOrd="0" destOrd="0" presId="urn:microsoft.com/office/officeart/2005/8/layout/orgChart1"/>
    <dgm:cxn modelId="{072FA91C-27D7-485A-BC40-727724684AF0}" type="presParOf" srcId="{186D0EBA-CFCD-4AAE-A722-F321388F127C}" destId="{33C4BA0D-DAAB-4104-AF95-ED9AB85FF4CD}" srcOrd="0" destOrd="0" presId="urn:microsoft.com/office/officeart/2005/8/layout/orgChart1"/>
    <dgm:cxn modelId="{DB47C011-F064-4625-8B61-6F4AEBAE835D}" type="presParOf" srcId="{186D0EBA-CFCD-4AAE-A722-F321388F127C}" destId="{4E67AEE4-A7EB-4FA2-A73A-46B1E7F3B977}" srcOrd="1" destOrd="0" presId="urn:microsoft.com/office/officeart/2005/8/layout/orgChart1"/>
    <dgm:cxn modelId="{4016C54D-2CCC-4F1E-90F8-63EA524384F6}" type="presParOf" srcId="{3480C541-3A4E-49BE-AB23-C00D8132ECF9}" destId="{CA64C65F-F083-456A-8CC3-DE888FC6BEF7}" srcOrd="1" destOrd="0" presId="urn:microsoft.com/office/officeart/2005/8/layout/orgChart1"/>
    <dgm:cxn modelId="{D74FEC37-2C19-4FEB-B44E-90B0DAB7EB57}" type="presParOf" srcId="{3480C541-3A4E-49BE-AB23-C00D8132ECF9}" destId="{C73CDEE0-0C77-4E95-B3A1-36C6EE151B2D}" srcOrd="2" destOrd="0" presId="urn:microsoft.com/office/officeart/2005/8/layout/orgChart1"/>
    <dgm:cxn modelId="{CA3E2F65-3FC3-403D-BF8D-18E66FB0211F}" type="presParOf" srcId="{C73CDEE0-0C77-4E95-B3A1-36C6EE151B2D}" destId="{CD913ED8-83F8-4012-B942-CE4725048D41}" srcOrd="0" destOrd="0" presId="urn:microsoft.com/office/officeart/2005/8/layout/orgChart1"/>
    <dgm:cxn modelId="{789D6759-C791-455E-BBC5-C81EB58ACD10}" type="presParOf" srcId="{C73CDEE0-0C77-4E95-B3A1-36C6EE151B2D}" destId="{786D4216-20ED-48F1-B509-A8B84DAC0B41}" srcOrd="1" destOrd="0" presId="urn:microsoft.com/office/officeart/2005/8/layout/orgChart1"/>
    <dgm:cxn modelId="{ED077995-E6D9-410C-A0BF-7F83AF2CB87F}" type="presParOf" srcId="{786D4216-20ED-48F1-B509-A8B84DAC0B41}" destId="{9C50E5C6-F554-4CA7-8D4A-039A9AA0CB19}" srcOrd="0" destOrd="0" presId="urn:microsoft.com/office/officeart/2005/8/layout/orgChart1"/>
    <dgm:cxn modelId="{C3913639-AD9A-4030-AFF0-EB021829D4F3}" type="presParOf" srcId="{9C50E5C6-F554-4CA7-8D4A-039A9AA0CB19}" destId="{AB502694-87FA-43C2-9725-2C5214336885}" srcOrd="0" destOrd="0" presId="urn:microsoft.com/office/officeart/2005/8/layout/orgChart1"/>
    <dgm:cxn modelId="{394854D3-E2C6-4E00-AD0A-0C4F824639FC}" type="presParOf" srcId="{9C50E5C6-F554-4CA7-8D4A-039A9AA0CB19}" destId="{E1CA5A3A-A594-40E1-80F1-84144296596C}" srcOrd="1" destOrd="0" presId="urn:microsoft.com/office/officeart/2005/8/layout/orgChart1"/>
    <dgm:cxn modelId="{CD7C85FB-121A-4934-9722-52592A8ADBED}" type="presParOf" srcId="{786D4216-20ED-48F1-B509-A8B84DAC0B41}" destId="{6E9691D6-D26A-4F79-AAB7-CF6903A008D3}" srcOrd="1" destOrd="0" presId="urn:microsoft.com/office/officeart/2005/8/layout/orgChart1"/>
    <dgm:cxn modelId="{E9DC8631-733F-4DF8-A275-ECB15731E246}" type="presParOf" srcId="{786D4216-20ED-48F1-B509-A8B84DAC0B41}" destId="{89E6CE75-4AD7-4C24-9F42-AE0D682C60E1}" srcOrd="2" destOrd="0" presId="urn:microsoft.com/office/officeart/2005/8/layout/orgChart1"/>
    <dgm:cxn modelId="{5EA0DB33-66E3-4F5C-964D-E181BE22F581}" type="presParOf" srcId="{C73CDEE0-0C77-4E95-B3A1-36C6EE151B2D}" destId="{D9990F3B-B933-483F-8DC5-089474F572C8}" srcOrd="2" destOrd="0" presId="urn:microsoft.com/office/officeart/2005/8/layout/orgChart1"/>
    <dgm:cxn modelId="{40F26ED8-EB90-4AC2-A6B3-C6B1428DC6BC}" type="presParOf" srcId="{C73CDEE0-0C77-4E95-B3A1-36C6EE151B2D}" destId="{E169497C-7B56-498B-A5AE-3476C6186CE3}" srcOrd="3" destOrd="0" presId="urn:microsoft.com/office/officeart/2005/8/layout/orgChart1"/>
    <dgm:cxn modelId="{2EA1B2E8-67AE-4DE2-83C1-B95062CECDB9}" type="presParOf" srcId="{E169497C-7B56-498B-A5AE-3476C6186CE3}" destId="{2148660E-8802-41F3-BB6E-983391ADE86B}" srcOrd="0" destOrd="0" presId="urn:microsoft.com/office/officeart/2005/8/layout/orgChart1"/>
    <dgm:cxn modelId="{845BD04A-B64B-4B40-8F24-0DA4F282A5C1}" type="presParOf" srcId="{2148660E-8802-41F3-BB6E-983391ADE86B}" destId="{937B782C-483D-4E0E-AD1E-41384E661EEF}" srcOrd="0" destOrd="0" presId="urn:microsoft.com/office/officeart/2005/8/layout/orgChart1"/>
    <dgm:cxn modelId="{30859263-53F1-4051-93DD-7A45E949DF66}" type="presParOf" srcId="{2148660E-8802-41F3-BB6E-983391ADE86B}" destId="{0F92C010-2330-46A9-849A-99F7BDA1BE70}" srcOrd="1" destOrd="0" presId="urn:microsoft.com/office/officeart/2005/8/layout/orgChart1"/>
    <dgm:cxn modelId="{E11FCC54-EA53-4E0B-A16E-C417AB36984F}" type="presParOf" srcId="{E169497C-7B56-498B-A5AE-3476C6186CE3}" destId="{FB7713B7-E9B5-41AC-ADF2-AA1057CFF0C1}" srcOrd="1" destOrd="0" presId="urn:microsoft.com/office/officeart/2005/8/layout/orgChart1"/>
    <dgm:cxn modelId="{9934F30A-EEA9-4B73-AE40-C8AC33A05719}" type="presParOf" srcId="{E169497C-7B56-498B-A5AE-3476C6186CE3}" destId="{03B45482-1680-40C1-88FA-E0C094B3C44E}" srcOrd="2" destOrd="0" presId="urn:microsoft.com/office/officeart/2005/8/layout/orgChart1"/>
    <dgm:cxn modelId="{72630A1D-A62F-41EA-AAFE-ACB210FFE342}" type="presParOf" srcId="{2A5B0621-8C87-48AA-9189-8231ABAEDA9D}" destId="{9834AFB5-0A30-40E9-B82A-99DDB181E63C}" srcOrd="2" destOrd="0" presId="urn:microsoft.com/office/officeart/2005/8/layout/orgChart1"/>
    <dgm:cxn modelId="{A123CA19-4FCC-419E-918B-C54A56AD5073}" type="presParOf" srcId="{2A5B0621-8C87-48AA-9189-8231ABAEDA9D}" destId="{F26968CD-C7B6-4E65-8FA2-0618E47526E4}" srcOrd="3" destOrd="0" presId="urn:microsoft.com/office/officeart/2005/8/layout/orgChart1"/>
    <dgm:cxn modelId="{6B9AD213-A774-4C30-B969-A9EA3C9F72B4}" type="presParOf" srcId="{F26968CD-C7B6-4E65-8FA2-0618E47526E4}" destId="{219BC106-195C-4DC1-B234-C7BFEB870EEC}" srcOrd="0" destOrd="0" presId="urn:microsoft.com/office/officeart/2005/8/layout/orgChart1"/>
    <dgm:cxn modelId="{2BDF31E8-5482-48D2-BAB5-8F26F7BE5BB7}" type="presParOf" srcId="{219BC106-195C-4DC1-B234-C7BFEB870EEC}" destId="{ED279CE5-B658-452B-8937-D877AF5818C9}" srcOrd="0" destOrd="0" presId="urn:microsoft.com/office/officeart/2005/8/layout/orgChart1"/>
    <dgm:cxn modelId="{E57F93ED-6DB5-4ADE-B9AA-CD698BE285A1}" type="presParOf" srcId="{219BC106-195C-4DC1-B234-C7BFEB870EEC}" destId="{9E11710B-E81D-48E5-8385-94022F2F207E}" srcOrd="1" destOrd="0" presId="urn:microsoft.com/office/officeart/2005/8/layout/orgChart1"/>
    <dgm:cxn modelId="{A6BCDB5E-626D-49F3-A2C5-4726971237DF}" type="presParOf" srcId="{F26968CD-C7B6-4E65-8FA2-0618E47526E4}" destId="{1EFDE172-5BA5-44B6-9D2A-07640704D6EC}" srcOrd="1" destOrd="0" presId="urn:microsoft.com/office/officeart/2005/8/layout/orgChart1"/>
    <dgm:cxn modelId="{AB2FAE3F-6E9D-4A9A-A921-8925F8B80D5C}" type="presParOf" srcId="{F26968CD-C7B6-4E65-8FA2-0618E47526E4}" destId="{251541F3-4BC4-48B1-B4DF-1439C6DCCDC3}" srcOrd="2" destOrd="0" presId="urn:microsoft.com/office/officeart/2005/8/layout/orgChart1"/>
    <dgm:cxn modelId="{ED2A3B7C-6EED-40FE-AE09-A4B83100443F}" type="presParOf" srcId="{2A5B0621-8C87-48AA-9189-8231ABAEDA9D}" destId="{199B6683-4D2E-4CB5-858E-9CB084F51A95}" srcOrd="4" destOrd="0" presId="urn:microsoft.com/office/officeart/2005/8/layout/orgChart1"/>
    <dgm:cxn modelId="{12F3106F-17D6-450F-9F49-FB21B1764720}" type="presParOf" srcId="{2A5B0621-8C87-48AA-9189-8231ABAEDA9D}" destId="{24E24643-C2A4-4E14-9F72-902EC1542DBC}" srcOrd="5" destOrd="0" presId="urn:microsoft.com/office/officeart/2005/8/layout/orgChart1"/>
    <dgm:cxn modelId="{0B100619-2107-4CC3-A6A4-BC26A29D4A3D}" type="presParOf" srcId="{24E24643-C2A4-4E14-9F72-902EC1542DBC}" destId="{56BAE4F9-B4E5-40B3-8F04-89E16B8608DF}" srcOrd="0" destOrd="0" presId="urn:microsoft.com/office/officeart/2005/8/layout/orgChart1"/>
    <dgm:cxn modelId="{5A847C5C-FFEF-4D59-9CCA-35DA48676F13}" type="presParOf" srcId="{56BAE4F9-B4E5-40B3-8F04-89E16B8608DF}" destId="{4AA04826-3CEF-46F7-B117-6E5864CD481E}" srcOrd="0" destOrd="0" presId="urn:microsoft.com/office/officeart/2005/8/layout/orgChart1"/>
    <dgm:cxn modelId="{935A1A48-1F74-4490-91CC-CDEFB205013D}" type="presParOf" srcId="{56BAE4F9-B4E5-40B3-8F04-89E16B8608DF}" destId="{E0B252FB-DF31-4D93-96E9-7C1038672925}" srcOrd="1" destOrd="0" presId="urn:microsoft.com/office/officeart/2005/8/layout/orgChart1"/>
    <dgm:cxn modelId="{41F40AB6-4828-4C21-B2AC-1C561A5E9ABF}" type="presParOf" srcId="{24E24643-C2A4-4E14-9F72-902EC1542DBC}" destId="{AE62C747-CF7E-4FEB-A638-832774C46929}" srcOrd="1" destOrd="0" presId="urn:microsoft.com/office/officeart/2005/8/layout/orgChart1"/>
    <dgm:cxn modelId="{0BFA5118-2607-4F18-BDE1-FF4ECA15602B}" type="presParOf" srcId="{24E24643-C2A4-4E14-9F72-902EC1542DBC}" destId="{7AF61929-02D2-4723-A326-F46E11BA1BD0}" srcOrd="2" destOrd="0" presId="urn:microsoft.com/office/officeart/2005/8/layout/orgChart1"/>
    <dgm:cxn modelId="{9CF1DAA7-877A-4569-A37C-03D153BFAE20}" type="presParOf" srcId="{2A5B0621-8C87-48AA-9189-8231ABAEDA9D}" destId="{C4A88E67-F21B-4EA4-B8FA-6EB85230D329}" srcOrd="6" destOrd="0" presId="urn:microsoft.com/office/officeart/2005/8/layout/orgChart1"/>
    <dgm:cxn modelId="{F2DE60DE-092A-45C8-9DE3-165781731133}" type="presParOf" srcId="{2A5B0621-8C87-48AA-9189-8231ABAEDA9D}" destId="{4895B65E-57CB-4268-BD90-6C32F96E9516}" srcOrd="7" destOrd="0" presId="urn:microsoft.com/office/officeart/2005/8/layout/orgChart1"/>
    <dgm:cxn modelId="{1772501A-1E61-4789-B716-9EEC4442AE5B}" type="presParOf" srcId="{4895B65E-57CB-4268-BD90-6C32F96E9516}" destId="{C0E383D2-B6E7-4B92-AB50-2D18B46C76FA}" srcOrd="0" destOrd="0" presId="urn:microsoft.com/office/officeart/2005/8/layout/orgChart1"/>
    <dgm:cxn modelId="{5AD0994B-AC96-4CF4-AF19-2359DCBAEA71}" type="presParOf" srcId="{C0E383D2-B6E7-4B92-AB50-2D18B46C76FA}" destId="{AE511442-76B1-4FF6-A125-F7BE96056605}" srcOrd="0" destOrd="0" presId="urn:microsoft.com/office/officeart/2005/8/layout/orgChart1"/>
    <dgm:cxn modelId="{076027FD-43E7-4951-B7D5-6533115A6BF6}" type="presParOf" srcId="{C0E383D2-B6E7-4B92-AB50-2D18B46C76FA}" destId="{672A323F-CBD6-4800-B0B8-E6E514B9E4EC}" srcOrd="1" destOrd="0" presId="urn:microsoft.com/office/officeart/2005/8/layout/orgChart1"/>
    <dgm:cxn modelId="{0CC61E4F-8A3A-4868-9D3A-CB97206E3DA0}" type="presParOf" srcId="{4895B65E-57CB-4268-BD90-6C32F96E9516}" destId="{63BB91C6-B82F-4ABE-9325-7135149C39F3}" srcOrd="1" destOrd="0" presId="urn:microsoft.com/office/officeart/2005/8/layout/orgChart1"/>
    <dgm:cxn modelId="{FB1683F8-2F62-4888-9144-26092BC5DFA0}" type="presParOf" srcId="{4895B65E-57CB-4268-BD90-6C32F96E9516}" destId="{1198845E-BEB7-4F1E-A10C-6D0C9BED4653}" srcOrd="2" destOrd="0" presId="urn:microsoft.com/office/officeart/2005/8/layout/orgChart1"/>
    <dgm:cxn modelId="{7162D378-89D7-419A-AAB8-94D6E5F43006}" type="presParOf" srcId="{1198845E-BEB7-4F1E-A10C-6D0C9BED4653}" destId="{57ECAD82-B399-4613-AAF8-9472A42535F1}" srcOrd="0" destOrd="0" presId="urn:microsoft.com/office/officeart/2005/8/layout/orgChart1"/>
    <dgm:cxn modelId="{1C6F6C27-B31C-4D1F-94BD-686F370F3068}" type="presParOf" srcId="{1198845E-BEB7-4F1E-A10C-6D0C9BED4653}" destId="{1AC57A49-7A63-46BB-85A6-5101549D6CF9}" srcOrd="1" destOrd="0" presId="urn:microsoft.com/office/officeart/2005/8/layout/orgChart1"/>
    <dgm:cxn modelId="{FD66C61F-DC2B-426F-80AA-7B91A7C7D5E9}" type="presParOf" srcId="{1AC57A49-7A63-46BB-85A6-5101549D6CF9}" destId="{96814CB0-CD88-46D1-B261-7F559B79B00A}" srcOrd="0" destOrd="0" presId="urn:microsoft.com/office/officeart/2005/8/layout/orgChart1"/>
    <dgm:cxn modelId="{C78E42C3-C0A2-4A4A-BF54-953290EF3AAF}" type="presParOf" srcId="{96814CB0-CD88-46D1-B261-7F559B79B00A}" destId="{764DAA54-749C-4CBF-B6CD-737EE25E190D}" srcOrd="0" destOrd="0" presId="urn:microsoft.com/office/officeart/2005/8/layout/orgChart1"/>
    <dgm:cxn modelId="{1E1FF6F8-A2D3-4F8E-A758-F970139CD8EF}" type="presParOf" srcId="{96814CB0-CD88-46D1-B261-7F559B79B00A}" destId="{9D1E9F96-42EF-4A8A-B7CB-6644F60947DB}" srcOrd="1" destOrd="0" presId="urn:microsoft.com/office/officeart/2005/8/layout/orgChart1"/>
    <dgm:cxn modelId="{A3D59C67-2B22-4749-80EF-6063A7EFFB7F}" type="presParOf" srcId="{1AC57A49-7A63-46BB-85A6-5101549D6CF9}" destId="{0E8E7D7E-306C-48D0-997C-7471F1ED497D}" srcOrd="1" destOrd="0" presId="urn:microsoft.com/office/officeart/2005/8/layout/orgChart1"/>
    <dgm:cxn modelId="{C4CE0497-2E72-4D32-9E68-3B6A7068EFEA}" type="presParOf" srcId="{1AC57A49-7A63-46BB-85A6-5101549D6CF9}" destId="{3DE97328-2C0A-4DE0-9E66-56C5030AB66F}" srcOrd="2" destOrd="0" presId="urn:microsoft.com/office/officeart/2005/8/layout/orgChart1"/>
    <dgm:cxn modelId="{FEEC5DB3-90AD-4315-8398-951428811FAC}" type="presParOf" srcId="{1198845E-BEB7-4F1E-A10C-6D0C9BED4653}" destId="{E0819C89-EDC1-4BE5-B9D1-3435CB7801A4}" srcOrd="2" destOrd="0" presId="urn:microsoft.com/office/officeart/2005/8/layout/orgChart1"/>
    <dgm:cxn modelId="{A8115336-A586-486F-8EB5-C2F94B00B24F}" type="presParOf" srcId="{1198845E-BEB7-4F1E-A10C-6D0C9BED4653}" destId="{2AC9DA48-B250-45CF-A537-48BDEBB97897}" srcOrd="3" destOrd="0" presId="urn:microsoft.com/office/officeart/2005/8/layout/orgChart1"/>
    <dgm:cxn modelId="{7BDE9C7D-5F83-441E-9F75-6B02093A64EF}" type="presParOf" srcId="{2AC9DA48-B250-45CF-A537-48BDEBB97897}" destId="{B72B2D10-9DC3-4218-9D32-935263C00FB0}" srcOrd="0" destOrd="0" presId="urn:microsoft.com/office/officeart/2005/8/layout/orgChart1"/>
    <dgm:cxn modelId="{EAA100B6-72FC-4C0A-BF8D-A25469AD45A6}" type="presParOf" srcId="{B72B2D10-9DC3-4218-9D32-935263C00FB0}" destId="{B586C106-5AF5-49D8-A684-B2A56A8B23C6}" srcOrd="0" destOrd="0" presId="urn:microsoft.com/office/officeart/2005/8/layout/orgChart1"/>
    <dgm:cxn modelId="{7EAF6EE1-7440-49B2-BD13-59E693E6F328}" type="presParOf" srcId="{B72B2D10-9DC3-4218-9D32-935263C00FB0}" destId="{76D79313-125B-4CF2-B718-A4CD4A8607A2}" srcOrd="1" destOrd="0" presId="urn:microsoft.com/office/officeart/2005/8/layout/orgChart1"/>
    <dgm:cxn modelId="{89F9D4C2-EF49-4FF0-8AEE-037A44523662}" type="presParOf" srcId="{2AC9DA48-B250-45CF-A537-48BDEBB97897}" destId="{B9E78808-D2C3-46FA-B071-149FB8D321C0}" srcOrd="1" destOrd="0" presId="urn:microsoft.com/office/officeart/2005/8/layout/orgChart1"/>
    <dgm:cxn modelId="{E64CB5E3-31A6-4018-8924-139CDBAAF617}" type="presParOf" srcId="{2AC9DA48-B250-45CF-A537-48BDEBB97897}" destId="{2E2D58E0-4E9D-4AC1-9B92-C63A23D616CB}" srcOrd="2" destOrd="0" presId="urn:microsoft.com/office/officeart/2005/8/layout/orgChart1"/>
    <dgm:cxn modelId="{402C100C-03DF-417E-80F6-E777C68C73EB}" type="presParOf" srcId="{1198845E-BEB7-4F1E-A10C-6D0C9BED4653}" destId="{AF7F462C-F9EA-4E6B-8F74-61D9DBC46CE5}" srcOrd="4" destOrd="0" presId="urn:microsoft.com/office/officeart/2005/8/layout/orgChart1"/>
    <dgm:cxn modelId="{E1C7E613-C929-4E80-85C9-6A8A2B063F80}" type="presParOf" srcId="{1198845E-BEB7-4F1E-A10C-6D0C9BED4653}" destId="{E7187798-95A4-4224-BFD3-84443F69A4CA}" srcOrd="5" destOrd="0" presId="urn:microsoft.com/office/officeart/2005/8/layout/orgChart1"/>
    <dgm:cxn modelId="{8D563F4C-0D56-4894-A086-5CA881256991}" type="presParOf" srcId="{E7187798-95A4-4224-BFD3-84443F69A4CA}" destId="{9E5FC724-907A-4844-A766-F6CC8CDC8C14}" srcOrd="0" destOrd="0" presId="urn:microsoft.com/office/officeart/2005/8/layout/orgChart1"/>
    <dgm:cxn modelId="{3B811A49-F32C-40DA-A4E8-D0375BEFAD08}" type="presParOf" srcId="{9E5FC724-907A-4844-A766-F6CC8CDC8C14}" destId="{29554508-0ADE-451B-8CBE-4F9F8C200A1A}" srcOrd="0" destOrd="0" presId="urn:microsoft.com/office/officeart/2005/8/layout/orgChart1"/>
    <dgm:cxn modelId="{01DD3AA2-0079-4410-862F-CA1EEFE83556}" type="presParOf" srcId="{9E5FC724-907A-4844-A766-F6CC8CDC8C14}" destId="{4E3CFF70-0D33-4CFC-B3BB-FAF0063C80AA}" srcOrd="1" destOrd="0" presId="urn:microsoft.com/office/officeart/2005/8/layout/orgChart1"/>
    <dgm:cxn modelId="{31DD9070-059D-4F94-9C28-7858EBEEBFEF}" type="presParOf" srcId="{E7187798-95A4-4224-BFD3-84443F69A4CA}" destId="{FE64D865-E3DB-4508-BB02-52BD1C65B318}" srcOrd="1" destOrd="0" presId="urn:microsoft.com/office/officeart/2005/8/layout/orgChart1"/>
    <dgm:cxn modelId="{D6D6F0D4-011B-4B1E-9B2C-33D424369532}" type="presParOf" srcId="{E7187798-95A4-4224-BFD3-84443F69A4CA}" destId="{3223450B-E228-4606-BF73-D0E67E0DA550}" srcOrd="2" destOrd="0" presId="urn:microsoft.com/office/officeart/2005/8/layout/orgChart1"/>
    <dgm:cxn modelId="{85BFFEED-5173-4297-9244-8BF46A40BF1E}" type="presParOf" srcId="{1198845E-BEB7-4F1E-A10C-6D0C9BED4653}" destId="{770D652A-3C8B-4EB3-A41D-6CFB007D8C0A}" srcOrd="6" destOrd="0" presId="urn:microsoft.com/office/officeart/2005/8/layout/orgChart1"/>
    <dgm:cxn modelId="{1A3C297B-150B-4CDA-9805-FD266CDE19D5}" type="presParOf" srcId="{1198845E-BEB7-4F1E-A10C-6D0C9BED4653}" destId="{8AA414D4-7A20-45E3-8D92-14193F1D3756}" srcOrd="7" destOrd="0" presId="urn:microsoft.com/office/officeart/2005/8/layout/orgChart1"/>
    <dgm:cxn modelId="{2D0F52CA-5BC9-4831-BCE2-4559360985C9}" type="presParOf" srcId="{8AA414D4-7A20-45E3-8D92-14193F1D3756}" destId="{FCDCF043-E899-4210-9BAF-2CBFA5EDD480}" srcOrd="0" destOrd="0" presId="urn:microsoft.com/office/officeart/2005/8/layout/orgChart1"/>
    <dgm:cxn modelId="{4FC7C25F-6C71-48D7-9366-AF54E84051E8}" type="presParOf" srcId="{FCDCF043-E899-4210-9BAF-2CBFA5EDD480}" destId="{9EEB8961-DF3D-4AF6-9D8B-5DFD93E614E5}" srcOrd="0" destOrd="0" presId="urn:microsoft.com/office/officeart/2005/8/layout/orgChart1"/>
    <dgm:cxn modelId="{09E71235-8623-4FF9-8986-5ED412E97802}" type="presParOf" srcId="{FCDCF043-E899-4210-9BAF-2CBFA5EDD480}" destId="{08112DE1-FF0C-48B5-8049-A55BCD692ADE}" srcOrd="1" destOrd="0" presId="urn:microsoft.com/office/officeart/2005/8/layout/orgChart1"/>
    <dgm:cxn modelId="{FDD3F944-1E46-462A-9984-CEC2B5EAF018}" type="presParOf" srcId="{8AA414D4-7A20-45E3-8D92-14193F1D3756}" destId="{69C89C46-9F02-4F48-A271-0F69CD445B60}" srcOrd="1" destOrd="0" presId="urn:microsoft.com/office/officeart/2005/8/layout/orgChart1"/>
    <dgm:cxn modelId="{F23ECE6D-CAD4-4CE3-8841-11FFED50A259}" type="presParOf" srcId="{8AA414D4-7A20-45E3-8D92-14193F1D3756}" destId="{0FC97631-F8A4-4643-B13C-AF9256913856}" srcOrd="2" destOrd="0" presId="urn:microsoft.com/office/officeart/2005/8/layout/orgChart1"/>
    <dgm:cxn modelId="{373FBB37-B799-4EEC-89CC-63061E466F47}" type="presParOf" srcId="{1198845E-BEB7-4F1E-A10C-6D0C9BED4653}" destId="{DEA565AD-1A8D-4D73-B334-71DA29BAF356}" srcOrd="8" destOrd="0" presId="urn:microsoft.com/office/officeart/2005/8/layout/orgChart1"/>
    <dgm:cxn modelId="{7E9C339F-D76E-41EC-AFF0-DE5D84D8CD80}" type="presParOf" srcId="{1198845E-BEB7-4F1E-A10C-6D0C9BED4653}" destId="{7FD5AC5A-89B0-48CC-A2E0-CF40F0F6295A}" srcOrd="9" destOrd="0" presId="urn:microsoft.com/office/officeart/2005/8/layout/orgChart1"/>
    <dgm:cxn modelId="{3D78BD36-3C1E-47A5-B8A3-1BB91F67B20D}" type="presParOf" srcId="{7FD5AC5A-89B0-48CC-A2E0-CF40F0F6295A}" destId="{12C85076-DCE1-42A8-8E6C-E00E797C28A6}" srcOrd="0" destOrd="0" presId="urn:microsoft.com/office/officeart/2005/8/layout/orgChart1"/>
    <dgm:cxn modelId="{B88C5867-5B6C-4034-BE59-332DDC3038B1}" type="presParOf" srcId="{12C85076-DCE1-42A8-8E6C-E00E797C28A6}" destId="{26CA1E48-CF98-46FE-9C47-B5CE57D558FC}" srcOrd="0" destOrd="0" presId="urn:microsoft.com/office/officeart/2005/8/layout/orgChart1"/>
    <dgm:cxn modelId="{639BC47E-02E1-40A3-8B12-DA387667A7D9}" type="presParOf" srcId="{12C85076-DCE1-42A8-8E6C-E00E797C28A6}" destId="{4AD952C2-0908-4A71-8714-BDC68C931423}" srcOrd="1" destOrd="0" presId="urn:microsoft.com/office/officeart/2005/8/layout/orgChart1"/>
    <dgm:cxn modelId="{ED83854D-FD6C-4D46-B053-0E45276D9859}" type="presParOf" srcId="{7FD5AC5A-89B0-48CC-A2E0-CF40F0F6295A}" destId="{22C8BEF8-24DC-4758-80CA-1FD816C52CAB}" srcOrd="1" destOrd="0" presId="urn:microsoft.com/office/officeart/2005/8/layout/orgChart1"/>
    <dgm:cxn modelId="{ACB6FF48-7F48-4D81-AF04-49BA1E55ED34}" type="presParOf" srcId="{7FD5AC5A-89B0-48CC-A2E0-CF40F0F6295A}" destId="{B0E90C5D-D4C7-4FD1-94AD-52B322D8F4F6}" srcOrd="2" destOrd="0" presId="urn:microsoft.com/office/officeart/2005/8/layout/orgChart1"/>
    <dgm:cxn modelId="{B39DDEE7-AC19-4086-ADA7-AA46809E26BE}" type="presParOf" srcId="{1198845E-BEB7-4F1E-A10C-6D0C9BED4653}" destId="{B90843E4-77A4-452C-829C-80639472981B}" srcOrd="10" destOrd="0" presId="urn:microsoft.com/office/officeart/2005/8/layout/orgChart1"/>
    <dgm:cxn modelId="{85289E17-8F98-4CCE-B90A-C17CB0A7DC49}" type="presParOf" srcId="{1198845E-BEB7-4F1E-A10C-6D0C9BED4653}" destId="{869E14CB-26B4-499F-B503-CEC2783A065B}" srcOrd="11" destOrd="0" presId="urn:microsoft.com/office/officeart/2005/8/layout/orgChart1"/>
    <dgm:cxn modelId="{6326FB99-0734-45D4-BF67-8607D77A11E9}" type="presParOf" srcId="{869E14CB-26B4-499F-B503-CEC2783A065B}" destId="{E1FF7CB4-5395-42A6-AF41-BDD722A50913}" srcOrd="0" destOrd="0" presId="urn:microsoft.com/office/officeart/2005/8/layout/orgChart1"/>
    <dgm:cxn modelId="{2D6E8FCB-C30D-450E-8980-0E2AA98578A5}" type="presParOf" srcId="{E1FF7CB4-5395-42A6-AF41-BDD722A50913}" destId="{98405908-B7D2-48E7-9271-95F535AAF33A}" srcOrd="0" destOrd="0" presId="urn:microsoft.com/office/officeart/2005/8/layout/orgChart1"/>
    <dgm:cxn modelId="{F9E668FE-9F0E-4D7D-AB5F-A30C10BD0D21}" type="presParOf" srcId="{E1FF7CB4-5395-42A6-AF41-BDD722A50913}" destId="{7339402D-E43C-4C31-93DC-046867C2E4FC}" srcOrd="1" destOrd="0" presId="urn:microsoft.com/office/officeart/2005/8/layout/orgChart1"/>
    <dgm:cxn modelId="{7EB788A2-A869-4D15-BBA3-197E28B2F873}" type="presParOf" srcId="{869E14CB-26B4-499F-B503-CEC2783A065B}" destId="{635AC697-3D6C-473A-8D77-7A6E3C15FBB6}" srcOrd="1" destOrd="0" presId="urn:microsoft.com/office/officeart/2005/8/layout/orgChart1"/>
    <dgm:cxn modelId="{AA86A4F3-0D6E-4B5B-83AA-677E6F83601C}" type="presParOf" srcId="{869E14CB-26B4-499F-B503-CEC2783A065B}" destId="{A7DAB7AD-31CF-4154-8BEE-78C3E8DCD1DF}" srcOrd="2" destOrd="0" presId="urn:microsoft.com/office/officeart/2005/8/layout/orgChart1"/>
    <dgm:cxn modelId="{ADB32161-9D18-4B20-946F-BDA79133CA10}" type="presParOf" srcId="{1198845E-BEB7-4F1E-A10C-6D0C9BED4653}" destId="{CEFBF274-9C8E-428E-925E-219998BF39CB}" srcOrd="12" destOrd="0" presId="urn:microsoft.com/office/officeart/2005/8/layout/orgChart1"/>
    <dgm:cxn modelId="{1AA26D82-877A-4EB9-B839-0EEA3B49CD4D}" type="presParOf" srcId="{1198845E-BEB7-4F1E-A10C-6D0C9BED4653}" destId="{7E94A8CB-CEDF-45F6-A7C2-669EEFF73AEA}" srcOrd="13" destOrd="0" presId="urn:microsoft.com/office/officeart/2005/8/layout/orgChart1"/>
    <dgm:cxn modelId="{9DFB84B3-509D-4E01-AD0D-0ADED1FDE427}" type="presParOf" srcId="{7E94A8CB-CEDF-45F6-A7C2-669EEFF73AEA}" destId="{B602109F-7C85-46F0-BC25-588BD91F7EFA}" srcOrd="0" destOrd="0" presId="urn:microsoft.com/office/officeart/2005/8/layout/orgChart1"/>
    <dgm:cxn modelId="{F87E6151-4F0D-4C2F-8A6E-1B079110F4BA}" type="presParOf" srcId="{B602109F-7C85-46F0-BC25-588BD91F7EFA}" destId="{9E9B889F-5079-4253-8D58-FE65F5ECEBA2}" srcOrd="0" destOrd="0" presId="urn:microsoft.com/office/officeart/2005/8/layout/orgChart1"/>
    <dgm:cxn modelId="{4A2BC798-300F-4F27-BBA6-99349DEC317A}" type="presParOf" srcId="{B602109F-7C85-46F0-BC25-588BD91F7EFA}" destId="{CCC9EC6E-90BF-425D-91DA-2B40FCBB6ABB}" srcOrd="1" destOrd="0" presId="urn:microsoft.com/office/officeart/2005/8/layout/orgChart1"/>
    <dgm:cxn modelId="{CD77D997-9EA9-4C34-9CCF-0EB319D01961}" type="presParOf" srcId="{7E94A8CB-CEDF-45F6-A7C2-669EEFF73AEA}" destId="{CD575CF9-7499-4FB0-B4A4-4DE57DDDEDDF}" srcOrd="1" destOrd="0" presId="urn:microsoft.com/office/officeart/2005/8/layout/orgChart1"/>
    <dgm:cxn modelId="{AC4FCB00-E455-4F0E-A652-15567251131A}" type="presParOf" srcId="{7E94A8CB-CEDF-45F6-A7C2-669EEFF73AEA}" destId="{30A65DFD-23CB-4F11-A0F8-2F45A3B3E00A}" srcOrd="2" destOrd="0" presId="urn:microsoft.com/office/officeart/2005/8/layout/orgChart1"/>
    <dgm:cxn modelId="{83B8F809-B88A-4F15-92C6-2798D7D33559}" type="presParOf" srcId="{B6086218-0DEF-4AED-AE2B-599FB1813078}" destId="{A9B9DEA7-181A-4F69-BC00-0D4B8D55FEFC}" srcOrd="2" destOrd="0" presId="urn:microsoft.com/office/officeart/2005/8/layout/orgChart1"/>
    <dgm:cxn modelId="{D5A57CBF-51EF-4DD3-A20D-8799D3839C89}" type="presParOf" srcId="{A9B9DEA7-181A-4F69-BC00-0D4B8D55FEFC}" destId="{DC4A4941-99DC-4625-AC2F-E17362C999F1}" srcOrd="0" destOrd="0" presId="urn:microsoft.com/office/officeart/2005/8/layout/orgChart1"/>
    <dgm:cxn modelId="{8823361F-B80C-4E75-98E0-76FDFF999580}" type="presParOf" srcId="{A9B9DEA7-181A-4F69-BC00-0D4B8D55FEFC}" destId="{EF6E33B3-D185-4CAE-A47A-D4298DF88526}" srcOrd="1" destOrd="0" presId="urn:microsoft.com/office/officeart/2005/8/layout/orgChart1"/>
    <dgm:cxn modelId="{1B614834-2D26-44B3-8C75-E94464FE602D}" type="presParOf" srcId="{EF6E33B3-D185-4CAE-A47A-D4298DF88526}" destId="{4E81BA98-BBA8-4FBC-918A-AEBF0355F379}" srcOrd="0" destOrd="0" presId="urn:microsoft.com/office/officeart/2005/8/layout/orgChart1"/>
    <dgm:cxn modelId="{E7F8ADFA-FDC4-4B8B-976D-EA531967727B}" type="presParOf" srcId="{4E81BA98-BBA8-4FBC-918A-AEBF0355F379}" destId="{4378B62A-51DD-4991-8474-6BB52FD80A11}" srcOrd="0" destOrd="0" presId="urn:microsoft.com/office/officeart/2005/8/layout/orgChart1"/>
    <dgm:cxn modelId="{7BDB441D-D3DE-42D9-87D5-C41F0E3D8D43}" type="presParOf" srcId="{4E81BA98-BBA8-4FBC-918A-AEBF0355F379}" destId="{DE605563-413B-4C52-9246-AD90F01012FF}" srcOrd="1" destOrd="0" presId="urn:microsoft.com/office/officeart/2005/8/layout/orgChart1"/>
    <dgm:cxn modelId="{1D0DEFD6-E730-4F33-885B-0DAFA7EF1758}" type="presParOf" srcId="{EF6E33B3-D185-4CAE-A47A-D4298DF88526}" destId="{E14C2F1E-3329-42AF-94F8-BFB94794CFDC}" srcOrd="1" destOrd="0" presId="urn:microsoft.com/office/officeart/2005/8/layout/orgChart1"/>
    <dgm:cxn modelId="{B0471D73-106F-463C-80F7-CDEEB6D9873A}" type="presParOf" srcId="{EF6E33B3-D185-4CAE-A47A-D4298DF88526}" destId="{6E75B19A-AC9F-484A-B588-2A2571D91288}" srcOrd="2" destOrd="0" presId="urn:microsoft.com/office/officeart/2005/8/layout/orgChart1"/>
    <dgm:cxn modelId="{AE50DC4B-D69B-4953-838C-E9B7050DF97C}" type="presParOf" srcId="{A9B9DEA7-181A-4F69-BC00-0D4B8D55FEFC}" destId="{EE9AE1BD-F7B5-4209-8CED-FE66EF124FDA}" srcOrd="2" destOrd="0" presId="urn:microsoft.com/office/officeart/2005/8/layout/orgChart1"/>
    <dgm:cxn modelId="{16383187-EC6B-42C8-A7DD-22DBC6BFEAF6}" type="presParOf" srcId="{A9B9DEA7-181A-4F69-BC00-0D4B8D55FEFC}" destId="{1922790D-B445-4852-810C-A778D667A44F}" srcOrd="3" destOrd="0" presId="urn:microsoft.com/office/officeart/2005/8/layout/orgChart1"/>
    <dgm:cxn modelId="{3530B65E-E897-4B11-8CFD-6431B1179447}" type="presParOf" srcId="{1922790D-B445-4852-810C-A778D667A44F}" destId="{E7A4E7A1-4CBF-426D-A5B8-703DBC6A26D5}" srcOrd="0" destOrd="0" presId="urn:microsoft.com/office/officeart/2005/8/layout/orgChart1"/>
    <dgm:cxn modelId="{5392D773-9DBF-4D7F-AFDF-098864FF54B5}" type="presParOf" srcId="{E7A4E7A1-4CBF-426D-A5B8-703DBC6A26D5}" destId="{83EACB74-E09A-4AAF-8DDF-32DCD0FF48B9}" srcOrd="0" destOrd="0" presId="urn:microsoft.com/office/officeart/2005/8/layout/orgChart1"/>
    <dgm:cxn modelId="{326037A9-5811-48F1-B038-3AB8820EE67C}" type="presParOf" srcId="{E7A4E7A1-4CBF-426D-A5B8-703DBC6A26D5}" destId="{7EED62CD-C479-4F5A-BB03-D6A195CCEEA9}" srcOrd="1" destOrd="0" presId="urn:microsoft.com/office/officeart/2005/8/layout/orgChart1"/>
    <dgm:cxn modelId="{79FF7F16-AED3-441C-9969-F6E67ADF8D9D}" type="presParOf" srcId="{1922790D-B445-4852-810C-A778D667A44F}" destId="{57EE0FEC-53F7-4E04-B381-EB62D443EF3D}" srcOrd="1" destOrd="0" presId="urn:microsoft.com/office/officeart/2005/8/layout/orgChart1"/>
    <dgm:cxn modelId="{062226BD-50CE-483D-9320-3600DF7D093D}" type="presParOf" srcId="{1922790D-B445-4852-810C-A778D667A44F}" destId="{66C2054A-F4E5-49A9-8FCC-E6D08D5A26A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5667325-1BA3-4196-99E6-AE6A157FB23C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5FC35791-B09A-4B18-AD7B-E7926EA8A2D1}">
      <dgm:prSet phldrT="[Texto]"/>
      <dgm:spPr/>
      <dgm:t>
        <a:bodyPr/>
        <a:lstStyle/>
        <a:p>
          <a:r>
            <a:rPr lang="es-ES" dirty="0"/>
            <a:t>Jefe (a) de Estancias Infantiles </a:t>
          </a:r>
        </a:p>
      </dgm:t>
    </dgm:pt>
    <dgm:pt modelId="{304857F5-1731-45E6-A10C-C29DC43EDFCB}" type="parTrans" cxnId="{033FDA82-ACBB-4080-ABAF-CDE1089E1730}">
      <dgm:prSet/>
      <dgm:spPr/>
      <dgm:t>
        <a:bodyPr/>
        <a:lstStyle/>
        <a:p>
          <a:endParaRPr lang="es-ES"/>
        </a:p>
      </dgm:t>
    </dgm:pt>
    <dgm:pt modelId="{5F4E31EA-8514-4BAA-A29D-BC8C5074C939}" type="sibTrans" cxnId="{033FDA82-ACBB-4080-ABAF-CDE1089E1730}">
      <dgm:prSet/>
      <dgm:spPr/>
      <dgm:t>
        <a:bodyPr/>
        <a:lstStyle/>
        <a:p>
          <a:endParaRPr lang="es-ES"/>
        </a:p>
      </dgm:t>
    </dgm:pt>
    <dgm:pt modelId="{026C241E-0D50-42DE-A706-A356FF274AA0}" type="asst">
      <dgm:prSet phldrT="[Texto]"/>
      <dgm:spPr/>
      <dgm:t>
        <a:bodyPr/>
        <a:lstStyle/>
        <a:p>
          <a:r>
            <a:rPr lang="es-ES" dirty="0"/>
            <a:t>Chofer </a:t>
          </a:r>
        </a:p>
      </dgm:t>
    </dgm:pt>
    <dgm:pt modelId="{3C8B8C45-58FD-4136-8C0E-B5F11D21F3AA}" type="parTrans" cxnId="{D7598875-2930-4430-A8F8-71EEA52AC94F}">
      <dgm:prSet/>
      <dgm:spPr/>
      <dgm:t>
        <a:bodyPr/>
        <a:lstStyle/>
        <a:p>
          <a:endParaRPr lang="es-ES"/>
        </a:p>
      </dgm:t>
    </dgm:pt>
    <dgm:pt modelId="{E3C3A728-9912-483B-979E-C81C9E3A4539}" type="sibTrans" cxnId="{D7598875-2930-4430-A8F8-71EEA52AC94F}">
      <dgm:prSet/>
      <dgm:spPr/>
      <dgm:t>
        <a:bodyPr/>
        <a:lstStyle/>
        <a:p>
          <a:endParaRPr lang="es-ES"/>
        </a:p>
      </dgm:t>
    </dgm:pt>
    <dgm:pt modelId="{5DB4EA10-53B2-429A-9545-0BEBCE6D8D8B}">
      <dgm:prSet phldrT="[Texto]"/>
      <dgm:spPr/>
      <dgm:t>
        <a:bodyPr/>
        <a:lstStyle/>
        <a:p>
          <a:r>
            <a:rPr lang="es-ES" dirty="0"/>
            <a:t>Administrador (a)  E.I. “Idalia Cantú de Livas”  </a:t>
          </a:r>
        </a:p>
      </dgm:t>
    </dgm:pt>
    <dgm:pt modelId="{89783EF9-4568-4114-AD6E-D30882F06DFF}" type="parTrans" cxnId="{C2236264-C496-474E-8FAC-FE4DEB3B965A}">
      <dgm:prSet/>
      <dgm:spPr/>
      <dgm:t>
        <a:bodyPr/>
        <a:lstStyle/>
        <a:p>
          <a:endParaRPr lang="es-ES"/>
        </a:p>
      </dgm:t>
    </dgm:pt>
    <dgm:pt modelId="{7754BBE2-CB67-4F77-9BAB-10BEA39662D3}" type="sibTrans" cxnId="{C2236264-C496-474E-8FAC-FE4DEB3B965A}">
      <dgm:prSet/>
      <dgm:spPr/>
      <dgm:t>
        <a:bodyPr/>
        <a:lstStyle/>
        <a:p>
          <a:endParaRPr lang="es-ES"/>
        </a:p>
      </dgm:t>
    </dgm:pt>
    <dgm:pt modelId="{AA614234-0331-467A-B160-47A7545990CD}">
      <dgm:prSet phldrT="[Texto]"/>
      <dgm:spPr/>
      <dgm:t>
        <a:bodyPr/>
        <a:lstStyle/>
        <a:p>
          <a:r>
            <a:rPr lang="es-ES" dirty="0"/>
            <a:t>Educador (a) E.I. “Rosario </a:t>
          </a:r>
          <a:r>
            <a:rPr lang="es-ES" dirty="0" err="1"/>
            <a:t>Gza</a:t>
          </a:r>
          <a:r>
            <a:rPr lang="es-ES" dirty="0"/>
            <a:t>. Sada”  </a:t>
          </a:r>
        </a:p>
      </dgm:t>
    </dgm:pt>
    <dgm:pt modelId="{72CD7EFA-45C5-46FE-A887-84D2E1CA630A}" type="parTrans" cxnId="{FC1FA9CC-39DE-4A46-A7D6-5DE69AEA1CA0}">
      <dgm:prSet/>
      <dgm:spPr/>
      <dgm:t>
        <a:bodyPr/>
        <a:lstStyle/>
        <a:p>
          <a:endParaRPr lang="es-ES"/>
        </a:p>
      </dgm:t>
    </dgm:pt>
    <dgm:pt modelId="{81F7AF84-B4FA-48AC-93FB-5C4F4D77F621}" type="sibTrans" cxnId="{FC1FA9CC-39DE-4A46-A7D6-5DE69AEA1CA0}">
      <dgm:prSet/>
      <dgm:spPr/>
      <dgm:t>
        <a:bodyPr/>
        <a:lstStyle/>
        <a:p>
          <a:endParaRPr lang="es-ES"/>
        </a:p>
      </dgm:t>
    </dgm:pt>
    <dgm:pt modelId="{29600163-F828-4386-B0D2-9327624117B9}">
      <dgm:prSet phldrT="[Texto]"/>
      <dgm:spPr/>
      <dgm:t>
        <a:bodyPr/>
        <a:lstStyle/>
        <a:p>
          <a:r>
            <a:rPr lang="es-ES" dirty="0"/>
            <a:t>Administrador (a) E.I. “Fomerrey 45 ” </a:t>
          </a:r>
        </a:p>
      </dgm:t>
    </dgm:pt>
    <dgm:pt modelId="{7BD2537C-5540-4B01-9DCA-2522775BAE3E}" type="parTrans" cxnId="{4A323F14-B5D2-4629-8CF2-7B1FE1B21BF9}">
      <dgm:prSet/>
      <dgm:spPr/>
      <dgm:t>
        <a:bodyPr/>
        <a:lstStyle/>
        <a:p>
          <a:endParaRPr lang="es-ES"/>
        </a:p>
      </dgm:t>
    </dgm:pt>
    <dgm:pt modelId="{85D4C030-E4A7-4FD8-8AAA-BB80AE1C7017}" type="sibTrans" cxnId="{4A323F14-B5D2-4629-8CF2-7B1FE1B21BF9}">
      <dgm:prSet/>
      <dgm:spPr/>
      <dgm:t>
        <a:bodyPr/>
        <a:lstStyle/>
        <a:p>
          <a:endParaRPr lang="es-ES"/>
        </a:p>
      </dgm:t>
    </dgm:pt>
    <dgm:pt modelId="{FB660119-14AA-4FB5-AF74-513CCC2CE568}" type="asst">
      <dgm:prSet/>
      <dgm:spPr/>
      <dgm:t>
        <a:bodyPr/>
        <a:lstStyle/>
        <a:p>
          <a:r>
            <a:rPr lang="es-ES" dirty="0"/>
            <a:t>Auxiliar Administrativos (as)  </a:t>
          </a:r>
        </a:p>
      </dgm:t>
    </dgm:pt>
    <dgm:pt modelId="{D7AFB3F1-26AC-4995-88DE-EF893603E551}" type="parTrans" cxnId="{4FABFA83-8ACD-4478-A65F-F45966645CBD}">
      <dgm:prSet/>
      <dgm:spPr/>
      <dgm:t>
        <a:bodyPr/>
        <a:lstStyle/>
        <a:p>
          <a:endParaRPr lang="es-ES"/>
        </a:p>
      </dgm:t>
    </dgm:pt>
    <dgm:pt modelId="{D2209455-1D73-4964-8E15-08042A1A72D6}" type="sibTrans" cxnId="{4FABFA83-8ACD-4478-A65F-F45966645CBD}">
      <dgm:prSet/>
      <dgm:spPr/>
      <dgm:t>
        <a:bodyPr/>
        <a:lstStyle/>
        <a:p>
          <a:endParaRPr lang="es-ES"/>
        </a:p>
      </dgm:t>
    </dgm:pt>
    <dgm:pt modelId="{AF6B76C7-BD36-4795-8900-6961E147B3A4}" type="asst">
      <dgm:prSet/>
      <dgm:spPr/>
      <dgm:t>
        <a:bodyPr/>
        <a:lstStyle/>
        <a:p>
          <a:r>
            <a:rPr lang="es-ES" dirty="0"/>
            <a:t>Trabajador (a) Social </a:t>
          </a:r>
        </a:p>
      </dgm:t>
    </dgm:pt>
    <dgm:pt modelId="{901E5377-DC64-440B-A8DB-78E3995618AD}" type="parTrans" cxnId="{89103428-F61A-4463-BD36-6358B86AD299}">
      <dgm:prSet/>
      <dgm:spPr/>
      <dgm:t>
        <a:bodyPr/>
        <a:lstStyle/>
        <a:p>
          <a:endParaRPr lang="es-ES"/>
        </a:p>
      </dgm:t>
    </dgm:pt>
    <dgm:pt modelId="{E2D23380-39EC-4070-963B-66AF056A1A72}" type="sibTrans" cxnId="{89103428-F61A-4463-BD36-6358B86AD299}">
      <dgm:prSet/>
      <dgm:spPr/>
      <dgm:t>
        <a:bodyPr/>
        <a:lstStyle/>
        <a:p>
          <a:endParaRPr lang="es-ES"/>
        </a:p>
      </dgm:t>
    </dgm:pt>
    <dgm:pt modelId="{4FAF88BC-AEAB-4D49-B01D-C4C8B882D170}" type="asst">
      <dgm:prSet/>
      <dgm:spPr/>
      <dgm:t>
        <a:bodyPr/>
        <a:lstStyle/>
        <a:p>
          <a:r>
            <a:rPr lang="es-ES" dirty="0"/>
            <a:t>Psicólogo (a)  </a:t>
          </a:r>
        </a:p>
      </dgm:t>
    </dgm:pt>
    <dgm:pt modelId="{AB1B6A7C-F177-47FA-BA52-7B5DB6277474}" type="parTrans" cxnId="{B68F2168-B21C-47FB-9C75-E56A899A9F2C}">
      <dgm:prSet/>
      <dgm:spPr/>
      <dgm:t>
        <a:bodyPr/>
        <a:lstStyle/>
        <a:p>
          <a:endParaRPr lang="es-ES"/>
        </a:p>
      </dgm:t>
    </dgm:pt>
    <dgm:pt modelId="{81B60A72-93FB-439A-9756-1D9C08827830}" type="sibTrans" cxnId="{B68F2168-B21C-47FB-9C75-E56A899A9F2C}">
      <dgm:prSet/>
      <dgm:spPr/>
      <dgm:t>
        <a:bodyPr/>
        <a:lstStyle/>
        <a:p>
          <a:endParaRPr lang="es-ES"/>
        </a:p>
      </dgm:t>
    </dgm:pt>
    <dgm:pt modelId="{2E600F6F-C24E-41D6-BF29-2C558EF4B438}" type="asst">
      <dgm:prSet/>
      <dgm:spPr/>
      <dgm:t>
        <a:bodyPr/>
        <a:lstStyle/>
        <a:p>
          <a:r>
            <a:rPr lang="es-ES" dirty="0"/>
            <a:t>Analista  </a:t>
          </a:r>
        </a:p>
      </dgm:t>
    </dgm:pt>
    <dgm:pt modelId="{3EE0B47C-BB35-4668-ACA6-CECC939742E4}" type="parTrans" cxnId="{87661ECE-E070-4E94-97BC-1605D3E3F9AC}">
      <dgm:prSet/>
      <dgm:spPr/>
      <dgm:t>
        <a:bodyPr/>
        <a:lstStyle/>
        <a:p>
          <a:endParaRPr lang="es-ES"/>
        </a:p>
      </dgm:t>
    </dgm:pt>
    <dgm:pt modelId="{1CAFCCB0-8CA9-4AF3-A4F1-CEFE25C4DA4B}" type="sibTrans" cxnId="{87661ECE-E070-4E94-97BC-1605D3E3F9AC}">
      <dgm:prSet/>
      <dgm:spPr/>
      <dgm:t>
        <a:bodyPr/>
        <a:lstStyle/>
        <a:p>
          <a:endParaRPr lang="es-ES"/>
        </a:p>
      </dgm:t>
    </dgm:pt>
    <dgm:pt modelId="{25116638-662A-42F4-97CA-9C703E3A365A}" type="asst">
      <dgm:prSet/>
      <dgm:spPr/>
      <dgm:t>
        <a:bodyPr/>
        <a:lstStyle/>
        <a:p>
          <a:r>
            <a:rPr lang="es-ES" dirty="0"/>
            <a:t>Niñeras (os)   </a:t>
          </a:r>
        </a:p>
      </dgm:t>
    </dgm:pt>
    <dgm:pt modelId="{5FEA1B43-653D-4DE3-A3AB-5AFB2CD93DE6}" type="parTrans" cxnId="{DE8BE4F0-179A-4F51-AC85-18BBDA687E15}">
      <dgm:prSet/>
      <dgm:spPr/>
      <dgm:t>
        <a:bodyPr/>
        <a:lstStyle/>
        <a:p>
          <a:endParaRPr lang="es-ES"/>
        </a:p>
      </dgm:t>
    </dgm:pt>
    <dgm:pt modelId="{DFF39683-9955-4C5F-959A-549A7491B452}" type="sibTrans" cxnId="{DE8BE4F0-179A-4F51-AC85-18BBDA687E15}">
      <dgm:prSet/>
      <dgm:spPr/>
      <dgm:t>
        <a:bodyPr/>
        <a:lstStyle/>
        <a:p>
          <a:endParaRPr lang="es-ES"/>
        </a:p>
      </dgm:t>
    </dgm:pt>
    <dgm:pt modelId="{CDE510CB-E3B5-43AB-BAA0-12A46E9E2130}" type="asst">
      <dgm:prSet/>
      <dgm:spPr/>
      <dgm:t>
        <a:bodyPr/>
        <a:lstStyle/>
        <a:p>
          <a:r>
            <a:rPr lang="es-ES" dirty="0"/>
            <a:t>Niñeras (os)   </a:t>
          </a:r>
        </a:p>
      </dgm:t>
    </dgm:pt>
    <dgm:pt modelId="{B1C9A761-523D-47B6-AC6E-660E5633D373}" type="parTrans" cxnId="{17624A4F-8BF3-44D1-8184-7E99953F2F46}">
      <dgm:prSet/>
      <dgm:spPr/>
      <dgm:t>
        <a:bodyPr/>
        <a:lstStyle/>
        <a:p>
          <a:endParaRPr lang="es-ES"/>
        </a:p>
      </dgm:t>
    </dgm:pt>
    <dgm:pt modelId="{A1B38C50-39DF-4E72-901E-FB0C0BAA074E}" type="sibTrans" cxnId="{17624A4F-8BF3-44D1-8184-7E99953F2F46}">
      <dgm:prSet/>
      <dgm:spPr/>
      <dgm:t>
        <a:bodyPr/>
        <a:lstStyle/>
        <a:p>
          <a:endParaRPr lang="es-ES"/>
        </a:p>
      </dgm:t>
    </dgm:pt>
    <dgm:pt modelId="{16195A90-4401-47F1-9E5B-471E489E8F0A}" type="asst">
      <dgm:prSet/>
      <dgm:spPr/>
      <dgm:t>
        <a:bodyPr/>
        <a:lstStyle/>
        <a:p>
          <a:r>
            <a:rPr lang="es-ES" dirty="0"/>
            <a:t>Educador (a) </a:t>
          </a:r>
        </a:p>
      </dgm:t>
    </dgm:pt>
    <dgm:pt modelId="{B809F16A-2730-4B73-B010-3A350C2A4FA5}" type="parTrans" cxnId="{35163DA3-50CD-48E7-AD4C-85D20CFCC985}">
      <dgm:prSet/>
      <dgm:spPr/>
      <dgm:t>
        <a:bodyPr/>
        <a:lstStyle/>
        <a:p>
          <a:endParaRPr lang="es-ES"/>
        </a:p>
      </dgm:t>
    </dgm:pt>
    <dgm:pt modelId="{5685F690-67C4-4CFD-81A7-ACE38ADC05A0}" type="sibTrans" cxnId="{35163DA3-50CD-48E7-AD4C-85D20CFCC985}">
      <dgm:prSet/>
      <dgm:spPr/>
      <dgm:t>
        <a:bodyPr/>
        <a:lstStyle/>
        <a:p>
          <a:endParaRPr lang="es-ES"/>
        </a:p>
      </dgm:t>
    </dgm:pt>
    <dgm:pt modelId="{113EAAD0-121C-4F15-8E0A-7506E1608509}" type="asst">
      <dgm:prSet/>
      <dgm:spPr/>
      <dgm:t>
        <a:bodyPr/>
        <a:lstStyle/>
        <a:p>
          <a:r>
            <a:rPr lang="es-ES" dirty="0"/>
            <a:t>Enfermeras (os)  </a:t>
          </a:r>
        </a:p>
      </dgm:t>
    </dgm:pt>
    <dgm:pt modelId="{50BC6CE3-96DF-4534-BC85-716C386358D3}" type="parTrans" cxnId="{1323EC64-551D-4602-8478-723B5B0291BF}">
      <dgm:prSet/>
      <dgm:spPr/>
      <dgm:t>
        <a:bodyPr/>
        <a:lstStyle/>
        <a:p>
          <a:endParaRPr lang="es-ES"/>
        </a:p>
      </dgm:t>
    </dgm:pt>
    <dgm:pt modelId="{EE8662DF-BCA0-4019-91B9-A8D143D0AEE4}" type="sibTrans" cxnId="{1323EC64-551D-4602-8478-723B5B0291BF}">
      <dgm:prSet/>
      <dgm:spPr/>
      <dgm:t>
        <a:bodyPr/>
        <a:lstStyle/>
        <a:p>
          <a:endParaRPr lang="es-ES"/>
        </a:p>
      </dgm:t>
    </dgm:pt>
    <dgm:pt modelId="{2F7FA752-1650-434C-9D6B-C8C3F352AF32}" type="asst">
      <dgm:prSet/>
      <dgm:spPr/>
      <dgm:t>
        <a:bodyPr/>
        <a:lstStyle/>
        <a:p>
          <a:r>
            <a:rPr lang="es-ES" dirty="0"/>
            <a:t>Encargado (a) Sección </a:t>
          </a:r>
        </a:p>
      </dgm:t>
    </dgm:pt>
    <dgm:pt modelId="{C30DB42C-82D1-48C4-A888-E7CA65E6899A}" type="parTrans" cxnId="{77E91CFD-841D-4F5C-A511-52E628CAB950}">
      <dgm:prSet/>
      <dgm:spPr/>
      <dgm:t>
        <a:bodyPr/>
        <a:lstStyle/>
        <a:p>
          <a:endParaRPr lang="es-ES"/>
        </a:p>
      </dgm:t>
    </dgm:pt>
    <dgm:pt modelId="{92A1D550-51D8-470F-8619-7514B3DCE7CB}" type="sibTrans" cxnId="{77E91CFD-841D-4F5C-A511-52E628CAB950}">
      <dgm:prSet/>
      <dgm:spPr/>
      <dgm:t>
        <a:bodyPr/>
        <a:lstStyle/>
        <a:p>
          <a:endParaRPr lang="es-ES"/>
        </a:p>
      </dgm:t>
    </dgm:pt>
    <dgm:pt modelId="{6EB818BB-2499-4860-9A80-D7AD865C809A}" type="asst">
      <dgm:prSet/>
      <dgm:spPr/>
      <dgm:t>
        <a:bodyPr/>
        <a:lstStyle/>
        <a:p>
          <a:r>
            <a:rPr lang="es-ES" dirty="0"/>
            <a:t>Vigilante </a:t>
          </a:r>
        </a:p>
      </dgm:t>
    </dgm:pt>
    <dgm:pt modelId="{199A4248-F17B-4E94-A7FA-469C27F248FA}" type="parTrans" cxnId="{43A03424-2A80-450F-B086-2828AD2AA0BA}">
      <dgm:prSet/>
      <dgm:spPr/>
      <dgm:t>
        <a:bodyPr/>
        <a:lstStyle/>
        <a:p>
          <a:endParaRPr lang="es-ES"/>
        </a:p>
      </dgm:t>
    </dgm:pt>
    <dgm:pt modelId="{529EA8D5-8F5D-484B-857F-DABBF2AA086E}" type="sibTrans" cxnId="{43A03424-2A80-450F-B086-2828AD2AA0BA}">
      <dgm:prSet/>
      <dgm:spPr/>
      <dgm:t>
        <a:bodyPr/>
        <a:lstStyle/>
        <a:p>
          <a:endParaRPr lang="es-ES"/>
        </a:p>
      </dgm:t>
    </dgm:pt>
    <dgm:pt modelId="{5832B298-56BA-4AC8-88E0-B31206A36820}">
      <dgm:prSet/>
      <dgm:spPr/>
      <dgm:t>
        <a:bodyPr/>
        <a:lstStyle/>
        <a:p>
          <a:r>
            <a:rPr lang="es-ES" dirty="0"/>
            <a:t>Encargado (a) E. I. “Pío X” </a:t>
          </a:r>
        </a:p>
      </dgm:t>
    </dgm:pt>
    <dgm:pt modelId="{1A04FA64-4C72-47DF-A27C-433E587DBB83}" type="parTrans" cxnId="{36C3A445-EF80-4C4D-981A-18F0B63218EC}">
      <dgm:prSet/>
      <dgm:spPr/>
      <dgm:t>
        <a:bodyPr/>
        <a:lstStyle/>
        <a:p>
          <a:endParaRPr lang="es-ES"/>
        </a:p>
      </dgm:t>
    </dgm:pt>
    <dgm:pt modelId="{BF81D964-8507-443F-9164-BEDD64EBB5C8}" type="sibTrans" cxnId="{36C3A445-EF80-4C4D-981A-18F0B63218EC}">
      <dgm:prSet/>
      <dgm:spPr/>
      <dgm:t>
        <a:bodyPr/>
        <a:lstStyle/>
        <a:p>
          <a:endParaRPr lang="es-ES"/>
        </a:p>
      </dgm:t>
    </dgm:pt>
    <dgm:pt modelId="{38E219EF-C914-4C72-86D6-39664BD0726D}" type="asst">
      <dgm:prSet/>
      <dgm:spPr/>
      <dgm:t>
        <a:bodyPr/>
        <a:lstStyle/>
        <a:p>
          <a:r>
            <a:rPr lang="es-ES" dirty="0"/>
            <a:t>Educadores (as)  </a:t>
          </a:r>
        </a:p>
      </dgm:t>
    </dgm:pt>
    <dgm:pt modelId="{A5C59B56-6B4A-437A-8788-AFF7707F74B8}" type="parTrans" cxnId="{367D3461-2CC8-464E-AD61-550A2C775954}">
      <dgm:prSet/>
      <dgm:spPr/>
      <dgm:t>
        <a:bodyPr/>
        <a:lstStyle/>
        <a:p>
          <a:endParaRPr lang="es-ES"/>
        </a:p>
      </dgm:t>
    </dgm:pt>
    <dgm:pt modelId="{2D896A18-94AC-442E-AA97-5743B050F624}" type="sibTrans" cxnId="{367D3461-2CC8-464E-AD61-550A2C775954}">
      <dgm:prSet/>
      <dgm:spPr/>
      <dgm:t>
        <a:bodyPr/>
        <a:lstStyle/>
        <a:p>
          <a:endParaRPr lang="es-ES"/>
        </a:p>
      </dgm:t>
    </dgm:pt>
    <dgm:pt modelId="{E967895C-5891-449D-8269-8EA779B125D6}" type="asst">
      <dgm:prSet/>
      <dgm:spPr/>
      <dgm:t>
        <a:bodyPr/>
        <a:lstStyle/>
        <a:p>
          <a:r>
            <a:rPr lang="es-ES" dirty="0"/>
            <a:t>Niñeras (os)    </a:t>
          </a:r>
        </a:p>
      </dgm:t>
    </dgm:pt>
    <dgm:pt modelId="{95F3411F-0DAC-48EB-A7B4-93D037897ACA}" type="parTrans" cxnId="{CBEFAEDB-F1CB-486E-8E65-1C69045C3A50}">
      <dgm:prSet/>
      <dgm:spPr/>
      <dgm:t>
        <a:bodyPr/>
        <a:lstStyle/>
        <a:p>
          <a:endParaRPr lang="es-ES"/>
        </a:p>
      </dgm:t>
    </dgm:pt>
    <dgm:pt modelId="{C351D867-7C96-4C9C-B7A5-DC924D4B96B9}" type="sibTrans" cxnId="{CBEFAEDB-F1CB-486E-8E65-1C69045C3A50}">
      <dgm:prSet/>
      <dgm:spPr/>
      <dgm:t>
        <a:bodyPr/>
        <a:lstStyle/>
        <a:p>
          <a:endParaRPr lang="es-ES"/>
        </a:p>
      </dgm:t>
    </dgm:pt>
    <dgm:pt modelId="{053AEBA9-C6AC-4323-95E1-2235CC62DD82}" type="asst">
      <dgm:prSet/>
      <dgm:spPr/>
      <dgm:t>
        <a:bodyPr/>
        <a:lstStyle/>
        <a:p>
          <a:r>
            <a:rPr lang="es-ES" dirty="0"/>
            <a:t>Intendente </a:t>
          </a:r>
        </a:p>
      </dgm:t>
    </dgm:pt>
    <dgm:pt modelId="{CA410959-1C83-4A59-B483-D8844E8D9DFC}" type="parTrans" cxnId="{E5465153-C140-40A5-B2EB-5A3EDF9141BD}">
      <dgm:prSet/>
      <dgm:spPr/>
      <dgm:t>
        <a:bodyPr/>
        <a:lstStyle/>
        <a:p>
          <a:endParaRPr lang="es-ES"/>
        </a:p>
      </dgm:t>
    </dgm:pt>
    <dgm:pt modelId="{9A49A26A-483D-4108-AC36-D6A6C8C27FA7}" type="sibTrans" cxnId="{E5465153-C140-40A5-B2EB-5A3EDF9141BD}">
      <dgm:prSet/>
      <dgm:spPr/>
      <dgm:t>
        <a:bodyPr/>
        <a:lstStyle/>
        <a:p>
          <a:endParaRPr lang="es-ES"/>
        </a:p>
      </dgm:t>
    </dgm:pt>
    <dgm:pt modelId="{A1F5174A-324B-4699-9AC4-D245A00F5844}" type="asst">
      <dgm:prSet/>
      <dgm:spPr/>
      <dgm:t>
        <a:bodyPr/>
        <a:lstStyle/>
        <a:p>
          <a:r>
            <a:rPr lang="es-ES" dirty="0"/>
            <a:t>Enfermera (o) </a:t>
          </a:r>
        </a:p>
      </dgm:t>
    </dgm:pt>
    <dgm:pt modelId="{6C72E48C-1357-43C8-9433-8F6EDBF10978}" type="parTrans" cxnId="{F2218465-CDBA-4D3D-8A28-CF79D57D51DF}">
      <dgm:prSet/>
      <dgm:spPr/>
      <dgm:t>
        <a:bodyPr/>
        <a:lstStyle/>
        <a:p>
          <a:endParaRPr lang="es-ES"/>
        </a:p>
      </dgm:t>
    </dgm:pt>
    <dgm:pt modelId="{CD507DD9-9E3A-45CE-B818-FFA52ABA06F4}" type="sibTrans" cxnId="{F2218465-CDBA-4D3D-8A28-CF79D57D51DF}">
      <dgm:prSet/>
      <dgm:spPr/>
      <dgm:t>
        <a:bodyPr/>
        <a:lstStyle/>
        <a:p>
          <a:endParaRPr lang="es-ES"/>
        </a:p>
      </dgm:t>
    </dgm:pt>
    <dgm:pt modelId="{932AD3C9-819D-40E9-8E16-7F2B16509A9B}" type="asst">
      <dgm:prSet/>
      <dgm:spPr/>
      <dgm:t>
        <a:bodyPr/>
        <a:lstStyle/>
        <a:p>
          <a:r>
            <a:rPr lang="es-ES" dirty="0"/>
            <a:t>Educadores (as)  </a:t>
          </a:r>
        </a:p>
      </dgm:t>
    </dgm:pt>
    <dgm:pt modelId="{A1215A47-B00E-41A0-ACF2-D2190A0E815C}" type="parTrans" cxnId="{3813A0A6-95DF-4932-A839-69C1AF1D908B}">
      <dgm:prSet/>
      <dgm:spPr/>
      <dgm:t>
        <a:bodyPr/>
        <a:lstStyle/>
        <a:p>
          <a:endParaRPr lang="es-ES"/>
        </a:p>
      </dgm:t>
    </dgm:pt>
    <dgm:pt modelId="{D2294C4E-F08E-4B24-8FEF-F4C4ACEF9169}" type="sibTrans" cxnId="{3813A0A6-95DF-4932-A839-69C1AF1D908B}">
      <dgm:prSet/>
      <dgm:spPr/>
      <dgm:t>
        <a:bodyPr/>
        <a:lstStyle/>
        <a:p>
          <a:endParaRPr lang="es-ES"/>
        </a:p>
      </dgm:t>
    </dgm:pt>
    <dgm:pt modelId="{467007E4-4F12-461E-A53E-6D79957FD6F5}" type="asst">
      <dgm:prSet/>
      <dgm:spPr/>
      <dgm:t>
        <a:bodyPr/>
        <a:lstStyle/>
        <a:p>
          <a:r>
            <a:rPr lang="es-ES" dirty="0"/>
            <a:t>Niñeras (os)   </a:t>
          </a:r>
        </a:p>
      </dgm:t>
    </dgm:pt>
    <dgm:pt modelId="{F2F9A7DC-FB1A-4164-B39D-AA3DE9F867CE}" type="parTrans" cxnId="{89F23F8A-1ADA-41E7-80D9-3251568D26D6}">
      <dgm:prSet/>
      <dgm:spPr/>
      <dgm:t>
        <a:bodyPr/>
        <a:lstStyle/>
        <a:p>
          <a:endParaRPr lang="es-ES"/>
        </a:p>
      </dgm:t>
    </dgm:pt>
    <dgm:pt modelId="{B839CA6D-28AB-469F-AD71-C0211A4A10C4}" type="sibTrans" cxnId="{89F23F8A-1ADA-41E7-80D9-3251568D26D6}">
      <dgm:prSet/>
      <dgm:spPr/>
      <dgm:t>
        <a:bodyPr/>
        <a:lstStyle/>
        <a:p>
          <a:endParaRPr lang="es-ES"/>
        </a:p>
      </dgm:t>
    </dgm:pt>
    <dgm:pt modelId="{E2E2565A-70DE-4F35-ABD1-41924A10695E}" type="asst">
      <dgm:prSet/>
      <dgm:spPr/>
      <dgm:t>
        <a:bodyPr/>
        <a:lstStyle/>
        <a:p>
          <a:r>
            <a:rPr lang="es-ES" dirty="0"/>
            <a:t>Enfermeras (os)  </a:t>
          </a:r>
        </a:p>
      </dgm:t>
    </dgm:pt>
    <dgm:pt modelId="{BB213FC6-13CE-4670-A7D7-794344DE3440}" type="parTrans" cxnId="{6361A4C3-4982-4EF1-9B16-3793B0CD9A02}">
      <dgm:prSet/>
      <dgm:spPr/>
      <dgm:t>
        <a:bodyPr/>
        <a:lstStyle/>
        <a:p>
          <a:endParaRPr lang="es-ES"/>
        </a:p>
      </dgm:t>
    </dgm:pt>
    <dgm:pt modelId="{081B06D6-1DF8-4096-8D49-BA096E5F30FE}" type="sibTrans" cxnId="{6361A4C3-4982-4EF1-9B16-3793B0CD9A02}">
      <dgm:prSet/>
      <dgm:spPr/>
      <dgm:t>
        <a:bodyPr/>
        <a:lstStyle/>
        <a:p>
          <a:endParaRPr lang="es-ES"/>
        </a:p>
      </dgm:t>
    </dgm:pt>
    <dgm:pt modelId="{1BD2D635-8187-4239-A6E9-8C3B29348FE9}" type="asst">
      <dgm:prSet/>
      <dgm:spPr/>
      <dgm:t>
        <a:bodyPr/>
        <a:lstStyle/>
        <a:p>
          <a:r>
            <a:rPr lang="es-ES" dirty="0"/>
            <a:t>Auxiliar </a:t>
          </a:r>
        </a:p>
      </dgm:t>
    </dgm:pt>
    <dgm:pt modelId="{9AEB027D-28C4-401F-9C43-EC1AFBCF5E7A}" type="parTrans" cxnId="{09A8AAA6-B557-41E8-A732-6710D0438996}">
      <dgm:prSet/>
      <dgm:spPr/>
      <dgm:t>
        <a:bodyPr/>
        <a:lstStyle/>
        <a:p>
          <a:endParaRPr lang="es-ES"/>
        </a:p>
      </dgm:t>
    </dgm:pt>
    <dgm:pt modelId="{974884AF-D947-45B1-B9B2-4754943F1CB2}" type="sibTrans" cxnId="{09A8AAA6-B557-41E8-A732-6710D0438996}">
      <dgm:prSet/>
      <dgm:spPr/>
      <dgm:t>
        <a:bodyPr/>
        <a:lstStyle/>
        <a:p>
          <a:endParaRPr lang="es-ES"/>
        </a:p>
      </dgm:t>
    </dgm:pt>
    <dgm:pt modelId="{29E443B2-EDEB-43D1-B268-DEF691DB16F9}" type="pres">
      <dgm:prSet presAssocID="{55667325-1BA3-4196-99E6-AE6A157FB23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DFA8E28-ACAC-4D0C-B172-B627A2390C91}" type="pres">
      <dgm:prSet presAssocID="{5FC35791-B09A-4B18-AD7B-E7926EA8A2D1}" presName="hierRoot1" presStyleCnt="0">
        <dgm:presLayoutVars>
          <dgm:hierBranch val="init"/>
        </dgm:presLayoutVars>
      </dgm:prSet>
      <dgm:spPr/>
    </dgm:pt>
    <dgm:pt modelId="{95EF8BCF-C9D2-4033-B40F-248F6C94430F}" type="pres">
      <dgm:prSet presAssocID="{5FC35791-B09A-4B18-AD7B-E7926EA8A2D1}" presName="rootComposite1" presStyleCnt="0"/>
      <dgm:spPr/>
    </dgm:pt>
    <dgm:pt modelId="{A512D0E4-FA90-474B-9222-0C19BC161BF8}" type="pres">
      <dgm:prSet presAssocID="{5FC35791-B09A-4B18-AD7B-E7926EA8A2D1}" presName="rootText1" presStyleLbl="node0" presStyleIdx="0" presStyleCnt="1" custScaleX="148795" custLinFactNeighborY="349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3309CD5-BAB9-42D5-AF5B-ACC04EB98157}" type="pres">
      <dgm:prSet presAssocID="{5FC35791-B09A-4B18-AD7B-E7926EA8A2D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D5B9A7E0-6CA8-48DA-8FA6-B326DD8D7C4A}" type="pres">
      <dgm:prSet presAssocID="{5FC35791-B09A-4B18-AD7B-E7926EA8A2D1}" presName="hierChild2" presStyleCnt="0"/>
      <dgm:spPr/>
    </dgm:pt>
    <dgm:pt modelId="{DA30E4CD-51F8-46B3-A442-31287A71BF3C}" type="pres">
      <dgm:prSet presAssocID="{89783EF9-4568-4114-AD6E-D30882F06DFF}" presName="Name37" presStyleLbl="parChTrans1D2" presStyleIdx="0" presStyleCnt="9"/>
      <dgm:spPr/>
      <dgm:t>
        <a:bodyPr/>
        <a:lstStyle/>
        <a:p>
          <a:endParaRPr lang="es-ES"/>
        </a:p>
      </dgm:t>
    </dgm:pt>
    <dgm:pt modelId="{A8259B88-84F9-4A59-BDEF-A37EF11094FC}" type="pres">
      <dgm:prSet presAssocID="{5DB4EA10-53B2-429A-9545-0BEBCE6D8D8B}" presName="hierRoot2" presStyleCnt="0">
        <dgm:presLayoutVars>
          <dgm:hierBranch val="init"/>
        </dgm:presLayoutVars>
      </dgm:prSet>
      <dgm:spPr/>
    </dgm:pt>
    <dgm:pt modelId="{1D5373E8-90E5-463A-A776-982ECDA4B479}" type="pres">
      <dgm:prSet presAssocID="{5DB4EA10-53B2-429A-9545-0BEBCE6D8D8B}" presName="rootComposite" presStyleCnt="0"/>
      <dgm:spPr/>
    </dgm:pt>
    <dgm:pt modelId="{1CE739AB-78E1-492D-931D-B0F3C81FA04D}" type="pres">
      <dgm:prSet presAssocID="{5DB4EA10-53B2-429A-9545-0BEBCE6D8D8B}" presName="rootText" presStyleLbl="node2" presStyleIdx="0" presStyleCnt="4" custScaleY="83880" custLinFactNeighborY="-349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44B89F6-3DA7-402D-BCD2-4EA818A1D094}" type="pres">
      <dgm:prSet presAssocID="{5DB4EA10-53B2-429A-9545-0BEBCE6D8D8B}" presName="rootConnector" presStyleLbl="node2" presStyleIdx="0" presStyleCnt="4"/>
      <dgm:spPr/>
      <dgm:t>
        <a:bodyPr/>
        <a:lstStyle/>
        <a:p>
          <a:endParaRPr lang="es-ES"/>
        </a:p>
      </dgm:t>
    </dgm:pt>
    <dgm:pt modelId="{6066AA95-7CE8-41F4-BF03-B156D445052C}" type="pres">
      <dgm:prSet presAssocID="{5DB4EA10-53B2-429A-9545-0BEBCE6D8D8B}" presName="hierChild4" presStyleCnt="0"/>
      <dgm:spPr/>
    </dgm:pt>
    <dgm:pt modelId="{8DB04419-26E2-4FF6-841E-F79F44A77A4C}" type="pres">
      <dgm:prSet presAssocID="{5DB4EA10-53B2-429A-9545-0BEBCE6D8D8B}" presName="hierChild5" presStyleCnt="0"/>
      <dgm:spPr/>
    </dgm:pt>
    <dgm:pt modelId="{765004EB-646A-49D9-B976-061F030F1BF7}" type="pres">
      <dgm:prSet presAssocID="{5FEA1B43-653D-4DE3-A3AB-5AFB2CD93DE6}" presName="Name111" presStyleLbl="parChTrans1D3" presStyleIdx="0" presStyleCnt="14"/>
      <dgm:spPr/>
      <dgm:t>
        <a:bodyPr/>
        <a:lstStyle/>
        <a:p>
          <a:endParaRPr lang="es-ES"/>
        </a:p>
      </dgm:t>
    </dgm:pt>
    <dgm:pt modelId="{9E40BE5E-5C81-4558-94E0-2A63EDCA93E5}" type="pres">
      <dgm:prSet presAssocID="{25116638-662A-42F4-97CA-9C703E3A365A}" presName="hierRoot3" presStyleCnt="0">
        <dgm:presLayoutVars>
          <dgm:hierBranch val="init"/>
        </dgm:presLayoutVars>
      </dgm:prSet>
      <dgm:spPr/>
    </dgm:pt>
    <dgm:pt modelId="{518FB49B-EF16-4C04-984C-87776C0CA03B}" type="pres">
      <dgm:prSet presAssocID="{25116638-662A-42F4-97CA-9C703E3A365A}" presName="rootComposite3" presStyleCnt="0"/>
      <dgm:spPr/>
    </dgm:pt>
    <dgm:pt modelId="{4AD6FB89-62AC-48C3-A0BA-D3A96C45BD92}" type="pres">
      <dgm:prSet presAssocID="{25116638-662A-42F4-97CA-9C703E3A365A}" presName="rootText3" presStyleLbl="asst2" presStyleIdx="0" presStyleCnt="14" custScaleY="76890" custLinFactNeighborY="-511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44805FC-A3AC-4496-AFDC-699F51FC1462}" type="pres">
      <dgm:prSet presAssocID="{25116638-662A-42F4-97CA-9C703E3A365A}" presName="rootConnector3" presStyleLbl="asst2" presStyleIdx="0" presStyleCnt="14"/>
      <dgm:spPr/>
      <dgm:t>
        <a:bodyPr/>
        <a:lstStyle/>
        <a:p>
          <a:endParaRPr lang="es-ES"/>
        </a:p>
      </dgm:t>
    </dgm:pt>
    <dgm:pt modelId="{B94BFC77-0E7B-403D-B2C1-9919D59AE702}" type="pres">
      <dgm:prSet presAssocID="{25116638-662A-42F4-97CA-9C703E3A365A}" presName="hierChild6" presStyleCnt="0"/>
      <dgm:spPr/>
    </dgm:pt>
    <dgm:pt modelId="{3AA7DC80-595C-40DD-A33E-D4ABACDBE279}" type="pres">
      <dgm:prSet presAssocID="{25116638-662A-42F4-97CA-9C703E3A365A}" presName="hierChild7" presStyleCnt="0"/>
      <dgm:spPr/>
    </dgm:pt>
    <dgm:pt modelId="{87C11245-8E71-4E94-A157-B9109CF04DC5}" type="pres">
      <dgm:prSet presAssocID="{72CD7EFA-45C5-46FE-A887-84D2E1CA630A}" presName="Name37" presStyleLbl="parChTrans1D2" presStyleIdx="1" presStyleCnt="9"/>
      <dgm:spPr/>
      <dgm:t>
        <a:bodyPr/>
        <a:lstStyle/>
        <a:p>
          <a:endParaRPr lang="es-ES"/>
        </a:p>
      </dgm:t>
    </dgm:pt>
    <dgm:pt modelId="{1212EF65-C46C-490F-9095-13AAEACCDDAD}" type="pres">
      <dgm:prSet presAssocID="{AA614234-0331-467A-B160-47A7545990CD}" presName="hierRoot2" presStyleCnt="0">
        <dgm:presLayoutVars>
          <dgm:hierBranch val="init"/>
        </dgm:presLayoutVars>
      </dgm:prSet>
      <dgm:spPr/>
    </dgm:pt>
    <dgm:pt modelId="{4341DA69-4673-4D34-BE75-F7BB8F8178D6}" type="pres">
      <dgm:prSet presAssocID="{AA614234-0331-467A-B160-47A7545990CD}" presName="rootComposite" presStyleCnt="0"/>
      <dgm:spPr/>
    </dgm:pt>
    <dgm:pt modelId="{9AC7ABCC-1C6F-40DD-B482-E489A443BE2C}" type="pres">
      <dgm:prSet presAssocID="{AA614234-0331-467A-B160-47A7545990CD}" presName="rootText" presStyleLbl="node2" presStyleIdx="1" presStyleCnt="4" custScaleY="83880" custLinFactNeighborY="-349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EF67B83-C8F2-49BC-820D-4591C575AA0A}" type="pres">
      <dgm:prSet presAssocID="{AA614234-0331-467A-B160-47A7545990CD}" presName="rootConnector" presStyleLbl="node2" presStyleIdx="1" presStyleCnt="4"/>
      <dgm:spPr/>
      <dgm:t>
        <a:bodyPr/>
        <a:lstStyle/>
        <a:p>
          <a:endParaRPr lang="es-ES"/>
        </a:p>
      </dgm:t>
    </dgm:pt>
    <dgm:pt modelId="{06D47132-0F6F-460B-AB9F-178E203BBD2B}" type="pres">
      <dgm:prSet presAssocID="{AA614234-0331-467A-B160-47A7545990CD}" presName="hierChild4" presStyleCnt="0"/>
      <dgm:spPr/>
    </dgm:pt>
    <dgm:pt modelId="{D92DC53C-0CFC-4D33-81B8-EB1DBCE8F09F}" type="pres">
      <dgm:prSet presAssocID="{AA614234-0331-467A-B160-47A7545990CD}" presName="hierChild5" presStyleCnt="0"/>
      <dgm:spPr/>
    </dgm:pt>
    <dgm:pt modelId="{88C2B782-8BA6-42A7-B5CC-4B53F1C683B8}" type="pres">
      <dgm:prSet presAssocID="{B1C9A761-523D-47B6-AC6E-660E5633D373}" presName="Name111" presStyleLbl="parChTrans1D3" presStyleIdx="1" presStyleCnt="14"/>
      <dgm:spPr/>
      <dgm:t>
        <a:bodyPr/>
        <a:lstStyle/>
        <a:p>
          <a:endParaRPr lang="es-ES"/>
        </a:p>
      </dgm:t>
    </dgm:pt>
    <dgm:pt modelId="{C3CA6DBB-B9EF-4EE6-AE09-933C10DAE0C6}" type="pres">
      <dgm:prSet presAssocID="{CDE510CB-E3B5-43AB-BAA0-12A46E9E2130}" presName="hierRoot3" presStyleCnt="0">
        <dgm:presLayoutVars>
          <dgm:hierBranch val="init"/>
        </dgm:presLayoutVars>
      </dgm:prSet>
      <dgm:spPr/>
    </dgm:pt>
    <dgm:pt modelId="{D5820ECD-A994-41A8-9BDF-25978552FA96}" type="pres">
      <dgm:prSet presAssocID="{CDE510CB-E3B5-43AB-BAA0-12A46E9E2130}" presName="rootComposite3" presStyleCnt="0"/>
      <dgm:spPr/>
    </dgm:pt>
    <dgm:pt modelId="{1314EDAE-0E17-487F-B703-68813C212AEF}" type="pres">
      <dgm:prSet presAssocID="{CDE510CB-E3B5-43AB-BAA0-12A46E9E2130}" presName="rootText3" presStyleLbl="asst2" presStyleIdx="1" presStyleCnt="14" custScaleY="76890" custLinFactNeighborY="-511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9FB96A3-409F-4B39-907E-C7533E568F55}" type="pres">
      <dgm:prSet presAssocID="{CDE510CB-E3B5-43AB-BAA0-12A46E9E2130}" presName="rootConnector3" presStyleLbl="asst2" presStyleIdx="1" presStyleCnt="14"/>
      <dgm:spPr/>
      <dgm:t>
        <a:bodyPr/>
        <a:lstStyle/>
        <a:p>
          <a:endParaRPr lang="es-ES"/>
        </a:p>
      </dgm:t>
    </dgm:pt>
    <dgm:pt modelId="{AE38EDAF-2DB5-4B9B-8D1E-F37C134EBE31}" type="pres">
      <dgm:prSet presAssocID="{CDE510CB-E3B5-43AB-BAA0-12A46E9E2130}" presName="hierChild6" presStyleCnt="0"/>
      <dgm:spPr/>
    </dgm:pt>
    <dgm:pt modelId="{653C945D-77CD-46FD-8AB6-7723FC5F8866}" type="pres">
      <dgm:prSet presAssocID="{CDE510CB-E3B5-43AB-BAA0-12A46E9E2130}" presName="hierChild7" presStyleCnt="0"/>
      <dgm:spPr/>
    </dgm:pt>
    <dgm:pt modelId="{2CA72EB7-4CFC-4810-9F6F-12031C2DB4B7}" type="pres">
      <dgm:prSet presAssocID="{50BC6CE3-96DF-4534-BC85-716C386358D3}" presName="Name111" presStyleLbl="parChTrans1D3" presStyleIdx="2" presStyleCnt="14"/>
      <dgm:spPr/>
      <dgm:t>
        <a:bodyPr/>
        <a:lstStyle/>
        <a:p>
          <a:endParaRPr lang="es-ES"/>
        </a:p>
      </dgm:t>
    </dgm:pt>
    <dgm:pt modelId="{5270C034-52A9-478B-95FE-D81328F9C573}" type="pres">
      <dgm:prSet presAssocID="{113EAAD0-121C-4F15-8E0A-7506E1608509}" presName="hierRoot3" presStyleCnt="0">
        <dgm:presLayoutVars>
          <dgm:hierBranch val="init"/>
        </dgm:presLayoutVars>
      </dgm:prSet>
      <dgm:spPr/>
    </dgm:pt>
    <dgm:pt modelId="{CA66E5D5-C4AB-4DED-9A55-B4BA536447E9}" type="pres">
      <dgm:prSet presAssocID="{113EAAD0-121C-4F15-8E0A-7506E1608509}" presName="rootComposite3" presStyleCnt="0"/>
      <dgm:spPr/>
    </dgm:pt>
    <dgm:pt modelId="{355B415E-40A4-4D98-9C7E-04E60430614D}" type="pres">
      <dgm:prSet presAssocID="{113EAAD0-121C-4F15-8E0A-7506E1608509}" presName="rootText3" presStyleLbl="asst2" presStyleIdx="2" presStyleCnt="14" custScaleY="76890" custLinFactNeighborY="-511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57A98C4-49FF-4FE5-BDDE-18DB02A31155}" type="pres">
      <dgm:prSet presAssocID="{113EAAD0-121C-4F15-8E0A-7506E1608509}" presName="rootConnector3" presStyleLbl="asst2" presStyleIdx="2" presStyleCnt="14"/>
      <dgm:spPr/>
      <dgm:t>
        <a:bodyPr/>
        <a:lstStyle/>
        <a:p>
          <a:endParaRPr lang="es-ES"/>
        </a:p>
      </dgm:t>
    </dgm:pt>
    <dgm:pt modelId="{C8FB35A7-3D29-475A-B0E6-C1FF056F37EF}" type="pres">
      <dgm:prSet presAssocID="{113EAAD0-121C-4F15-8E0A-7506E1608509}" presName="hierChild6" presStyleCnt="0"/>
      <dgm:spPr/>
    </dgm:pt>
    <dgm:pt modelId="{B06F0356-2F3F-4252-8053-FF2FFA6DAC24}" type="pres">
      <dgm:prSet presAssocID="{113EAAD0-121C-4F15-8E0A-7506E1608509}" presName="hierChild7" presStyleCnt="0"/>
      <dgm:spPr/>
    </dgm:pt>
    <dgm:pt modelId="{D363C8C5-59A7-4311-910B-23CF519D4F16}" type="pres">
      <dgm:prSet presAssocID="{B809F16A-2730-4B73-B010-3A350C2A4FA5}" presName="Name111" presStyleLbl="parChTrans1D3" presStyleIdx="3" presStyleCnt="14"/>
      <dgm:spPr/>
      <dgm:t>
        <a:bodyPr/>
        <a:lstStyle/>
        <a:p>
          <a:endParaRPr lang="es-ES"/>
        </a:p>
      </dgm:t>
    </dgm:pt>
    <dgm:pt modelId="{5F2B2DAA-B416-4634-AF64-1B68995F709B}" type="pres">
      <dgm:prSet presAssocID="{16195A90-4401-47F1-9E5B-471E489E8F0A}" presName="hierRoot3" presStyleCnt="0">
        <dgm:presLayoutVars>
          <dgm:hierBranch val="init"/>
        </dgm:presLayoutVars>
      </dgm:prSet>
      <dgm:spPr/>
    </dgm:pt>
    <dgm:pt modelId="{738A91FC-D0FB-49D8-AC02-5B68F0ABAE28}" type="pres">
      <dgm:prSet presAssocID="{16195A90-4401-47F1-9E5B-471E489E8F0A}" presName="rootComposite3" presStyleCnt="0"/>
      <dgm:spPr/>
    </dgm:pt>
    <dgm:pt modelId="{66D477E5-6E56-4180-B29A-C7B0ED3D8308}" type="pres">
      <dgm:prSet presAssocID="{16195A90-4401-47F1-9E5B-471E489E8F0A}" presName="rootText3" presStyleLbl="asst2" presStyleIdx="3" presStyleCnt="14" custScaleY="76890" custLinFactNeighborY="-7263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C6B387-B109-4BC6-B9D8-9BE78BE12A59}" type="pres">
      <dgm:prSet presAssocID="{16195A90-4401-47F1-9E5B-471E489E8F0A}" presName="rootConnector3" presStyleLbl="asst2" presStyleIdx="3" presStyleCnt="14"/>
      <dgm:spPr/>
      <dgm:t>
        <a:bodyPr/>
        <a:lstStyle/>
        <a:p>
          <a:endParaRPr lang="es-ES"/>
        </a:p>
      </dgm:t>
    </dgm:pt>
    <dgm:pt modelId="{E2680A2F-3FF4-4AB8-B560-75CD7B70B44A}" type="pres">
      <dgm:prSet presAssocID="{16195A90-4401-47F1-9E5B-471E489E8F0A}" presName="hierChild6" presStyleCnt="0"/>
      <dgm:spPr/>
    </dgm:pt>
    <dgm:pt modelId="{0ACC063C-5F16-4316-A0EF-22863F04EFFC}" type="pres">
      <dgm:prSet presAssocID="{16195A90-4401-47F1-9E5B-471E489E8F0A}" presName="hierChild7" presStyleCnt="0"/>
      <dgm:spPr/>
    </dgm:pt>
    <dgm:pt modelId="{2884AB31-41A2-425E-B1C7-48D42AA81904}" type="pres">
      <dgm:prSet presAssocID="{199A4248-F17B-4E94-A7FA-469C27F248FA}" presName="Name111" presStyleLbl="parChTrans1D3" presStyleIdx="4" presStyleCnt="14"/>
      <dgm:spPr/>
      <dgm:t>
        <a:bodyPr/>
        <a:lstStyle/>
        <a:p>
          <a:endParaRPr lang="es-ES"/>
        </a:p>
      </dgm:t>
    </dgm:pt>
    <dgm:pt modelId="{2BCF4745-9738-4E1D-A098-E22FEA37DC13}" type="pres">
      <dgm:prSet presAssocID="{6EB818BB-2499-4860-9A80-D7AD865C809A}" presName="hierRoot3" presStyleCnt="0">
        <dgm:presLayoutVars>
          <dgm:hierBranch val="init"/>
        </dgm:presLayoutVars>
      </dgm:prSet>
      <dgm:spPr/>
    </dgm:pt>
    <dgm:pt modelId="{B2C4CC7D-B82B-4C0E-9BEA-D81308F83462}" type="pres">
      <dgm:prSet presAssocID="{6EB818BB-2499-4860-9A80-D7AD865C809A}" presName="rootComposite3" presStyleCnt="0"/>
      <dgm:spPr/>
    </dgm:pt>
    <dgm:pt modelId="{FD58D038-9CF2-43EF-8221-278FEBFA9F42}" type="pres">
      <dgm:prSet presAssocID="{6EB818BB-2499-4860-9A80-D7AD865C809A}" presName="rootText3" presStyleLbl="asst2" presStyleIdx="4" presStyleCnt="14" custScaleY="76890" custLinFactNeighborY="-7263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A01183F-DAD8-42BA-9D45-4C7233AB61D5}" type="pres">
      <dgm:prSet presAssocID="{6EB818BB-2499-4860-9A80-D7AD865C809A}" presName="rootConnector3" presStyleLbl="asst2" presStyleIdx="4" presStyleCnt="14"/>
      <dgm:spPr/>
      <dgm:t>
        <a:bodyPr/>
        <a:lstStyle/>
        <a:p>
          <a:endParaRPr lang="es-ES"/>
        </a:p>
      </dgm:t>
    </dgm:pt>
    <dgm:pt modelId="{678FDFC2-36AD-4C68-AE99-5E48CD0FD46B}" type="pres">
      <dgm:prSet presAssocID="{6EB818BB-2499-4860-9A80-D7AD865C809A}" presName="hierChild6" presStyleCnt="0"/>
      <dgm:spPr/>
    </dgm:pt>
    <dgm:pt modelId="{3F5C1F23-B829-4CEB-94C4-F4099A701350}" type="pres">
      <dgm:prSet presAssocID="{6EB818BB-2499-4860-9A80-D7AD865C809A}" presName="hierChild7" presStyleCnt="0"/>
      <dgm:spPr/>
    </dgm:pt>
    <dgm:pt modelId="{314E70EF-35CC-4249-99DC-625828574D99}" type="pres">
      <dgm:prSet presAssocID="{C30DB42C-82D1-48C4-A888-E7CA65E6899A}" presName="Name111" presStyleLbl="parChTrans1D3" presStyleIdx="5" presStyleCnt="14"/>
      <dgm:spPr/>
      <dgm:t>
        <a:bodyPr/>
        <a:lstStyle/>
        <a:p>
          <a:endParaRPr lang="es-ES"/>
        </a:p>
      </dgm:t>
    </dgm:pt>
    <dgm:pt modelId="{CE985A3C-4994-400C-9314-687EFDC71F99}" type="pres">
      <dgm:prSet presAssocID="{2F7FA752-1650-434C-9D6B-C8C3F352AF32}" presName="hierRoot3" presStyleCnt="0">
        <dgm:presLayoutVars>
          <dgm:hierBranch val="init"/>
        </dgm:presLayoutVars>
      </dgm:prSet>
      <dgm:spPr/>
    </dgm:pt>
    <dgm:pt modelId="{D4C05000-BB61-45F6-843F-5366B32F59AE}" type="pres">
      <dgm:prSet presAssocID="{2F7FA752-1650-434C-9D6B-C8C3F352AF32}" presName="rootComposite3" presStyleCnt="0"/>
      <dgm:spPr/>
    </dgm:pt>
    <dgm:pt modelId="{D978E8BF-30B5-440F-BB53-3CDFE0720735}" type="pres">
      <dgm:prSet presAssocID="{2F7FA752-1650-434C-9D6B-C8C3F352AF32}" presName="rootText3" presStyleLbl="asst2" presStyleIdx="5" presStyleCnt="14" custScaleY="76890" custLinFactNeighborY="-8608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FD5680E-EE23-486A-B8B3-4FD3E38392A6}" type="pres">
      <dgm:prSet presAssocID="{2F7FA752-1650-434C-9D6B-C8C3F352AF32}" presName="rootConnector3" presStyleLbl="asst2" presStyleIdx="5" presStyleCnt="14"/>
      <dgm:spPr/>
      <dgm:t>
        <a:bodyPr/>
        <a:lstStyle/>
        <a:p>
          <a:endParaRPr lang="es-ES"/>
        </a:p>
      </dgm:t>
    </dgm:pt>
    <dgm:pt modelId="{CC1C4D9A-D9BE-496E-A305-7C6E187C4EDA}" type="pres">
      <dgm:prSet presAssocID="{2F7FA752-1650-434C-9D6B-C8C3F352AF32}" presName="hierChild6" presStyleCnt="0"/>
      <dgm:spPr/>
    </dgm:pt>
    <dgm:pt modelId="{E1EC30DA-56F5-41A8-A34B-269D991930D4}" type="pres">
      <dgm:prSet presAssocID="{2F7FA752-1650-434C-9D6B-C8C3F352AF32}" presName="hierChild7" presStyleCnt="0"/>
      <dgm:spPr/>
    </dgm:pt>
    <dgm:pt modelId="{6C643F56-534A-41A4-BA80-9C4F6112E55E}" type="pres">
      <dgm:prSet presAssocID="{7BD2537C-5540-4B01-9DCA-2522775BAE3E}" presName="Name37" presStyleLbl="parChTrans1D2" presStyleIdx="2" presStyleCnt="9"/>
      <dgm:spPr/>
      <dgm:t>
        <a:bodyPr/>
        <a:lstStyle/>
        <a:p>
          <a:endParaRPr lang="es-ES"/>
        </a:p>
      </dgm:t>
    </dgm:pt>
    <dgm:pt modelId="{91C80E3D-71D8-46D4-915C-3AC7827B9F1C}" type="pres">
      <dgm:prSet presAssocID="{29600163-F828-4386-B0D2-9327624117B9}" presName="hierRoot2" presStyleCnt="0">
        <dgm:presLayoutVars>
          <dgm:hierBranch val="init"/>
        </dgm:presLayoutVars>
      </dgm:prSet>
      <dgm:spPr/>
    </dgm:pt>
    <dgm:pt modelId="{39E3B30C-7760-48F8-9471-F572B57312FD}" type="pres">
      <dgm:prSet presAssocID="{29600163-F828-4386-B0D2-9327624117B9}" presName="rootComposite" presStyleCnt="0"/>
      <dgm:spPr/>
    </dgm:pt>
    <dgm:pt modelId="{0B6ACB4E-EEB4-4CD8-88CB-1321C38EC5F5}" type="pres">
      <dgm:prSet presAssocID="{29600163-F828-4386-B0D2-9327624117B9}" presName="rootText" presStyleLbl="node2" presStyleIdx="2" presStyleCnt="4" custScaleY="83880" custLinFactNeighborY="-349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57E2294-BBAB-4D7C-8E5F-587645F4527C}" type="pres">
      <dgm:prSet presAssocID="{29600163-F828-4386-B0D2-9327624117B9}" presName="rootConnector" presStyleLbl="node2" presStyleIdx="2" presStyleCnt="4"/>
      <dgm:spPr/>
      <dgm:t>
        <a:bodyPr/>
        <a:lstStyle/>
        <a:p>
          <a:endParaRPr lang="es-ES"/>
        </a:p>
      </dgm:t>
    </dgm:pt>
    <dgm:pt modelId="{62F82166-F917-4902-B52B-25CCBB7E1FBD}" type="pres">
      <dgm:prSet presAssocID="{29600163-F828-4386-B0D2-9327624117B9}" presName="hierChild4" presStyleCnt="0"/>
      <dgm:spPr/>
    </dgm:pt>
    <dgm:pt modelId="{812301A6-F562-4858-9FDE-AB8C1E84519E}" type="pres">
      <dgm:prSet presAssocID="{29600163-F828-4386-B0D2-9327624117B9}" presName="hierChild5" presStyleCnt="0"/>
      <dgm:spPr/>
    </dgm:pt>
    <dgm:pt modelId="{9E0C3ECB-4364-4D0D-BA9D-CA3CAA66FD20}" type="pres">
      <dgm:prSet presAssocID="{A5C59B56-6B4A-437A-8788-AFF7707F74B8}" presName="Name111" presStyleLbl="parChTrans1D3" presStyleIdx="6" presStyleCnt="14"/>
      <dgm:spPr/>
      <dgm:t>
        <a:bodyPr/>
        <a:lstStyle/>
        <a:p>
          <a:endParaRPr lang="es-ES"/>
        </a:p>
      </dgm:t>
    </dgm:pt>
    <dgm:pt modelId="{92CBD7BE-661F-4ADC-B872-753EBC7E176A}" type="pres">
      <dgm:prSet presAssocID="{38E219EF-C914-4C72-86D6-39664BD0726D}" presName="hierRoot3" presStyleCnt="0">
        <dgm:presLayoutVars>
          <dgm:hierBranch val="init"/>
        </dgm:presLayoutVars>
      </dgm:prSet>
      <dgm:spPr/>
    </dgm:pt>
    <dgm:pt modelId="{DC21BDC4-16D6-4195-A3FA-936A67DD2B3D}" type="pres">
      <dgm:prSet presAssocID="{38E219EF-C914-4C72-86D6-39664BD0726D}" presName="rootComposite3" presStyleCnt="0"/>
      <dgm:spPr/>
    </dgm:pt>
    <dgm:pt modelId="{D94E0913-5BDD-4CB3-AF62-9B29DE368AF1}" type="pres">
      <dgm:prSet presAssocID="{38E219EF-C914-4C72-86D6-39664BD0726D}" presName="rootText3" presStyleLbl="asst2" presStyleIdx="6" presStyleCnt="14" custScaleY="76890" custLinFactNeighborY="-511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C0D7FF5-9481-483F-8AF6-E68F81603710}" type="pres">
      <dgm:prSet presAssocID="{38E219EF-C914-4C72-86D6-39664BD0726D}" presName="rootConnector3" presStyleLbl="asst2" presStyleIdx="6" presStyleCnt="14"/>
      <dgm:spPr/>
      <dgm:t>
        <a:bodyPr/>
        <a:lstStyle/>
        <a:p>
          <a:endParaRPr lang="es-ES"/>
        </a:p>
      </dgm:t>
    </dgm:pt>
    <dgm:pt modelId="{781EEC01-FDD1-4EFB-A6B7-3F9BAD37AD28}" type="pres">
      <dgm:prSet presAssocID="{38E219EF-C914-4C72-86D6-39664BD0726D}" presName="hierChild6" presStyleCnt="0"/>
      <dgm:spPr/>
    </dgm:pt>
    <dgm:pt modelId="{5B943199-B9B4-4CC2-BAF0-E99880C3D964}" type="pres">
      <dgm:prSet presAssocID="{38E219EF-C914-4C72-86D6-39664BD0726D}" presName="hierChild7" presStyleCnt="0"/>
      <dgm:spPr/>
    </dgm:pt>
    <dgm:pt modelId="{7CD80F65-B025-44C6-8BFB-DE91E0A51746}" type="pres">
      <dgm:prSet presAssocID="{95F3411F-0DAC-48EB-A7B4-93D037897ACA}" presName="Name111" presStyleLbl="parChTrans1D3" presStyleIdx="7" presStyleCnt="14"/>
      <dgm:spPr/>
      <dgm:t>
        <a:bodyPr/>
        <a:lstStyle/>
        <a:p>
          <a:endParaRPr lang="es-ES"/>
        </a:p>
      </dgm:t>
    </dgm:pt>
    <dgm:pt modelId="{01EFD51C-38AC-405B-99B9-62971584ADFD}" type="pres">
      <dgm:prSet presAssocID="{E967895C-5891-449D-8269-8EA779B125D6}" presName="hierRoot3" presStyleCnt="0">
        <dgm:presLayoutVars>
          <dgm:hierBranch val="init"/>
        </dgm:presLayoutVars>
      </dgm:prSet>
      <dgm:spPr/>
    </dgm:pt>
    <dgm:pt modelId="{10DA726A-59E7-44BF-8894-27F57973C0DB}" type="pres">
      <dgm:prSet presAssocID="{E967895C-5891-449D-8269-8EA779B125D6}" presName="rootComposite3" presStyleCnt="0"/>
      <dgm:spPr/>
    </dgm:pt>
    <dgm:pt modelId="{35682CF6-82DC-47F8-9804-52D4D68E54DF}" type="pres">
      <dgm:prSet presAssocID="{E967895C-5891-449D-8269-8EA779B125D6}" presName="rootText3" presStyleLbl="asst2" presStyleIdx="7" presStyleCnt="14" custScaleY="76890" custLinFactNeighborY="-511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8914652-8272-469A-979E-8B8AA75F22C9}" type="pres">
      <dgm:prSet presAssocID="{E967895C-5891-449D-8269-8EA779B125D6}" presName="rootConnector3" presStyleLbl="asst2" presStyleIdx="7" presStyleCnt="14"/>
      <dgm:spPr/>
      <dgm:t>
        <a:bodyPr/>
        <a:lstStyle/>
        <a:p>
          <a:endParaRPr lang="es-ES"/>
        </a:p>
      </dgm:t>
    </dgm:pt>
    <dgm:pt modelId="{9BC29300-A5CC-45B0-BF95-2CE0D5A2DDBF}" type="pres">
      <dgm:prSet presAssocID="{E967895C-5891-449D-8269-8EA779B125D6}" presName="hierChild6" presStyleCnt="0"/>
      <dgm:spPr/>
    </dgm:pt>
    <dgm:pt modelId="{CBFCC3EF-2729-4CCF-B3A3-4CE3FCA1D87F}" type="pres">
      <dgm:prSet presAssocID="{E967895C-5891-449D-8269-8EA779B125D6}" presName="hierChild7" presStyleCnt="0"/>
      <dgm:spPr/>
    </dgm:pt>
    <dgm:pt modelId="{53F2A36E-FBDF-4D74-8BAA-FDE8D84470E4}" type="pres">
      <dgm:prSet presAssocID="{CA410959-1C83-4A59-B483-D8844E8D9DFC}" presName="Name111" presStyleLbl="parChTrans1D3" presStyleIdx="8" presStyleCnt="14"/>
      <dgm:spPr/>
      <dgm:t>
        <a:bodyPr/>
        <a:lstStyle/>
        <a:p>
          <a:endParaRPr lang="es-ES"/>
        </a:p>
      </dgm:t>
    </dgm:pt>
    <dgm:pt modelId="{71BADA51-E8D0-4D32-BBA5-99F7BBE74E4B}" type="pres">
      <dgm:prSet presAssocID="{053AEBA9-C6AC-4323-95E1-2235CC62DD82}" presName="hierRoot3" presStyleCnt="0">
        <dgm:presLayoutVars>
          <dgm:hierBranch val="init"/>
        </dgm:presLayoutVars>
      </dgm:prSet>
      <dgm:spPr/>
    </dgm:pt>
    <dgm:pt modelId="{71276E19-2850-49E9-82D4-0975355D6F31}" type="pres">
      <dgm:prSet presAssocID="{053AEBA9-C6AC-4323-95E1-2235CC62DD82}" presName="rootComposite3" presStyleCnt="0"/>
      <dgm:spPr/>
    </dgm:pt>
    <dgm:pt modelId="{38D14604-55F2-4096-830F-C0316F7E3C35}" type="pres">
      <dgm:prSet presAssocID="{053AEBA9-C6AC-4323-95E1-2235CC62DD82}" presName="rootText3" presStyleLbl="asst2" presStyleIdx="8" presStyleCnt="14" custScaleY="76890" custLinFactNeighborY="-7263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FF894E8-2C48-4A50-A83A-6A582213594B}" type="pres">
      <dgm:prSet presAssocID="{053AEBA9-C6AC-4323-95E1-2235CC62DD82}" presName="rootConnector3" presStyleLbl="asst2" presStyleIdx="8" presStyleCnt="14"/>
      <dgm:spPr/>
      <dgm:t>
        <a:bodyPr/>
        <a:lstStyle/>
        <a:p>
          <a:endParaRPr lang="es-ES"/>
        </a:p>
      </dgm:t>
    </dgm:pt>
    <dgm:pt modelId="{B8B4B0C9-ADE2-48DD-B416-2713D1183841}" type="pres">
      <dgm:prSet presAssocID="{053AEBA9-C6AC-4323-95E1-2235CC62DD82}" presName="hierChild6" presStyleCnt="0"/>
      <dgm:spPr/>
    </dgm:pt>
    <dgm:pt modelId="{4088641B-428A-4504-A7CD-B802B4669DA7}" type="pres">
      <dgm:prSet presAssocID="{053AEBA9-C6AC-4323-95E1-2235CC62DD82}" presName="hierChild7" presStyleCnt="0"/>
      <dgm:spPr/>
    </dgm:pt>
    <dgm:pt modelId="{3DAA86F1-8F5A-4F59-A162-DCE610036D31}" type="pres">
      <dgm:prSet presAssocID="{6C72E48C-1357-43C8-9433-8F6EDBF10978}" presName="Name111" presStyleLbl="parChTrans1D3" presStyleIdx="9" presStyleCnt="14"/>
      <dgm:spPr/>
      <dgm:t>
        <a:bodyPr/>
        <a:lstStyle/>
        <a:p>
          <a:endParaRPr lang="es-ES"/>
        </a:p>
      </dgm:t>
    </dgm:pt>
    <dgm:pt modelId="{2957A2A5-A62C-469D-AC7A-3917361C087C}" type="pres">
      <dgm:prSet presAssocID="{A1F5174A-324B-4699-9AC4-D245A00F5844}" presName="hierRoot3" presStyleCnt="0">
        <dgm:presLayoutVars>
          <dgm:hierBranch val="init"/>
        </dgm:presLayoutVars>
      </dgm:prSet>
      <dgm:spPr/>
    </dgm:pt>
    <dgm:pt modelId="{9AF99FC2-185D-4B89-9CE9-10BA097F04F2}" type="pres">
      <dgm:prSet presAssocID="{A1F5174A-324B-4699-9AC4-D245A00F5844}" presName="rootComposite3" presStyleCnt="0"/>
      <dgm:spPr/>
    </dgm:pt>
    <dgm:pt modelId="{8A1EB539-24F3-4788-B1FC-B4183B47E80E}" type="pres">
      <dgm:prSet presAssocID="{A1F5174A-324B-4699-9AC4-D245A00F5844}" presName="rootText3" presStyleLbl="asst2" presStyleIdx="9" presStyleCnt="14" custScaleY="76890" custLinFactNeighborY="-7263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309CCA0-A6FC-4060-9568-F70B27B2C232}" type="pres">
      <dgm:prSet presAssocID="{A1F5174A-324B-4699-9AC4-D245A00F5844}" presName="rootConnector3" presStyleLbl="asst2" presStyleIdx="9" presStyleCnt="14"/>
      <dgm:spPr/>
      <dgm:t>
        <a:bodyPr/>
        <a:lstStyle/>
        <a:p>
          <a:endParaRPr lang="es-ES"/>
        </a:p>
      </dgm:t>
    </dgm:pt>
    <dgm:pt modelId="{E6C153F6-21C1-432B-BD89-BC96914B834D}" type="pres">
      <dgm:prSet presAssocID="{A1F5174A-324B-4699-9AC4-D245A00F5844}" presName="hierChild6" presStyleCnt="0"/>
      <dgm:spPr/>
    </dgm:pt>
    <dgm:pt modelId="{01154B85-A8FD-489A-A96C-BDC4BCC4FB27}" type="pres">
      <dgm:prSet presAssocID="{A1F5174A-324B-4699-9AC4-D245A00F5844}" presName="hierChild7" presStyleCnt="0"/>
      <dgm:spPr/>
    </dgm:pt>
    <dgm:pt modelId="{59437AF8-0B91-4ABA-BFD0-36FDD1C781D3}" type="pres">
      <dgm:prSet presAssocID="{1A04FA64-4C72-47DF-A27C-433E587DBB83}" presName="Name37" presStyleLbl="parChTrans1D2" presStyleIdx="3" presStyleCnt="9"/>
      <dgm:spPr/>
      <dgm:t>
        <a:bodyPr/>
        <a:lstStyle/>
        <a:p>
          <a:endParaRPr lang="es-ES"/>
        </a:p>
      </dgm:t>
    </dgm:pt>
    <dgm:pt modelId="{B27BA4CE-750C-46C2-AF35-AE4F4BA04269}" type="pres">
      <dgm:prSet presAssocID="{5832B298-56BA-4AC8-88E0-B31206A36820}" presName="hierRoot2" presStyleCnt="0">
        <dgm:presLayoutVars>
          <dgm:hierBranch val="init"/>
        </dgm:presLayoutVars>
      </dgm:prSet>
      <dgm:spPr/>
    </dgm:pt>
    <dgm:pt modelId="{39FB700D-4909-4B58-92B6-CED8DCD082A7}" type="pres">
      <dgm:prSet presAssocID="{5832B298-56BA-4AC8-88E0-B31206A36820}" presName="rootComposite" presStyleCnt="0"/>
      <dgm:spPr/>
    </dgm:pt>
    <dgm:pt modelId="{D3B5AB29-5013-40B8-899B-C185DE05404A}" type="pres">
      <dgm:prSet presAssocID="{5832B298-56BA-4AC8-88E0-B31206A36820}" presName="rootText" presStyleLbl="node2" presStyleIdx="3" presStyleCnt="4" custScaleX="146556" custScaleY="83880" custLinFactNeighborY="-349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ADE432D-698D-4BB2-B775-D7E02BDE495D}" type="pres">
      <dgm:prSet presAssocID="{5832B298-56BA-4AC8-88E0-B31206A36820}" presName="rootConnector" presStyleLbl="node2" presStyleIdx="3" presStyleCnt="4"/>
      <dgm:spPr/>
      <dgm:t>
        <a:bodyPr/>
        <a:lstStyle/>
        <a:p>
          <a:endParaRPr lang="es-ES"/>
        </a:p>
      </dgm:t>
    </dgm:pt>
    <dgm:pt modelId="{AA97A03D-BDC8-4F07-B1ED-268EEED36529}" type="pres">
      <dgm:prSet presAssocID="{5832B298-56BA-4AC8-88E0-B31206A36820}" presName="hierChild4" presStyleCnt="0"/>
      <dgm:spPr/>
    </dgm:pt>
    <dgm:pt modelId="{1B672A85-E432-426B-840F-B1C34AA9701E}" type="pres">
      <dgm:prSet presAssocID="{5832B298-56BA-4AC8-88E0-B31206A36820}" presName="hierChild5" presStyleCnt="0"/>
      <dgm:spPr/>
    </dgm:pt>
    <dgm:pt modelId="{32BDDC33-0771-481C-9EC8-046E59E25ACC}" type="pres">
      <dgm:prSet presAssocID="{A1215A47-B00E-41A0-ACF2-D2190A0E815C}" presName="Name111" presStyleLbl="parChTrans1D3" presStyleIdx="10" presStyleCnt="14"/>
      <dgm:spPr/>
      <dgm:t>
        <a:bodyPr/>
        <a:lstStyle/>
        <a:p>
          <a:endParaRPr lang="es-ES"/>
        </a:p>
      </dgm:t>
    </dgm:pt>
    <dgm:pt modelId="{E8E3EC03-FE40-4D2F-85BB-BF1530950D68}" type="pres">
      <dgm:prSet presAssocID="{932AD3C9-819D-40E9-8E16-7F2B16509A9B}" presName="hierRoot3" presStyleCnt="0">
        <dgm:presLayoutVars>
          <dgm:hierBranch val="init"/>
        </dgm:presLayoutVars>
      </dgm:prSet>
      <dgm:spPr/>
    </dgm:pt>
    <dgm:pt modelId="{2AED7BA9-284B-4FD0-9E6B-02E742171C4C}" type="pres">
      <dgm:prSet presAssocID="{932AD3C9-819D-40E9-8E16-7F2B16509A9B}" presName="rootComposite3" presStyleCnt="0"/>
      <dgm:spPr/>
    </dgm:pt>
    <dgm:pt modelId="{B2613984-B075-428B-AE3E-65CBE432C17A}" type="pres">
      <dgm:prSet presAssocID="{932AD3C9-819D-40E9-8E16-7F2B16509A9B}" presName="rootText3" presStyleLbl="asst2" presStyleIdx="10" presStyleCnt="14" custScaleY="76890" custLinFactNeighborY="-511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25225E3-FC5B-43C5-95C5-4026DD9D350D}" type="pres">
      <dgm:prSet presAssocID="{932AD3C9-819D-40E9-8E16-7F2B16509A9B}" presName="rootConnector3" presStyleLbl="asst2" presStyleIdx="10" presStyleCnt="14"/>
      <dgm:spPr/>
      <dgm:t>
        <a:bodyPr/>
        <a:lstStyle/>
        <a:p>
          <a:endParaRPr lang="es-ES"/>
        </a:p>
      </dgm:t>
    </dgm:pt>
    <dgm:pt modelId="{108A6BB7-572F-44D9-9E92-58C277712548}" type="pres">
      <dgm:prSet presAssocID="{932AD3C9-819D-40E9-8E16-7F2B16509A9B}" presName="hierChild6" presStyleCnt="0"/>
      <dgm:spPr/>
    </dgm:pt>
    <dgm:pt modelId="{82F72B89-BC42-4F90-9E0B-A220D4E73B6B}" type="pres">
      <dgm:prSet presAssocID="{932AD3C9-819D-40E9-8E16-7F2B16509A9B}" presName="hierChild7" presStyleCnt="0"/>
      <dgm:spPr/>
    </dgm:pt>
    <dgm:pt modelId="{EA2E44C8-CE29-44D1-8EFF-AC3E9417C882}" type="pres">
      <dgm:prSet presAssocID="{F2F9A7DC-FB1A-4164-B39D-AA3DE9F867CE}" presName="Name111" presStyleLbl="parChTrans1D3" presStyleIdx="11" presStyleCnt="14"/>
      <dgm:spPr/>
      <dgm:t>
        <a:bodyPr/>
        <a:lstStyle/>
        <a:p>
          <a:endParaRPr lang="es-ES"/>
        </a:p>
      </dgm:t>
    </dgm:pt>
    <dgm:pt modelId="{CDA15FDE-9D32-4793-B476-29AFA2153B0D}" type="pres">
      <dgm:prSet presAssocID="{467007E4-4F12-461E-A53E-6D79957FD6F5}" presName="hierRoot3" presStyleCnt="0">
        <dgm:presLayoutVars>
          <dgm:hierBranch val="init"/>
        </dgm:presLayoutVars>
      </dgm:prSet>
      <dgm:spPr/>
    </dgm:pt>
    <dgm:pt modelId="{8FAC1113-A2B5-4703-BFC7-AC36CB532DC3}" type="pres">
      <dgm:prSet presAssocID="{467007E4-4F12-461E-A53E-6D79957FD6F5}" presName="rootComposite3" presStyleCnt="0"/>
      <dgm:spPr/>
    </dgm:pt>
    <dgm:pt modelId="{E0229105-5475-4919-AA2F-748F844C3B6D}" type="pres">
      <dgm:prSet presAssocID="{467007E4-4F12-461E-A53E-6D79957FD6F5}" presName="rootText3" presStyleLbl="asst2" presStyleIdx="11" presStyleCnt="14" custScaleY="76890" custLinFactNeighborY="-511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9A6701C-7397-4D60-A2DE-A44FC67C7D25}" type="pres">
      <dgm:prSet presAssocID="{467007E4-4F12-461E-A53E-6D79957FD6F5}" presName="rootConnector3" presStyleLbl="asst2" presStyleIdx="11" presStyleCnt="14"/>
      <dgm:spPr/>
      <dgm:t>
        <a:bodyPr/>
        <a:lstStyle/>
        <a:p>
          <a:endParaRPr lang="es-ES"/>
        </a:p>
      </dgm:t>
    </dgm:pt>
    <dgm:pt modelId="{7FB50335-E684-4EDC-8177-C77D35763380}" type="pres">
      <dgm:prSet presAssocID="{467007E4-4F12-461E-A53E-6D79957FD6F5}" presName="hierChild6" presStyleCnt="0"/>
      <dgm:spPr/>
    </dgm:pt>
    <dgm:pt modelId="{7EE25099-8C18-4B95-A445-C2C2069D46D7}" type="pres">
      <dgm:prSet presAssocID="{467007E4-4F12-461E-A53E-6D79957FD6F5}" presName="hierChild7" presStyleCnt="0"/>
      <dgm:spPr/>
    </dgm:pt>
    <dgm:pt modelId="{F890B669-6C2E-4919-9DE1-25348232E99F}" type="pres">
      <dgm:prSet presAssocID="{BB213FC6-13CE-4670-A7D7-794344DE3440}" presName="Name111" presStyleLbl="parChTrans1D3" presStyleIdx="12" presStyleCnt="14"/>
      <dgm:spPr/>
      <dgm:t>
        <a:bodyPr/>
        <a:lstStyle/>
        <a:p>
          <a:endParaRPr lang="es-ES"/>
        </a:p>
      </dgm:t>
    </dgm:pt>
    <dgm:pt modelId="{D702679A-202D-4465-9095-AA922FF87261}" type="pres">
      <dgm:prSet presAssocID="{E2E2565A-70DE-4F35-ABD1-41924A10695E}" presName="hierRoot3" presStyleCnt="0">
        <dgm:presLayoutVars>
          <dgm:hierBranch val="init"/>
        </dgm:presLayoutVars>
      </dgm:prSet>
      <dgm:spPr/>
    </dgm:pt>
    <dgm:pt modelId="{B58DF7DF-681C-408B-93EF-3AB9858B564D}" type="pres">
      <dgm:prSet presAssocID="{E2E2565A-70DE-4F35-ABD1-41924A10695E}" presName="rootComposite3" presStyleCnt="0"/>
      <dgm:spPr/>
    </dgm:pt>
    <dgm:pt modelId="{FDF6A495-4732-4505-8501-C31085F95965}" type="pres">
      <dgm:prSet presAssocID="{E2E2565A-70DE-4F35-ABD1-41924A10695E}" presName="rootText3" presStyleLbl="asst2" presStyleIdx="12" presStyleCnt="14" custScaleY="76890" custLinFactNeighborY="-7263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C98A10B-5424-4A35-BF6D-4D895AEAFDFE}" type="pres">
      <dgm:prSet presAssocID="{E2E2565A-70DE-4F35-ABD1-41924A10695E}" presName="rootConnector3" presStyleLbl="asst2" presStyleIdx="12" presStyleCnt="14"/>
      <dgm:spPr/>
      <dgm:t>
        <a:bodyPr/>
        <a:lstStyle/>
        <a:p>
          <a:endParaRPr lang="es-ES"/>
        </a:p>
      </dgm:t>
    </dgm:pt>
    <dgm:pt modelId="{BEC3F5FA-2853-4F08-ABB7-1FD2849DCFBE}" type="pres">
      <dgm:prSet presAssocID="{E2E2565A-70DE-4F35-ABD1-41924A10695E}" presName="hierChild6" presStyleCnt="0"/>
      <dgm:spPr/>
    </dgm:pt>
    <dgm:pt modelId="{1F26F3B9-182B-464C-9692-3B669A548373}" type="pres">
      <dgm:prSet presAssocID="{E2E2565A-70DE-4F35-ABD1-41924A10695E}" presName="hierChild7" presStyleCnt="0"/>
      <dgm:spPr/>
    </dgm:pt>
    <dgm:pt modelId="{32473D6C-7048-449E-85B7-CE0FE5F9CD1C}" type="pres">
      <dgm:prSet presAssocID="{9AEB027D-28C4-401F-9C43-EC1AFBCF5E7A}" presName="Name111" presStyleLbl="parChTrans1D3" presStyleIdx="13" presStyleCnt="14"/>
      <dgm:spPr/>
      <dgm:t>
        <a:bodyPr/>
        <a:lstStyle/>
        <a:p>
          <a:endParaRPr lang="es-ES"/>
        </a:p>
      </dgm:t>
    </dgm:pt>
    <dgm:pt modelId="{73FB30BF-2F06-4BFE-A5C9-8CB0DF7C7ACF}" type="pres">
      <dgm:prSet presAssocID="{1BD2D635-8187-4239-A6E9-8C3B29348FE9}" presName="hierRoot3" presStyleCnt="0">
        <dgm:presLayoutVars>
          <dgm:hierBranch val="init"/>
        </dgm:presLayoutVars>
      </dgm:prSet>
      <dgm:spPr/>
    </dgm:pt>
    <dgm:pt modelId="{0E745E83-08F8-4682-8549-FAFC8F3C95D6}" type="pres">
      <dgm:prSet presAssocID="{1BD2D635-8187-4239-A6E9-8C3B29348FE9}" presName="rootComposite3" presStyleCnt="0"/>
      <dgm:spPr/>
    </dgm:pt>
    <dgm:pt modelId="{4A66428F-2FCD-49DE-BE88-F113CF73C299}" type="pres">
      <dgm:prSet presAssocID="{1BD2D635-8187-4239-A6E9-8C3B29348FE9}" presName="rootText3" presStyleLbl="asst2" presStyleIdx="13" presStyleCnt="14" custScaleY="76890" custLinFactNeighborY="-7263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37B8497-2D23-45BA-A559-6F61BB918EEA}" type="pres">
      <dgm:prSet presAssocID="{1BD2D635-8187-4239-A6E9-8C3B29348FE9}" presName="rootConnector3" presStyleLbl="asst2" presStyleIdx="13" presStyleCnt="14"/>
      <dgm:spPr/>
      <dgm:t>
        <a:bodyPr/>
        <a:lstStyle/>
        <a:p>
          <a:endParaRPr lang="es-ES"/>
        </a:p>
      </dgm:t>
    </dgm:pt>
    <dgm:pt modelId="{CB2B69C7-CA28-43B8-A372-78454BD04604}" type="pres">
      <dgm:prSet presAssocID="{1BD2D635-8187-4239-A6E9-8C3B29348FE9}" presName="hierChild6" presStyleCnt="0"/>
      <dgm:spPr/>
    </dgm:pt>
    <dgm:pt modelId="{C280235F-DA6C-4254-BF97-7891972BB213}" type="pres">
      <dgm:prSet presAssocID="{1BD2D635-8187-4239-A6E9-8C3B29348FE9}" presName="hierChild7" presStyleCnt="0"/>
      <dgm:spPr/>
    </dgm:pt>
    <dgm:pt modelId="{DD9A805B-FD84-419E-AB3C-4B495453519C}" type="pres">
      <dgm:prSet presAssocID="{5FC35791-B09A-4B18-AD7B-E7926EA8A2D1}" presName="hierChild3" presStyleCnt="0"/>
      <dgm:spPr/>
    </dgm:pt>
    <dgm:pt modelId="{E8B6C1E6-933B-483E-A7E7-68CBD300A593}" type="pres">
      <dgm:prSet presAssocID="{3C8B8C45-58FD-4136-8C0E-B5F11D21F3AA}" presName="Name111" presStyleLbl="parChTrans1D2" presStyleIdx="4" presStyleCnt="9"/>
      <dgm:spPr/>
      <dgm:t>
        <a:bodyPr/>
        <a:lstStyle/>
        <a:p>
          <a:endParaRPr lang="es-ES"/>
        </a:p>
      </dgm:t>
    </dgm:pt>
    <dgm:pt modelId="{5CD1E4AE-C830-4666-AF3B-B443462EFEAF}" type="pres">
      <dgm:prSet presAssocID="{026C241E-0D50-42DE-A706-A356FF274AA0}" presName="hierRoot3" presStyleCnt="0">
        <dgm:presLayoutVars>
          <dgm:hierBranch val="init"/>
        </dgm:presLayoutVars>
      </dgm:prSet>
      <dgm:spPr/>
    </dgm:pt>
    <dgm:pt modelId="{B33CCBFF-BFB0-4F44-A76C-F6581E2D3C63}" type="pres">
      <dgm:prSet presAssocID="{026C241E-0D50-42DE-A706-A356FF274AA0}" presName="rootComposite3" presStyleCnt="0"/>
      <dgm:spPr/>
    </dgm:pt>
    <dgm:pt modelId="{F57B0E2D-81E5-4EE4-86FE-F2F193582D0B}" type="pres">
      <dgm:prSet presAssocID="{026C241E-0D50-42DE-A706-A356FF274AA0}" presName="rootText3" presStyleLbl="asst1" presStyleIdx="0" presStyleCnt="5" custLinFactNeighborY="269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C6118FF-D6BB-4B9C-B5D6-57F35782EE81}" type="pres">
      <dgm:prSet presAssocID="{026C241E-0D50-42DE-A706-A356FF274AA0}" presName="rootConnector3" presStyleLbl="asst1" presStyleIdx="0" presStyleCnt="5"/>
      <dgm:spPr/>
      <dgm:t>
        <a:bodyPr/>
        <a:lstStyle/>
        <a:p>
          <a:endParaRPr lang="es-ES"/>
        </a:p>
      </dgm:t>
    </dgm:pt>
    <dgm:pt modelId="{1937E26E-27C7-4481-B898-1680702D8933}" type="pres">
      <dgm:prSet presAssocID="{026C241E-0D50-42DE-A706-A356FF274AA0}" presName="hierChild6" presStyleCnt="0"/>
      <dgm:spPr/>
    </dgm:pt>
    <dgm:pt modelId="{52E86501-8D4E-438D-9CD5-60FB529BFB28}" type="pres">
      <dgm:prSet presAssocID="{026C241E-0D50-42DE-A706-A356FF274AA0}" presName="hierChild7" presStyleCnt="0"/>
      <dgm:spPr/>
    </dgm:pt>
    <dgm:pt modelId="{98E178A2-9E46-4929-9823-E8CB1856BDE1}" type="pres">
      <dgm:prSet presAssocID="{D7AFB3F1-26AC-4995-88DE-EF893603E551}" presName="Name111" presStyleLbl="parChTrans1D2" presStyleIdx="5" presStyleCnt="9"/>
      <dgm:spPr/>
      <dgm:t>
        <a:bodyPr/>
        <a:lstStyle/>
        <a:p>
          <a:endParaRPr lang="es-ES"/>
        </a:p>
      </dgm:t>
    </dgm:pt>
    <dgm:pt modelId="{67BD98ED-8A61-49C1-8AAB-88DE84A654ED}" type="pres">
      <dgm:prSet presAssocID="{FB660119-14AA-4FB5-AF74-513CCC2CE568}" presName="hierRoot3" presStyleCnt="0">
        <dgm:presLayoutVars>
          <dgm:hierBranch val="init"/>
        </dgm:presLayoutVars>
      </dgm:prSet>
      <dgm:spPr/>
    </dgm:pt>
    <dgm:pt modelId="{E9BB9268-35DF-40E7-8DEF-74742812D7E1}" type="pres">
      <dgm:prSet presAssocID="{FB660119-14AA-4FB5-AF74-513CCC2CE568}" presName="rootComposite3" presStyleCnt="0"/>
      <dgm:spPr/>
    </dgm:pt>
    <dgm:pt modelId="{EA6B02B7-839C-4C73-BA32-E0E1EED12D34}" type="pres">
      <dgm:prSet presAssocID="{FB660119-14AA-4FB5-AF74-513CCC2CE568}" presName="rootText3" presStyleLbl="asst1" presStyleIdx="1" presStyleCnt="5" custScaleX="117648" custLinFactNeighborY="269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3A54C53-DE22-48E8-9188-44E4FE1D8AD8}" type="pres">
      <dgm:prSet presAssocID="{FB660119-14AA-4FB5-AF74-513CCC2CE568}" presName="rootConnector3" presStyleLbl="asst1" presStyleIdx="1" presStyleCnt="5"/>
      <dgm:spPr/>
      <dgm:t>
        <a:bodyPr/>
        <a:lstStyle/>
        <a:p>
          <a:endParaRPr lang="es-ES"/>
        </a:p>
      </dgm:t>
    </dgm:pt>
    <dgm:pt modelId="{D1B01702-DAED-42AA-BB5A-802A75AA82C9}" type="pres">
      <dgm:prSet presAssocID="{FB660119-14AA-4FB5-AF74-513CCC2CE568}" presName="hierChild6" presStyleCnt="0"/>
      <dgm:spPr/>
    </dgm:pt>
    <dgm:pt modelId="{23A2D2CA-C4CA-488E-9E28-3F7508C460AB}" type="pres">
      <dgm:prSet presAssocID="{FB660119-14AA-4FB5-AF74-513CCC2CE568}" presName="hierChild7" presStyleCnt="0"/>
      <dgm:spPr/>
    </dgm:pt>
    <dgm:pt modelId="{4698229B-8DB2-449D-8B5A-522230EF78BB}" type="pres">
      <dgm:prSet presAssocID="{901E5377-DC64-440B-A8DB-78E3995618AD}" presName="Name111" presStyleLbl="parChTrans1D2" presStyleIdx="6" presStyleCnt="9"/>
      <dgm:spPr/>
      <dgm:t>
        <a:bodyPr/>
        <a:lstStyle/>
        <a:p>
          <a:endParaRPr lang="es-ES"/>
        </a:p>
      </dgm:t>
    </dgm:pt>
    <dgm:pt modelId="{53CD0443-B0EB-4E3A-BACD-39CCE3B40F84}" type="pres">
      <dgm:prSet presAssocID="{AF6B76C7-BD36-4795-8900-6961E147B3A4}" presName="hierRoot3" presStyleCnt="0">
        <dgm:presLayoutVars>
          <dgm:hierBranch val="init"/>
        </dgm:presLayoutVars>
      </dgm:prSet>
      <dgm:spPr/>
    </dgm:pt>
    <dgm:pt modelId="{3654F10B-34D3-4275-932A-61943B307BC5}" type="pres">
      <dgm:prSet presAssocID="{AF6B76C7-BD36-4795-8900-6961E147B3A4}" presName="rootComposite3" presStyleCnt="0"/>
      <dgm:spPr/>
    </dgm:pt>
    <dgm:pt modelId="{30272B56-A1A9-49EB-A589-5FB65925FF5C}" type="pres">
      <dgm:prSet presAssocID="{AF6B76C7-BD36-4795-8900-6961E147B3A4}" presName="rootText3" presStyleLbl="asst1" presStyleIdx="2" presStyleCnt="5" custScaleX="106408" custScaleY="76890" custLinFactNeighborY="538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A987A57-C889-48DA-AB0E-09BCB76822FE}" type="pres">
      <dgm:prSet presAssocID="{AF6B76C7-BD36-4795-8900-6961E147B3A4}" presName="rootConnector3" presStyleLbl="asst1" presStyleIdx="2" presStyleCnt="5"/>
      <dgm:spPr/>
      <dgm:t>
        <a:bodyPr/>
        <a:lstStyle/>
        <a:p>
          <a:endParaRPr lang="es-ES"/>
        </a:p>
      </dgm:t>
    </dgm:pt>
    <dgm:pt modelId="{D433CC14-2694-4381-9FE7-7243B48E4560}" type="pres">
      <dgm:prSet presAssocID="{AF6B76C7-BD36-4795-8900-6961E147B3A4}" presName="hierChild6" presStyleCnt="0"/>
      <dgm:spPr/>
    </dgm:pt>
    <dgm:pt modelId="{F7697AE1-8F39-425A-994C-9E1EC1DFB1BA}" type="pres">
      <dgm:prSet presAssocID="{AF6B76C7-BD36-4795-8900-6961E147B3A4}" presName="hierChild7" presStyleCnt="0"/>
      <dgm:spPr/>
    </dgm:pt>
    <dgm:pt modelId="{B11D75CD-CDC7-4AF7-AD05-7EB15BF8F56F}" type="pres">
      <dgm:prSet presAssocID="{3EE0B47C-BB35-4668-ACA6-CECC939742E4}" presName="Name111" presStyleLbl="parChTrans1D2" presStyleIdx="7" presStyleCnt="9"/>
      <dgm:spPr/>
      <dgm:t>
        <a:bodyPr/>
        <a:lstStyle/>
        <a:p>
          <a:endParaRPr lang="es-ES"/>
        </a:p>
      </dgm:t>
    </dgm:pt>
    <dgm:pt modelId="{62FA722C-16E4-47D3-9F38-4F580691C4A9}" type="pres">
      <dgm:prSet presAssocID="{2E600F6F-C24E-41D6-BF29-2C558EF4B438}" presName="hierRoot3" presStyleCnt="0">
        <dgm:presLayoutVars>
          <dgm:hierBranch val="init"/>
        </dgm:presLayoutVars>
      </dgm:prSet>
      <dgm:spPr/>
    </dgm:pt>
    <dgm:pt modelId="{22FA0115-1D47-4DFE-84E7-8B66BAFEDA55}" type="pres">
      <dgm:prSet presAssocID="{2E600F6F-C24E-41D6-BF29-2C558EF4B438}" presName="rootComposite3" presStyleCnt="0"/>
      <dgm:spPr/>
    </dgm:pt>
    <dgm:pt modelId="{DD3C880A-1D8F-40BB-938F-94F6391050FA}" type="pres">
      <dgm:prSet presAssocID="{2E600F6F-C24E-41D6-BF29-2C558EF4B438}" presName="rootText3" presStyleLbl="asst1" presStyleIdx="3" presStyleCnt="5" custScaleY="76890" custLinFactNeighborY="538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5B8ABB6-856B-4262-81C3-5DC93177AB5F}" type="pres">
      <dgm:prSet presAssocID="{2E600F6F-C24E-41D6-BF29-2C558EF4B438}" presName="rootConnector3" presStyleLbl="asst1" presStyleIdx="3" presStyleCnt="5"/>
      <dgm:spPr/>
      <dgm:t>
        <a:bodyPr/>
        <a:lstStyle/>
        <a:p>
          <a:endParaRPr lang="es-ES"/>
        </a:p>
      </dgm:t>
    </dgm:pt>
    <dgm:pt modelId="{7CDD7EDD-4AFF-4FA9-B0DB-1BEF17E75996}" type="pres">
      <dgm:prSet presAssocID="{2E600F6F-C24E-41D6-BF29-2C558EF4B438}" presName="hierChild6" presStyleCnt="0"/>
      <dgm:spPr/>
    </dgm:pt>
    <dgm:pt modelId="{1A6413B2-3ECE-4FF0-963D-BAABEFF319EC}" type="pres">
      <dgm:prSet presAssocID="{2E600F6F-C24E-41D6-BF29-2C558EF4B438}" presName="hierChild7" presStyleCnt="0"/>
      <dgm:spPr/>
    </dgm:pt>
    <dgm:pt modelId="{EAE02C57-EF2D-40B6-988D-02DC9D82680C}" type="pres">
      <dgm:prSet presAssocID="{AB1B6A7C-F177-47FA-BA52-7B5DB6277474}" presName="Name111" presStyleLbl="parChTrans1D2" presStyleIdx="8" presStyleCnt="9"/>
      <dgm:spPr/>
      <dgm:t>
        <a:bodyPr/>
        <a:lstStyle/>
        <a:p>
          <a:endParaRPr lang="es-ES"/>
        </a:p>
      </dgm:t>
    </dgm:pt>
    <dgm:pt modelId="{2ECB4BA9-E2D7-45D6-AC56-7C669B710A2F}" type="pres">
      <dgm:prSet presAssocID="{4FAF88BC-AEAB-4D49-B01D-C4C8B882D170}" presName="hierRoot3" presStyleCnt="0">
        <dgm:presLayoutVars>
          <dgm:hierBranch val="init"/>
        </dgm:presLayoutVars>
      </dgm:prSet>
      <dgm:spPr/>
    </dgm:pt>
    <dgm:pt modelId="{4D48DC62-5F7E-434C-95DF-39FC12D75C17}" type="pres">
      <dgm:prSet presAssocID="{4FAF88BC-AEAB-4D49-B01D-C4C8B882D170}" presName="rootComposite3" presStyleCnt="0"/>
      <dgm:spPr/>
    </dgm:pt>
    <dgm:pt modelId="{58829167-21CB-4585-8E8B-EC3D614E3EDD}" type="pres">
      <dgm:prSet presAssocID="{4FAF88BC-AEAB-4D49-B01D-C4C8B882D170}" presName="rootText3" presStyleLbl="asst1" presStyleIdx="4" presStyleCnt="5" custScaleY="76890" custLinFactNeighborY="-269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361CF8C-EB19-4903-9D5D-072BC3942D10}" type="pres">
      <dgm:prSet presAssocID="{4FAF88BC-AEAB-4D49-B01D-C4C8B882D170}" presName="rootConnector3" presStyleLbl="asst1" presStyleIdx="4" presStyleCnt="5"/>
      <dgm:spPr/>
      <dgm:t>
        <a:bodyPr/>
        <a:lstStyle/>
        <a:p>
          <a:endParaRPr lang="es-ES"/>
        </a:p>
      </dgm:t>
    </dgm:pt>
    <dgm:pt modelId="{CF8B2122-43CF-40EB-99D3-2C0E15DF3CAD}" type="pres">
      <dgm:prSet presAssocID="{4FAF88BC-AEAB-4D49-B01D-C4C8B882D170}" presName="hierChild6" presStyleCnt="0"/>
      <dgm:spPr/>
    </dgm:pt>
    <dgm:pt modelId="{DF690380-BF98-46A3-B2E6-8EAEC7E9B9F6}" type="pres">
      <dgm:prSet presAssocID="{4FAF88BC-AEAB-4D49-B01D-C4C8B882D170}" presName="hierChild7" presStyleCnt="0"/>
      <dgm:spPr/>
    </dgm:pt>
  </dgm:ptLst>
  <dgm:cxnLst>
    <dgm:cxn modelId="{7A03AAAA-8E36-431F-953F-59850BFBCD85}" type="presOf" srcId="{5DB4EA10-53B2-429A-9545-0BEBCE6D8D8B}" destId="{144B89F6-3DA7-402D-BCD2-4EA818A1D094}" srcOrd="1" destOrd="0" presId="urn:microsoft.com/office/officeart/2005/8/layout/orgChart1"/>
    <dgm:cxn modelId="{89103428-F61A-4463-BD36-6358B86AD299}" srcId="{5FC35791-B09A-4B18-AD7B-E7926EA8A2D1}" destId="{AF6B76C7-BD36-4795-8900-6961E147B3A4}" srcOrd="2" destOrd="0" parTransId="{901E5377-DC64-440B-A8DB-78E3995618AD}" sibTransId="{E2D23380-39EC-4070-963B-66AF056A1A72}"/>
    <dgm:cxn modelId="{1EAE787A-E0AC-45D1-82B3-7AA2C037255B}" type="presOf" srcId="{D7AFB3F1-26AC-4995-88DE-EF893603E551}" destId="{98E178A2-9E46-4929-9823-E8CB1856BDE1}" srcOrd="0" destOrd="0" presId="urn:microsoft.com/office/officeart/2005/8/layout/orgChart1"/>
    <dgm:cxn modelId="{3813A0A6-95DF-4932-A839-69C1AF1D908B}" srcId="{5832B298-56BA-4AC8-88E0-B31206A36820}" destId="{932AD3C9-819D-40E9-8E16-7F2B16509A9B}" srcOrd="0" destOrd="0" parTransId="{A1215A47-B00E-41A0-ACF2-D2190A0E815C}" sibTransId="{D2294C4E-F08E-4B24-8FEF-F4C4ACEF9169}"/>
    <dgm:cxn modelId="{EDEE19BD-9490-4BE7-B058-50CEC74F9A83}" type="presOf" srcId="{2E600F6F-C24E-41D6-BF29-2C558EF4B438}" destId="{F5B8ABB6-856B-4262-81C3-5DC93177AB5F}" srcOrd="1" destOrd="0" presId="urn:microsoft.com/office/officeart/2005/8/layout/orgChart1"/>
    <dgm:cxn modelId="{6DEEC9B7-2818-472D-A09A-F975394F45B4}" type="presOf" srcId="{053AEBA9-C6AC-4323-95E1-2235CC62DD82}" destId="{8FF894E8-2C48-4A50-A83A-6A582213594B}" srcOrd="1" destOrd="0" presId="urn:microsoft.com/office/officeart/2005/8/layout/orgChart1"/>
    <dgm:cxn modelId="{DE8BE4F0-179A-4F51-AC85-18BBDA687E15}" srcId="{5DB4EA10-53B2-429A-9545-0BEBCE6D8D8B}" destId="{25116638-662A-42F4-97CA-9C703E3A365A}" srcOrd="0" destOrd="0" parTransId="{5FEA1B43-653D-4DE3-A3AB-5AFB2CD93DE6}" sibTransId="{DFF39683-9955-4C5F-959A-549A7491B452}"/>
    <dgm:cxn modelId="{34B5CAD2-DD1D-400F-87A6-674FCC9416CD}" type="presOf" srcId="{5832B298-56BA-4AC8-88E0-B31206A36820}" destId="{D3B5AB29-5013-40B8-899B-C185DE05404A}" srcOrd="0" destOrd="0" presId="urn:microsoft.com/office/officeart/2005/8/layout/orgChart1"/>
    <dgm:cxn modelId="{5BD64B84-CC2D-4642-AD39-CFCE09E13CC4}" type="presOf" srcId="{B1C9A761-523D-47B6-AC6E-660E5633D373}" destId="{88C2B782-8BA6-42A7-B5CC-4B53F1C683B8}" srcOrd="0" destOrd="0" presId="urn:microsoft.com/office/officeart/2005/8/layout/orgChart1"/>
    <dgm:cxn modelId="{A37D425E-DECC-4956-9701-6CF84FF5AF6F}" type="presOf" srcId="{6C72E48C-1357-43C8-9433-8F6EDBF10978}" destId="{3DAA86F1-8F5A-4F59-A162-DCE610036D31}" srcOrd="0" destOrd="0" presId="urn:microsoft.com/office/officeart/2005/8/layout/orgChart1"/>
    <dgm:cxn modelId="{753B6680-890B-4F4F-A017-FCE63B394DD0}" type="presOf" srcId="{5FC35791-B09A-4B18-AD7B-E7926EA8A2D1}" destId="{A512D0E4-FA90-474B-9222-0C19BC161BF8}" srcOrd="0" destOrd="0" presId="urn:microsoft.com/office/officeart/2005/8/layout/orgChart1"/>
    <dgm:cxn modelId="{937A9B22-EF3F-4404-9529-BC1BF524506A}" type="presOf" srcId="{89783EF9-4568-4114-AD6E-D30882F06DFF}" destId="{DA30E4CD-51F8-46B3-A442-31287A71BF3C}" srcOrd="0" destOrd="0" presId="urn:microsoft.com/office/officeart/2005/8/layout/orgChart1"/>
    <dgm:cxn modelId="{08B4513D-AFD4-4300-9A8F-A9BDD1B38220}" type="presOf" srcId="{38E219EF-C914-4C72-86D6-39664BD0726D}" destId="{D94E0913-5BDD-4CB3-AF62-9B29DE368AF1}" srcOrd="0" destOrd="0" presId="urn:microsoft.com/office/officeart/2005/8/layout/orgChart1"/>
    <dgm:cxn modelId="{6D188318-8B1F-4EFA-BCC1-9B4E8B23C0D9}" type="presOf" srcId="{A1F5174A-324B-4699-9AC4-D245A00F5844}" destId="{8A1EB539-24F3-4788-B1FC-B4183B47E80E}" srcOrd="0" destOrd="0" presId="urn:microsoft.com/office/officeart/2005/8/layout/orgChart1"/>
    <dgm:cxn modelId="{FC1FA9CC-39DE-4A46-A7D6-5DE69AEA1CA0}" srcId="{5FC35791-B09A-4B18-AD7B-E7926EA8A2D1}" destId="{AA614234-0331-467A-B160-47A7545990CD}" srcOrd="6" destOrd="0" parTransId="{72CD7EFA-45C5-46FE-A887-84D2E1CA630A}" sibTransId="{81F7AF84-B4FA-48AC-93FB-5C4F4D77F621}"/>
    <dgm:cxn modelId="{61812396-3C74-4575-BC95-ABC22DF7A54F}" type="presOf" srcId="{199A4248-F17B-4E94-A7FA-469C27F248FA}" destId="{2884AB31-41A2-425E-B1C7-48D42AA81904}" srcOrd="0" destOrd="0" presId="urn:microsoft.com/office/officeart/2005/8/layout/orgChart1"/>
    <dgm:cxn modelId="{A15CA7A4-89A6-4B8D-87BA-EBBDC80A6055}" type="presOf" srcId="{6EB818BB-2499-4860-9A80-D7AD865C809A}" destId="{FD58D038-9CF2-43EF-8221-278FEBFA9F42}" srcOrd="0" destOrd="0" presId="urn:microsoft.com/office/officeart/2005/8/layout/orgChart1"/>
    <dgm:cxn modelId="{77AA5446-9890-4655-8F82-9D1A94785278}" type="presOf" srcId="{AA614234-0331-467A-B160-47A7545990CD}" destId="{9EF67B83-C8F2-49BC-820D-4591C575AA0A}" srcOrd="1" destOrd="0" presId="urn:microsoft.com/office/officeart/2005/8/layout/orgChart1"/>
    <dgm:cxn modelId="{2C266729-68E2-4EEF-A7E6-7F2A6F1F1788}" type="presOf" srcId="{3EE0B47C-BB35-4668-ACA6-CECC939742E4}" destId="{B11D75CD-CDC7-4AF7-AD05-7EB15BF8F56F}" srcOrd="0" destOrd="0" presId="urn:microsoft.com/office/officeart/2005/8/layout/orgChart1"/>
    <dgm:cxn modelId="{8683D44A-BD70-4A30-81C7-45DE01FE3CD3}" type="presOf" srcId="{113EAAD0-121C-4F15-8E0A-7506E1608509}" destId="{D57A98C4-49FF-4FE5-BDDE-18DB02A31155}" srcOrd="1" destOrd="0" presId="urn:microsoft.com/office/officeart/2005/8/layout/orgChart1"/>
    <dgm:cxn modelId="{35163DA3-50CD-48E7-AD4C-85D20CFCC985}" srcId="{AA614234-0331-467A-B160-47A7545990CD}" destId="{16195A90-4401-47F1-9E5B-471E489E8F0A}" srcOrd="2" destOrd="0" parTransId="{B809F16A-2730-4B73-B010-3A350C2A4FA5}" sibTransId="{5685F690-67C4-4CFD-81A7-ACE38ADC05A0}"/>
    <dgm:cxn modelId="{3D608B4B-8C4E-4DB7-9F41-BA337A84E956}" type="presOf" srcId="{29600163-F828-4386-B0D2-9327624117B9}" destId="{0B6ACB4E-EEB4-4CD8-88CB-1321C38EC5F5}" srcOrd="0" destOrd="0" presId="urn:microsoft.com/office/officeart/2005/8/layout/orgChart1"/>
    <dgm:cxn modelId="{105E2558-3272-4755-B9BB-C1D3DAF73321}" type="presOf" srcId="{B809F16A-2730-4B73-B010-3A350C2A4FA5}" destId="{D363C8C5-59A7-4311-910B-23CF519D4F16}" srcOrd="0" destOrd="0" presId="urn:microsoft.com/office/officeart/2005/8/layout/orgChart1"/>
    <dgm:cxn modelId="{43A03424-2A80-450F-B086-2828AD2AA0BA}" srcId="{AA614234-0331-467A-B160-47A7545990CD}" destId="{6EB818BB-2499-4860-9A80-D7AD865C809A}" srcOrd="3" destOrd="0" parTransId="{199A4248-F17B-4E94-A7FA-469C27F248FA}" sibTransId="{529EA8D5-8F5D-484B-857F-DABBF2AA086E}"/>
    <dgm:cxn modelId="{9FBAD83C-C6BD-463F-80EC-F44A0FDA1175}" type="presOf" srcId="{467007E4-4F12-461E-A53E-6D79957FD6F5}" destId="{09A6701C-7397-4D60-A2DE-A44FC67C7D25}" srcOrd="1" destOrd="0" presId="urn:microsoft.com/office/officeart/2005/8/layout/orgChart1"/>
    <dgm:cxn modelId="{794EA6AD-34DB-4C50-BBF8-28D06764A542}" type="presOf" srcId="{7BD2537C-5540-4B01-9DCA-2522775BAE3E}" destId="{6C643F56-534A-41A4-BA80-9C4F6112E55E}" srcOrd="0" destOrd="0" presId="urn:microsoft.com/office/officeart/2005/8/layout/orgChart1"/>
    <dgm:cxn modelId="{588C35BC-5EBB-4195-8590-5C3E0D3A9B2D}" type="presOf" srcId="{F2F9A7DC-FB1A-4164-B39D-AA3DE9F867CE}" destId="{EA2E44C8-CE29-44D1-8EFF-AC3E9417C882}" srcOrd="0" destOrd="0" presId="urn:microsoft.com/office/officeart/2005/8/layout/orgChart1"/>
    <dgm:cxn modelId="{A38197D2-18D1-4B27-8D23-4C47CA29FDD4}" type="presOf" srcId="{72CD7EFA-45C5-46FE-A887-84D2E1CA630A}" destId="{87C11245-8E71-4E94-A157-B9109CF04DC5}" srcOrd="0" destOrd="0" presId="urn:microsoft.com/office/officeart/2005/8/layout/orgChart1"/>
    <dgm:cxn modelId="{48942853-790B-48EF-9A63-2A7237E4F334}" type="presOf" srcId="{C30DB42C-82D1-48C4-A888-E7CA65E6899A}" destId="{314E70EF-35CC-4249-99DC-625828574D99}" srcOrd="0" destOrd="0" presId="urn:microsoft.com/office/officeart/2005/8/layout/orgChart1"/>
    <dgm:cxn modelId="{A78FF8A7-1673-42AB-B89F-EC841A1ABBC5}" type="presOf" srcId="{AA614234-0331-467A-B160-47A7545990CD}" destId="{9AC7ABCC-1C6F-40DD-B482-E489A443BE2C}" srcOrd="0" destOrd="0" presId="urn:microsoft.com/office/officeart/2005/8/layout/orgChart1"/>
    <dgm:cxn modelId="{01D1643E-776F-45F7-934F-C4AA13CDD9F8}" type="presOf" srcId="{026C241E-0D50-42DE-A706-A356FF274AA0}" destId="{F57B0E2D-81E5-4EE4-86FE-F2F193582D0B}" srcOrd="0" destOrd="0" presId="urn:microsoft.com/office/officeart/2005/8/layout/orgChart1"/>
    <dgm:cxn modelId="{69D04703-4EFE-4E93-A6D8-63E7BF659D44}" type="presOf" srcId="{A5C59B56-6B4A-437A-8788-AFF7707F74B8}" destId="{9E0C3ECB-4364-4D0D-BA9D-CA3CAA66FD20}" srcOrd="0" destOrd="0" presId="urn:microsoft.com/office/officeart/2005/8/layout/orgChart1"/>
    <dgm:cxn modelId="{17624A4F-8BF3-44D1-8184-7E99953F2F46}" srcId="{AA614234-0331-467A-B160-47A7545990CD}" destId="{CDE510CB-E3B5-43AB-BAA0-12A46E9E2130}" srcOrd="0" destOrd="0" parTransId="{B1C9A761-523D-47B6-AC6E-660E5633D373}" sibTransId="{A1B38C50-39DF-4E72-901E-FB0C0BAA074E}"/>
    <dgm:cxn modelId="{C84BBDF3-209C-47FF-AB29-DA8ABF303548}" type="presOf" srcId="{2E600F6F-C24E-41D6-BF29-2C558EF4B438}" destId="{DD3C880A-1D8F-40BB-938F-94F6391050FA}" srcOrd="0" destOrd="0" presId="urn:microsoft.com/office/officeart/2005/8/layout/orgChart1"/>
    <dgm:cxn modelId="{89F23F8A-1ADA-41E7-80D9-3251568D26D6}" srcId="{5832B298-56BA-4AC8-88E0-B31206A36820}" destId="{467007E4-4F12-461E-A53E-6D79957FD6F5}" srcOrd="1" destOrd="0" parTransId="{F2F9A7DC-FB1A-4164-B39D-AA3DE9F867CE}" sibTransId="{B839CA6D-28AB-469F-AD71-C0211A4A10C4}"/>
    <dgm:cxn modelId="{D1C49728-0598-4D8D-93C1-8DC5B67366D9}" type="presOf" srcId="{2F7FA752-1650-434C-9D6B-C8C3F352AF32}" destId="{D978E8BF-30B5-440F-BB53-3CDFE0720735}" srcOrd="0" destOrd="0" presId="urn:microsoft.com/office/officeart/2005/8/layout/orgChart1"/>
    <dgm:cxn modelId="{8F07CB56-ECEA-47FB-A96E-A5C4C5F30807}" type="presOf" srcId="{113EAAD0-121C-4F15-8E0A-7506E1608509}" destId="{355B415E-40A4-4D98-9C7E-04E60430614D}" srcOrd="0" destOrd="0" presId="urn:microsoft.com/office/officeart/2005/8/layout/orgChart1"/>
    <dgm:cxn modelId="{36C3A445-EF80-4C4D-981A-18F0B63218EC}" srcId="{5FC35791-B09A-4B18-AD7B-E7926EA8A2D1}" destId="{5832B298-56BA-4AC8-88E0-B31206A36820}" srcOrd="8" destOrd="0" parTransId="{1A04FA64-4C72-47DF-A27C-433E587DBB83}" sibTransId="{BF81D964-8507-443F-9164-BEDD64EBB5C8}"/>
    <dgm:cxn modelId="{5C306A71-7CD4-4512-BAFE-DC0262B1EE12}" type="presOf" srcId="{6EB818BB-2499-4860-9A80-D7AD865C809A}" destId="{5A01183F-DAD8-42BA-9D45-4C7233AB61D5}" srcOrd="1" destOrd="0" presId="urn:microsoft.com/office/officeart/2005/8/layout/orgChart1"/>
    <dgm:cxn modelId="{B6FE32D8-37D5-41D0-94CD-71A160BD1771}" type="presOf" srcId="{95F3411F-0DAC-48EB-A7B4-93D037897ACA}" destId="{7CD80F65-B025-44C6-8BFB-DE91E0A51746}" srcOrd="0" destOrd="0" presId="urn:microsoft.com/office/officeart/2005/8/layout/orgChart1"/>
    <dgm:cxn modelId="{D53CCF32-84AC-4557-B304-2FCE506E5840}" type="presOf" srcId="{1A04FA64-4C72-47DF-A27C-433E587DBB83}" destId="{59437AF8-0B91-4ABA-BFD0-36FDD1C781D3}" srcOrd="0" destOrd="0" presId="urn:microsoft.com/office/officeart/2005/8/layout/orgChart1"/>
    <dgm:cxn modelId="{A158E2A1-3FF3-4D94-973C-A1559CF2C87E}" type="presOf" srcId="{5FC35791-B09A-4B18-AD7B-E7926EA8A2D1}" destId="{93309CD5-BAB9-42D5-AF5B-ACC04EB98157}" srcOrd="1" destOrd="0" presId="urn:microsoft.com/office/officeart/2005/8/layout/orgChart1"/>
    <dgm:cxn modelId="{B68F2168-B21C-47FB-9C75-E56A899A9F2C}" srcId="{5FC35791-B09A-4B18-AD7B-E7926EA8A2D1}" destId="{4FAF88BC-AEAB-4D49-B01D-C4C8B882D170}" srcOrd="4" destOrd="0" parTransId="{AB1B6A7C-F177-47FA-BA52-7B5DB6277474}" sibTransId="{81B60A72-93FB-439A-9756-1D9C08827830}"/>
    <dgm:cxn modelId="{AE9DD884-145B-46A4-AFD2-842F7F31B128}" type="presOf" srcId="{932AD3C9-819D-40E9-8E16-7F2B16509A9B}" destId="{A25225E3-FC5B-43C5-95C5-4026DD9D350D}" srcOrd="1" destOrd="0" presId="urn:microsoft.com/office/officeart/2005/8/layout/orgChart1"/>
    <dgm:cxn modelId="{B4754321-9E93-4E2C-B21B-84B74BED62D5}" type="presOf" srcId="{932AD3C9-819D-40E9-8E16-7F2B16509A9B}" destId="{B2613984-B075-428B-AE3E-65CBE432C17A}" srcOrd="0" destOrd="0" presId="urn:microsoft.com/office/officeart/2005/8/layout/orgChart1"/>
    <dgm:cxn modelId="{B44482DF-6905-4FB4-9318-C43B777173A3}" type="presOf" srcId="{1BD2D635-8187-4239-A6E9-8C3B29348FE9}" destId="{837B8497-2D23-45BA-A559-6F61BB918EEA}" srcOrd="1" destOrd="0" presId="urn:microsoft.com/office/officeart/2005/8/layout/orgChart1"/>
    <dgm:cxn modelId="{1DCB94D9-C607-44E2-A1EB-F4C01455491A}" type="presOf" srcId="{053AEBA9-C6AC-4323-95E1-2235CC62DD82}" destId="{38D14604-55F2-4096-830F-C0316F7E3C35}" srcOrd="0" destOrd="0" presId="urn:microsoft.com/office/officeart/2005/8/layout/orgChart1"/>
    <dgm:cxn modelId="{5F2218EF-905C-4C42-9EC2-44EA305251DA}" type="presOf" srcId="{A1215A47-B00E-41A0-ACF2-D2190A0E815C}" destId="{32BDDC33-0771-481C-9EC8-046E59E25ACC}" srcOrd="0" destOrd="0" presId="urn:microsoft.com/office/officeart/2005/8/layout/orgChart1"/>
    <dgm:cxn modelId="{6361A4C3-4982-4EF1-9B16-3793B0CD9A02}" srcId="{5832B298-56BA-4AC8-88E0-B31206A36820}" destId="{E2E2565A-70DE-4F35-ABD1-41924A10695E}" srcOrd="2" destOrd="0" parTransId="{BB213FC6-13CE-4670-A7D7-794344DE3440}" sibTransId="{081B06D6-1DF8-4096-8D49-BA096E5F30FE}"/>
    <dgm:cxn modelId="{2A0A4622-9998-4AA7-AB29-9A1F9A6A429F}" type="presOf" srcId="{5832B298-56BA-4AC8-88E0-B31206A36820}" destId="{AADE432D-698D-4BB2-B775-D7E02BDE495D}" srcOrd="1" destOrd="0" presId="urn:microsoft.com/office/officeart/2005/8/layout/orgChart1"/>
    <dgm:cxn modelId="{C2236264-C496-474E-8FAC-FE4DEB3B965A}" srcId="{5FC35791-B09A-4B18-AD7B-E7926EA8A2D1}" destId="{5DB4EA10-53B2-429A-9545-0BEBCE6D8D8B}" srcOrd="5" destOrd="0" parTransId="{89783EF9-4568-4114-AD6E-D30882F06DFF}" sibTransId="{7754BBE2-CB67-4F77-9BAB-10BEA39662D3}"/>
    <dgm:cxn modelId="{E3C89259-99E9-4C9F-BDD6-D34212D4DB19}" type="presOf" srcId="{55667325-1BA3-4196-99E6-AE6A157FB23C}" destId="{29E443B2-EDEB-43D1-B268-DEF691DB16F9}" srcOrd="0" destOrd="0" presId="urn:microsoft.com/office/officeart/2005/8/layout/orgChart1"/>
    <dgm:cxn modelId="{94C6BFEC-57E0-453B-A6EC-718B688DD826}" type="presOf" srcId="{CDE510CB-E3B5-43AB-BAA0-12A46E9E2130}" destId="{79FB96A3-409F-4B39-907E-C7533E568F55}" srcOrd="1" destOrd="0" presId="urn:microsoft.com/office/officeart/2005/8/layout/orgChart1"/>
    <dgm:cxn modelId="{AB938B4E-4BD2-45E0-94EA-236D60AC761C}" type="presOf" srcId="{16195A90-4401-47F1-9E5B-471E489E8F0A}" destId="{73C6B387-B109-4BC6-B9D8-9BE78BE12A59}" srcOrd="1" destOrd="0" presId="urn:microsoft.com/office/officeart/2005/8/layout/orgChart1"/>
    <dgm:cxn modelId="{94659CF2-65E3-4C3B-87DE-FC48CD3FB87E}" type="presOf" srcId="{CA410959-1C83-4A59-B483-D8844E8D9DFC}" destId="{53F2A36E-FBDF-4D74-8BAA-FDE8D84470E4}" srcOrd="0" destOrd="0" presId="urn:microsoft.com/office/officeart/2005/8/layout/orgChart1"/>
    <dgm:cxn modelId="{3B49C3D2-94B9-4F32-97E2-16EC0A0C4883}" type="presOf" srcId="{AF6B76C7-BD36-4795-8900-6961E147B3A4}" destId="{30272B56-A1A9-49EB-A589-5FB65925FF5C}" srcOrd="0" destOrd="0" presId="urn:microsoft.com/office/officeart/2005/8/layout/orgChart1"/>
    <dgm:cxn modelId="{BF7C215A-1902-4D5E-B2F5-56B59BA6968E}" type="presOf" srcId="{A1F5174A-324B-4699-9AC4-D245A00F5844}" destId="{F309CCA0-A6FC-4060-9568-F70B27B2C232}" srcOrd="1" destOrd="0" presId="urn:microsoft.com/office/officeart/2005/8/layout/orgChart1"/>
    <dgm:cxn modelId="{F36F369C-CA3D-4A6B-A3E8-6B2F61260500}" type="presOf" srcId="{E967895C-5891-449D-8269-8EA779B125D6}" destId="{58914652-8272-469A-979E-8B8AA75F22C9}" srcOrd="1" destOrd="0" presId="urn:microsoft.com/office/officeart/2005/8/layout/orgChart1"/>
    <dgm:cxn modelId="{464D7869-94DB-4EB2-ABBA-9C6308462893}" type="presOf" srcId="{4FAF88BC-AEAB-4D49-B01D-C4C8B882D170}" destId="{5361CF8C-EB19-4903-9D5D-072BC3942D10}" srcOrd="1" destOrd="0" presId="urn:microsoft.com/office/officeart/2005/8/layout/orgChart1"/>
    <dgm:cxn modelId="{3505C82D-C34F-48BE-BF35-6E95BC49BF44}" type="presOf" srcId="{E2E2565A-70DE-4F35-ABD1-41924A10695E}" destId="{FDF6A495-4732-4505-8501-C31085F95965}" srcOrd="0" destOrd="0" presId="urn:microsoft.com/office/officeart/2005/8/layout/orgChart1"/>
    <dgm:cxn modelId="{21A21468-1317-425D-9B02-BB85230B28AA}" type="presOf" srcId="{FB660119-14AA-4FB5-AF74-513CCC2CE568}" destId="{EA6B02B7-839C-4C73-BA32-E0E1EED12D34}" srcOrd="0" destOrd="0" presId="urn:microsoft.com/office/officeart/2005/8/layout/orgChart1"/>
    <dgm:cxn modelId="{BA900ACB-1C22-4752-992C-6D14C4E5758D}" type="presOf" srcId="{9AEB027D-28C4-401F-9C43-EC1AFBCF5E7A}" destId="{32473D6C-7048-449E-85B7-CE0FE5F9CD1C}" srcOrd="0" destOrd="0" presId="urn:microsoft.com/office/officeart/2005/8/layout/orgChart1"/>
    <dgm:cxn modelId="{D977CA22-241B-4588-AA3E-8355258319CF}" type="presOf" srcId="{AB1B6A7C-F177-47FA-BA52-7B5DB6277474}" destId="{EAE02C57-EF2D-40B6-988D-02DC9D82680C}" srcOrd="0" destOrd="0" presId="urn:microsoft.com/office/officeart/2005/8/layout/orgChart1"/>
    <dgm:cxn modelId="{033FDA82-ACBB-4080-ABAF-CDE1089E1730}" srcId="{55667325-1BA3-4196-99E6-AE6A157FB23C}" destId="{5FC35791-B09A-4B18-AD7B-E7926EA8A2D1}" srcOrd="0" destOrd="0" parTransId="{304857F5-1731-45E6-A10C-C29DC43EDFCB}" sibTransId="{5F4E31EA-8514-4BAA-A29D-BC8C5074C939}"/>
    <dgm:cxn modelId="{F2218465-CDBA-4D3D-8A28-CF79D57D51DF}" srcId="{29600163-F828-4386-B0D2-9327624117B9}" destId="{A1F5174A-324B-4699-9AC4-D245A00F5844}" srcOrd="3" destOrd="0" parTransId="{6C72E48C-1357-43C8-9433-8F6EDBF10978}" sibTransId="{CD507DD9-9E3A-45CE-B818-FFA52ABA06F4}"/>
    <dgm:cxn modelId="{A9FB1802-55A6-4EBD-BB72-3B590176E026}" type="presOf" srcId="{E967895C-5891-449D-8269-8EA779B125D6}" destId="{35682CF6-82DC-47F8-9804-52D4D68E54DF}" srcOrd="0" destOrd="0" presId="urn:microsoft.com/office/officeart/2005/8/layout/orgChart1"/>
    <dgm:cxn modelId="{4A323F14-B5D2-4629-8CF2-7B1FE1B21BF9}" srcId="{5FC35791-B09A-4B18-AD7B-E7926EA8A2D1}" destId="{29600163-F828-4386-B0D2-9327624117B9}" srcOrd="7" destOrd="0" parTransId="{7BD2537C-5540-4B01-9DCA-2522775BAE3E}" sibTransId="{85D4C030-E4A7-4FD8-8AAA-BB80AE1C7017}"/>
    <dgm:cxn modelId="{4FABFA83-8ACD-4478-A65F-F45966645CBD}" srcId="{5FC35791-B09A-4B18-AD7B-E7926EA8A2D1}" destId="{FB660119-14AA-4FB5-AF74-513CCC2CE568}" srcOrd="1" destOrd="0" parTransId="{D7AFB3F1-26AC-4995-88DE-EF893603E551}" sibTransId="{D2209455-1D73-4964-8E15-08042A1A72D6}"/>
    <dgm:cxn modelId="{FCE68C9C-2ECA-419B-8B75-54B98610DCD5}" type="presOf" srcId="{5DB4EA10-53B2-429A-9545-0BEBCE6D8D8B}" destId="{1CE739AB-78E1-492D-931D-B0F3C81FA04D}" srcOrd="0" destOrd="0" presId="urn:microsoft.com/office/officeart/2005/8/layout/orgChart1"/>
    <dgm:cxn modelId="{524C4CCB-C572-4CFA-95FB-F9A48F818643}" type="presOf" srcId="{3C8B8C45-58FD-4136-8C0E-B5F11D21F3AA}" destId="{E8B6C1E6-933B-483E-A7E7-68CBD300A593}" srcOrd="0" destOrd="0" presId="urn:microsoft.com/office/officeart/2005/8/layout/orgChart1"/>
    <dgm:cxn modelId="{E5465153-C140-40A5-B2EB-5A3EDF9141BD}" srcId="{29600163-F828-4386-B0D2-9327624117B9}" destId="{053AEBA9-C6AC-4323-95E1-2235CC62DD82}" srcOrd="2" destOrd="0" parTransId="{CA410959-1C83-4A59-B483-D8844E8D9DFC}" sibTransId="{9A49A26A-483D-4108-AC36-D6A6C8C27FA7}"/>
    <dgm:cxn modelId="{AFB84A9E-84C8-44D9-BFF9-19F8ACF002C5}" type="presOf" srcId="{BB213FC6-13CE-4670-A7D7-794344DE3440}" destId="{F890B669-6C2E-4919-9DE1-25348232E99F}" srcOrd="0" destOrd="0" presId="urn:microsoft.com/office/officeart/2005/8/layout/orgChart1"/>
    <dgm:cxn modelId="{02F0D621-1B23-4CB6-A3B6-974061CB815B}" type="presOf" srcId="{026C241E-0D50-42DE-A706-A356FF274AA0}" destId="{5C6118FF-D6BB-4B9C-B5D6-57F35782EE81}" srcOrd="1" destOrd="0" presId="urn:microsoft.com/office/officeart/2005/8/layout/orgChart1"/>
    <dgm:cxn modelId="{77E91CFD-841D-4F5C-A511-52E628CAB950}" srcId="{AA614234-0331-467A-B160-47A7545990CD}" destId="{2F7FA752-1650-434C-9D6B-C8C3F352AF32}" srcOrd="4" destOrd="0" parTransId="{C30DB42C-82D1-48C4-A888-E7CA65E6899A}" sibTransId="{92A1D550-51D8-470F-8619-7514B3DCE7CB}"/>
    <dgm:cxn modelId="{1BC7E7A3-3C45-417F-8E4B-3380FFEF75D2}" type="presOf" srcId="{29600163-F828-4386-B0D2-9327624117B9}" destId="{457E2294-BBAB-4D7C-8E5F-587645F4527C}" srcOrd="1" destOrd="0" presId="urn:microsoft.com/office/officeart/2005/8/layout/orgChart1"/>
    <dgm:cxn modelId="{151542D5-7FD4-48C5-85E4-F243D220A7A3}" type="presOf" srcId="{5FEA1B43-653D-4DE3-A3AB-5AFB2CD93DE6}" destId="{765004EB-646A-49D9-B976-061F030F1BF7}" srcOrd="0" destOrd="0" presId="urn:microsoft.com/office/officeart/2005/8/layout/orgChart1"/>
    <dgm:cxn modelId="{DCA8EC03-F0D3-419B-B28A-D56BBC93865D}" type="presOf" srcId="{50BC6CE3-96DF-4534-BC85-716C386358D3}" destId="{2CA72EB7-4CFC-4810-9F6F-12031C2DB4B7}" srcOrd="0" destOrd="0" presId="urn:microsoft.com/office/officeart/2005/8/layout/orgChart1"/>
    <dgm:cxn modelId="{4D355834-9853-4A73-9939-BB52DB4FF9E2}" type="presOf" srcId="{467007E4-4F12-461E-A53E-6D79957FD6F5}" destId="{E0229105-5475-4919-AA2F-748F844C3B6D}" srcOrd="0" destOrd="0" presId="urn:microsoft.com/office/officeart/2005/8/layout/orgChart1"/>
    <dgm:cxn modelId="{CBEFAEDB-F1CB-486E-8E65-1C69045C3A50}" srcId="{29600163-F828-4386-B0D2-9327624117B9}" destId="{E967895C-5891-449D-8269-8EA779B125D6}" srcOrd="1" destOrd="0" parTransId="{95F3411F-0DAC-48EB-A7B4-93D037897ACA}" sibTransId="{C351D867-7C96-4C9C-B7A5-DC924D4B96B9}"/>
    <dgm:cxn modelId="{3F7594DA-5251-4070-8A46-6DC918E4A073}" type="presOf" srcId="{25116638-662A-42F4-97CA-9C703E3A365A}" destId="{4AD6FB89-62AC-48C3-A0BA-D3A96C45BD92}" srcOrd="0" destOrd="0" presId="urn:microsoft.com/office/officeart/2005/8/layout/orgChart1"/>
    <dgm:cxn modelId="{09A8AAA6-B557-41E8-A732-6710D0438996}" srcId="{5832B298-56BA-4AC8-88E0-B31206A36820}" destId="{1BD2D635-8187-4239-A6E9-8C3B29348FE9}" srcOrd="3" destOrd="0" parTransId="{9AEB027D-28C4-401F-9C43-EC1AFBCF5E7A}" sibTransId="{974884AF-D947-45B1-B9B2-4754943F1CB2}"/>
    <dgm:cxn modelId="{CE857484-5907-4264-A4B8-9E8997B759D2}" type="presOf" srcId="{1BD2D635-8187-4239-A6E9-8C3B29348FE9}" destId="{4A66428F-2FCD-49DE-BE88-F113CF73C299}" srcOrd="0" destOrd="0" presId="urn:microsoft.com/office/officeart/2005/8/layout/orgChart1"/>
    <dgm:cxn modelId="{746BB820-7AD4-4CCE-9D3D-19CA22F7A35B}" type="presOf" srcId="{4FAF88BC-AEAB-4D49-B01D-C4C8B882D170}" destId="{58829167-21CB-4585-8E8B-EC3D614E3EDD}" srcOrd="0" destOrd="0" presId="urn:microsoft.com/office/officeart/2005/8/layout/orgChart1"/>
    <dgm:cxn modelId="{A3435108-938B-44DE-A514-0C39FD667B4C}" type="presOf" srcId="{AF6B76C7-BD36-4795-8900-6961E147B3A4}" destId="{8A987A57-C889-48DA-AB0E-09BCB76822FE}" srcOrd="1" destOrd="0" presId="urn:microsoft.com/office/officeart/2005/8/layout/orgChart1"/>
    <dgm:cxn modelId="{2CCA8F20-84CA-4325-98FE-C8A17462DC1E}" type="presOf" srcId="{901E5377-DC64-440B-A8DB-78E3995618AD}" destId="{4698229B-8DB2-449D-8B5A-522230EF78BB}" srcOrd="0" destOrd="0" presId="urn:microsoft.com/office/officeart/2005/8/layout/orgChart1"/>
    <dgm:cxn modelId="{5162B991-A39D-47AB-BD58-2CE7F33884AE}" type="presOf" srcId="{25116638-662A-42F4-97CA-9C703E3A365A}" destId="{544805FC-A3AC-4496-AFDC-699F51FC1462}" srcOrd="1" destOrd="0" presId="urn:microsoft.com/office/officeart/2005/8/layout/orgChart1"/>
    <dgm:cxn modelId="{D7598875-2930-4430-A8F8-71EEA52AC94F}" srcId="{5FC35791-B09A-4B18-AD7B-E7926EA8A2D1}" destId="{026C241E-0D50-42DE-A706-A356FF274AA0}" srcOrd="0" destOrd="0" parTransId="{3C8B8C45-58FD-4136-8C0E-B5F11D21F3AA}" sibTransId="{E3C3A728-9912-483B-979E-C81C9E3A4539}"/>
    <dgm:cxn modelId="{04561530-8167-4AC7-AAD6-5C70BAEE7B51}" type="presOf" srcId="{CDE510CB-E3B5-43AB-BAA0-12A46E9E2130}" destId="{1314EDAE-0E17-487F-B703-68813C212AEF}" srcOrd="0" destOrd="0" presId="urn:microsoft.com/office/officeart/2005/8/layout/orgChart1"/>
    <dgm:cxn modelId="{CAE1C9FD-A24F-4AED-B7BC-B209B8946394}" type="presOf" srcId="{16195A90-4401-47F1-9E5B-471E489E8F0A}" destId="{66D477E5-6E56-4180-B29A-C7B0ED3D8308}" srcOrd="0" destOrd="0" presId="urn:microsoft.com/office/officeart/2005/8/layout/orgChart1"/>
    <dgm:cxn modelId="{33E54716-4612-4F40-AD84-466C789CF84C}" type="presOf" srcId="{FB660119-14AA-4FB5-AF74-513CCC2CE568}" destId="{83A54C53-DE22-48E8-9188-44E4FE1D8AD8}" srcOrd="1" destOrd="0" presId="urn:microsoft.com/office/officeart/2005/8/layout/orgChart1"/>
    <dgm:cxn modelId="{9FB8ACBB-B20A-40F7-BCD8-4298C4A5638D}" type="presOf" srcId="{2F7FA752-1650-434C-9D6B-C8C3F352AF32}" destId="{DFD5680E-EE23-486A-B8B3-4FD3E38392A6}" srcOrd="1" destOrd="0" presId="urn:microsoft.com/office/officeart/2005/8/layout/orgChart1"/>
    <dgm:cxn modelId="{367D3461-2CC8-464E-AD61-550A2C775954}" srcId="{29600163-F828-4386-B0D2-9327624117B9}" destId="{38E219EF-C914-4C72-86D6-39664BD0726D}" srcOrd="0" destOrd="0" parTransId="{A5C59B56-6B4A-437A-8788-AFF7707F74B8}" sibTransId="{2D896A18-94AC-442E-AA97-5743B050F624}"/>
    <dgm:cxn modelId="{1323EC64-551D-4602-8478-723B5B0291BF}" srcId="{AA614234-0331-467A-B160-47A7545990CD}" destId="{113EAAD0-121C-4F15-8E0A-7506E1608509}" srcOrd="1" destOrd="0" parTransId="{50BC6CE3-96DF-4534-BC85-716C386358D3}" sibTransId="{EE8662DF-BCA0-4019-91B9-A8D143D0AEE4}"/>
    <dgm:cxn modelId="{180D371D-8D6B-41FA-9B9A-142BDD5D75CF}" type="presOf" srcId="{E2E2565A-70DE-4F35-ABD1-41924A10695E}" destId="{3C98A10B-5424-4A35-BF6D-4D895AEAFDFE}" srcOrd="1" destOrd="0" presId="urn:microsoft.com/office/officeart/2005/8/layout/orgChart1"/>
    <dgm:cxn modelId="{C086C42C-2CA8-4E82-8153-349B6AB54627}" type="presOf" srcId="{38E219EF-C914-4C72-86D6-39664BD0726D}" destId="{4C0D7FF5-9481-483F-8AF6-E68F81603710}" srcOrd="1" destOrd="0" presId="urn:microsoft.com/office/officeart/2005/8/layout/orgChart1"/>
    <dgm:cxn modelId="{87661ECE-E070-4E94-97BC-1605D3E3F9AC}" srcId="{5FC35791-B09A-4B18-AD7B-E7926EA8A2D1}" destId="{2E600F6F-C24E-41D6-BF29-2C558EF4B438}" srcOrd="3" destOrd="0" parTransId="{3EE0B47C-BB35-4668-ACA6-CECC939742E4}" sibTransId="{1CAFCCB0-8CA9-4AF3-A4F1-CEFE25C4DA4B}"/>
    <dgm:cxn modelId="{FAA12566-3CA0-4B81-84BF-AA779D8D5BEA}" type="presParOf" srcId="{29E443B2-EDEB-43D1-B268-DEF691DB16F9}" destId="{BDFA8E28-ACAC-4D0C-B172-B627A2390C91}" srcOrd="0" destOrd="0" presId="urn:microsoft.com/office/officeart/2005/8/layout/orgChart1"/>
    <dgm:cxn modelId="{CCD0EAD1-66DD-49D6-A531-9C6AA9949A83}" type="presParOf" srcId="{BDFA8E28-ACAC-4D0C-B172-B627A2390C91}" destId="{95EF8BCF-C9D2-4033-B40F-248F6C94430F}" srcOrd="0" destOrd="0" presId="urn:microsoft.com/office/officeart/2005/8/layout/orgChart1"/>
    <dgm:cxn modelId="{0127E0FA-2906-4C37-A802-0D5B44180AE0}" type="presParOf" srcId="{95EF8BCF-C9D2-4033-B40F-248F6C94430F}" destId="{A512D0E4-FA90-474B-9222-0C19BC161BF8}" srcOrd="0" destOrd="0" presId="urn:microsoft.com/office/officeart/2005/8/layout/orgChart1"/>
    <dgm:cxn modelId="{364CE00E-1992-4317-8693-0B4172699F57}" type="presParOf" srcId="{95EF8BCF-C9D2-4033-B40F-248F6C94430F}" destId="{93309CD5-BAB9-42D5-AF5B-ACC04EB98157}" srcOrd="1" destOrd="0" presId="urn:microsoft.com/office/officeart/2005/8/layout/orgChart1"/>
    <dgm:cxn modelId="{D6B3DCF6-56BA-4BF5-8532-A9C58C4624E3}" type="presParOf" srcId="{BDFA8E28-ACAC-4D0C-B172-B627A2390C91}" destId="{D5B9A7E0-6CA8-48DA-8FA6-B326DD8D7C4A}" srcOrd="1" destOrd="0" presId="urn:microsoft.com/office/officeart/2005/8/layout/orgChart1"/>
    <dgm:cxn modelId="{9B3B69CD-E6A8-4B5A-B109-21AC1ABC725A}" type="presParOf" srcId="{D5B9A7E0-6CA8-48DA-8FA6-B326DD8D7C4A}" destId="{DA30E4CD-51F8-46B3-A442-31287A71BF3C}" srcOrd="0" destOrd="0" presId="urn:microsoft.com/office/officeart/2005/8/layout/orgChart1"/>
    <dgm:cxn modelId="{BF2F3A48-36F4-4EEE-8EC9-DE13FB174BEF}" type="presParOf" srcId="{D5B9A7E0-6CA8-48DA-8FA6-B326DD8D7C4A}" destId="{A8259B88-84F9-4A59-BDEF-A37EF11094FC}" srcOrd="1" destOrd="0" presId="urn:microsoft.com/office/officeart/2005/8/layout/orgChart1"/>
    <dgm:cxn modelId="{3BE4D730-72AC-4BD6-903C-148029BD33E7}" type="presParOf" srcId="{A8259B88-84F9-4A59-BDEF-A37EF11094FC}" destId="{1D5373E8-90E5-463A-A776-982ECDA4B479}" srcOrd="0" destOrd="0" presId="urn:microsoft.com/office/officeart/2005/8/layout/orgChart1"/>
    <dgm:cxn modelId="{345AE8C4-3A72-4B41-9282-77537F6FF79A}" type="presParOf" srcId="{1D5373E8-90E5-463A-A776-982ECDA4B479}" destId="{1CE739AB-78E1-492D-931D-B0F3C81FA04D}" srcOrd="0" destOrd="0" presId="urn:microsoft.com/office/officeart/2005/8/layout/orgChart1"/>
    <dgm:cxn modelId="{D999484A-D08D-4B1C-BE83-CB24E9B2D6D2}" type="presParOf" srcId="{1D5373E8-90E5-463A-A776-982ECDA4B479}" destId="{144B89F6-3DA7-402D-BCD2-4EA818A1D094}" srcOrd="1" destOrd="0" presId="urn:microsoft.com/office/officeart/2005/8/layout/orgChart1"/>
    <dgm:cxn modelId="{BAF9F3BE-F8AF-41A3-8897-1C45C55BDF06}" type="presParOf" srcId="{A8259B88-84F9-4A59-BDEF-A37EF11094FC}" destId="{6066AA95-7CE8-41F4-BF03-B156D445052C}" srcOrd="1" destOrd="0" presId="urn:microsoft.com/office/officeart/2005/8/layout/orgChart1"/>
    <dgm:cxn modelId="{CF72A764-1D57-4021-AED4-59374FD6CDCF}" type="presParOf" srcId="{A8259B88-84F9-4A59-BDEF-A37EF11094FC}" destId="{8DB04419-26E2-4FF6-841E-F79F44A77A4C}" srcOrd="2" destOrd="0" presId="urn:microsoft.com/office/officeart/2005/8/layout/orgChart1"/>
    <dgm:cxn modelId="{73CDA7CB-5A50-4B6F-AA0E-180F8AFC667D}" type="presParOf" srcId="{8DB04419-26E2-4FF6-841E-F79F44A77A4C}" destId="{765004EB-646A-49D9-B976-061F030F1BF7}" srcOrd="0" destOrd="0" presId="urn:microsoft.com/office/officeart/2005/8/layout/orgChart1"/>
    <dgm:cxn modelId="{01DA3D3C-6E17-45B7-8373-B93AF1C66D8E}" type="presParOf" srcId="{8DB04419-26E2-4FF6-841E-F79F44A77A4C}" destId="{9E40BE5E-5C81-4558-94E0-2A63EDCA93E5}" srcOrd="1" destOrd="0" presId="urn:microsoft.com/office/officeart/2005/8/layout/orgChart1"/>
    <dgm:cxn modelId="{9CB13504-4B61-40BE-B42C-DE09302C15C3}" type="presParOf" srcId="{9E40BE5E-5C81-4558-94E0-2A63EDCA93E5}" destId="{518FB49B-EF16-4C04-984C-87776C0CA03B}" srcOrd="0" destOrd="0" presId="urn:microsoft.com/office/officeart/2005/8/layout/orgChart1"/>
    <dgm:cxn modelId="{E8DAFB25-9A1D-4A42-A018-A2669BF641C2}" type="presParOf" srcId="{518FB49B-EF16-4C04-984C-87776C0CA03B}" destId="{4AD6FB89-62AC-48C3-A0BA-D3A96C45BD92}" srcOrd="0" destOrd="0" presId="urn:microsoft.com/office/officeart/2005/8/layout/orgChart1"/>
    <dgm:cxn modelId="{D8746D6E-4F19-4719-9605-17305512AE2C}" type="presParOf" srcId="{518FB49B-EF16-4C04-984C-87776C0CA03B}" destId="{544805FC-A3AC-4496-AFDC-699F51FC1462}" srcOrd="1" destOrd="0" presId="urn:microsoft.com/office/officeart/2005/8/layout/orgChart1"/>
    <dgm:cxn modelId="{4BB0BE68-82AC-444D-99C0-67651902D618}" type="presParOf" srcId="{9E40BE5E-5C81-4558-94E0-2A63EDCA93E5}" destId="{B94BFC77-0E7B-403D-B2C1-9919D59AE702}" srcOrd="1" destOrd="0" presId="urn:microsoft.com/office/officeart/2005/8/layout/orgChart1"/>
    <dgm:cxn modelId="{8AC03EB1-E29A-4CD0-A48C-CD43CF17F4B0}" type="presParOf" srcId="{9E40BE5E-5C81-4558-94E0-2A63EDCA93E5}" destId="{3AA7DC80-595C-40DD-A33E-D4ABACDBE279}" srcOrd="2" destOrd="0" presId="urn:microsoft.com/office/officeart/2005/8/layout/orgChart1"/>
    <dgm:cxn modelId="{7DE21849-7A58-4182-B4A8-0A3857792383}" type="presParOf" srcId="{D5B9A7E0-6CA8-48DA-8FA6-B326DD8D7C4A}" destId="{87C11245-8E71-4E94-A157-B9109CF04DC5}" srcOrd="2" destOrd="0" presId="urn:microsoft.com/office/officeart/2005/8/layout/orgChart1"/>
    <dgm:cxn modelId="{5262C5E8-33E9-4612-BEA9-5419B635C790}" type="presParOf" srcId="{D5B9A7E0-6CA8-48DA-8FA6-B326DD8D7C4A}" destId="{1212EF65-C46C-490F-9095-13AAEACCDDAD}" srcOrd="3" destOrd="0" presId="urn:microsoft.com/office/officeart/2005/8/layout/orgChart1"/>
    <dgm:cxn modelId="{A9EB3BF1-7F1E-4823-B326-D2DF4695C657}" type="presParOf" srcId="{1212EF65-C46C-490F-9095-13AAEACCDDAD}" destId="{4341DA69-4673-4D34-BE75-F7BB8F8178D6}" srcOrd="0" destOrd="0" presId="urn:microsoft.com/office/officeart/2005/8/layout/orgChart1"/>
    <dgm:cxn modelId="{15D9565E-6678-44D4-941A-40BC03435324}" type="presParOf" srcId="{4341DA69-4673-4D34-BE75-F7BB8F8178D6}" destId="{9AC7ABCC-1C6F-40DD-B482-E489A443BE2C}" srcOrd="0" destOrd="0" presId="urn:microsoft.com/office/officeart/2005/8/layout/orgChart1"/>
    <dgm:cxn modelId="{DD2ACB4E-0112-4539-AD66-2458E4CB76BE}" type="presParOf" srcId="{4341DA69-4673-4D34-BE75-F7BB8F8178D6}" destId="{9EF67B83-C8F2-49BC-820D-4591C575AA0A}" srcOrd="1" destOrd="0" presId="urn:microsoft.com/office/officeart/2005/8/layout/orgChart1"/>
    <dgm:cxn modelId="{CE06B94E-7D3F-426F-8BF0-AFA2B126368D}" type="presParOf" srcId="{1212EF65-C46C-490F-9095-13AAEACCDDAD}" destId="{06D47132-0F6F-460B-AB9F-178E203BBD2B}" srcOrd="1" destOrd="0" presId="urn:microsoft.com/office/officeart/2005/8/layout/orgChart1"/>
    <dgm:cxn modelId="{D1BAF61A-C5EA-48F1-94BF-FD71463A826E}" type="presParOf" srcId="{1212EF65-C46C-490F-9095-13AAEACCDDAD}" destId="{D92DC53C-0CFC-4D33-81B8-EB1DBCE8F09F}" srcOrd="2" destOrd="0" presId="urn:microsoft.com/office/officeart/2005/8/layout/orgChart1"/>
    <dgm:cxn modelId="{84042041-3AA4-4799-A48A-55C94D4C5786}" type="presParOf" srcId="{D92DC53C-0CFC-4D33-81B8-EB1DBCE8F09F}" destId="{88C2B782-8BA6-42A7-B5CC-4B53F1C683B8}" srcOrd="0" destOrd="0" presId="urn:microsoft.com/office/officeart/2005/8/layout/orgChart1"/>
    <dgm:cxn modelId="{2476F535-7F9A-4EC4-A35C-9ADCBED6AE4A}" type="presParOf" srcId="{D92DC53C-0CFC-4D33-81B8-EB1DBCE8F09F}" destId="{C3CA6DBB-B9EF-4EE6-AE09-933C10DAE0C6}" srcOrd="1" destOrd="0" presId="urn:microsoft.com/office/officeart/2005/8/layout/orgChart1"/>
    <dgm:cxn modelId="{8109ABD8-8860-4D23-9EFE-2B2656019E2E}" type="presParOf" srcId="{C3CA6DBB-B9EF-4EE6-AE09-933C10DAE0C6}" destId="{D5820ECD-A994-41A8-9BDF-25978552FA96}" srcOrd="0" destOrd="0" presId="urn:microsoft.com/office/officeart/2005/8/layout/orgChart1"/>
    <dgm:cxn modelId="{39A537A2-EA76-4EAD-B7F1-165E804136E7}" type="presParOf" srcId="{D5820ECD-A994-41A8-9BDF-25978552FA96}" destId="{1314EDAE-0E17-487F-B703-68813C212AEF}" srcOrd="0" destOrd="0" presId="urn:microsoft.com/office/officeart/2005/8/layout/orgChart1"/>
    <dgm:cxn modelId="{89738120-132B-459C-827B-2533FC9F1474}" type="presParOf" srcId="{D5820ECD-A994-41A8-9BDF-25978552FA96}" destId="{79FB96A3-409F-4B39-907E-C7533E568F55}" srcOrd="1" destOrd="0" presId="urn:microsoft.com/office/officeart/2005/8/layout/orgChart1"/>
    <dgm:cxn modelId="{1FCEAC2F-0C91-4D05-AF5A-8748E0CD753F}" type="presParOf" srcId="{C3CA6DBB-B9EF-4EE6-AE09-933C10DAE0C6}" destId="{AE38EDAF-2DB5-4B9B-8D1E-F37C134EBE31}" srcOrd="1" destOrd="0" presId="urn:microsoft.com/office/officeart/2005/8/layout/orgChart1"/>
    <dgm:cxn modelId="{450F0B55-66E8-41F2-AEAE-3A0BEB69A143}" type="presParOf" srcId="{C3CA6DBB-B9EF-4EE6-AE09-933C10DAE0C6}" destId="{653C945D-77CD-46FD-8AB6-7723FC5F8866}" srcOrd="2" destOrd="0" presId="urn:microsoft.com/office/officeart/2005/8/layout/orgChart1"/>
    <dgm:cxn modelId="{C4617731-621A-4E73-921A-0A5377B4C40B}" type="presParOf" srcId="{D92DC53C-0CFC-4D33-81B8-EB1DBCE8F09F}" destId="{2CA72EB7-4CFC-4810-9F6F-12031C2DB4B7}" srcOrd="2" destOrd="0" presId="urn:microsoft.com/office/officeart/2005/8/layout/orgChart1"/>
    <dgm:cxn modelId="{018498E3-06A9-4179-83D8-582B4E20F5F6}" type="presParOf" srcId="{D92DC53C-0CFC-4D33-81B8-EB1DBCE8F09F}" destId="{5270C034-52A9-478B-95FE-D81328F9C573}" srcOrd="3" destOrd="0" presId="urn:microsoft.com/office/officeart/2005/8/layout/orgChart1"/>
    <dgm:cxn modelId="{91F2FAEE-D77E-41E9-8DE1-B34265CCD46B}" type="presParOf" srcId="{5270C034-52A9-478B-95FE-D81328F9C573}" destId="{CA66E5D5-C4AB-4DED-9A55-B4BA536447E9}" srcOrd="0" destOrd="0" presId="urn:microsoft.com/office/officeart/2005/8/layout/orgChart1"/>
    <dgm:cxn modelId="{1DCE38EB-20BA-4999-98A2-01ED15BB1321}" type="presParOf" srcId="{CA66E5D5-C4AB-4DED-9A55-B4BA536447E9}" destId="{355B415E-40A4-4D98-9C7E-04E60430614D}" srcOrd="0" destOrd="0" presId="urn:microsoft.com/office/officeart/2005/8/layout/orgChart1"/>
    <dgm:cxn modelId="{6987B70D-8E81-4672-9AD3-106E2E5CD2E4}" type="presParOf" srcId="{CA66E5D5-C4AB-4DED-9A55-B4BA536447E9}" destId="{D57A98C4-49FF-4FE5-BDDE-18DB02A31155}" srcOrd="1" destOrd="0" presId="urn:microsoft.com/office/officeart/2005/8/layout/orgChart1"/>
    <dgm:cxn modelId="{E5F96A3C-5B7F-4356-804E-BC855D814965}" type="presParOf" srcId="{5270C034-52A9-478B-95FE-D81328F9C573}" destId="{C8FB35A7-3D29-475A-B0E6-C1FF056F37EF}" srcOrd="1" destOrd="0" presId="urn:microsoft.com/office/officeart/2005/8/layout/orgChart1"/>
    <dgm:cxn modelId="{ED240795-89FF-417E-B7B2-9ACB4319744D}" type="presParOf" srcId="{5270C034-52A9-478B-95FE-D81328F9C573}" destId="{B06F0356-2F3F-4252-8053-FF2FFA6DAC24}" srcOrd="2" destOrd="0" presId="urn:microsoft.com/office/officeart/2005/8/layout/orgChart1"/>
    <dgm:cxn modelId="{C00CFA12-4338-4319-B71D-78901BFC0936}" type="presParOf" srcId="{D92DC53C-0CFC-4D33-81B8-EB1DBCE8F09F}" destId="{D363C8C5-59A7-4311-910B-23CF519D4F16}" srcOrd="4" destOrd="0" presId="urn:microsoft.com/office/officeart/2005/8/layout/orgChart1"/>
    <dgm:cxn modelId="{3AA67D5E-F4F6-49AC-AC70-B34D96FD04E6}" type="presParOf" srcId="{D92DC53C-0CFC-4D33-81B8-EB1DBCE8F09F}" destId="{5F2B2DAA-B416-4634-AF64-1B68995F709B}" srcOrd="5" destOrd="0" presId="urn:microsoft.com/office/officeart/2005/8/layout/orgChart1"/>
    <dgm:cxn modelId="{A7708D1A-9286-4AAA-BC1A-CC486EE276F3}" type="presParOf" srcId="{5F2B2DAA-B416-4634-AF64-1B68995F709B}" destId="{738A91FC-D0FB-49D8-AC02-5B68F0ABAE28}" srcOrd="0" destOrd="0" presId="urn:microsoft.com/office/officeart/2005/8/layout/orgChart1"/>
    <dgm:cxn modelId="{90A12777-4A60-4E15-BCDE-90DC305556F2}" type="presParOf" srcId="{738A91FC-D0FB-49D8-AC02-5B68F0ABAE28}" destId="{66D477E5-6E56-4180-B29A-C7B0ED3D8308}" srcOrd="0" destOrd="0" presId="urn:microsoft.com/office/officeart/2005/8/layout/orgChart1"/>
    <dgm:cxn modelId="{E225163E-F92A-4822-8478-94462363D09D}" type="presParOf" srcId="{738A91FC-D0FB-49D8-AC02-5B68F0ABAE28}" destId="{73C6B387-B109-4BC6-B9D8-9BE78BE12A59}" srcOrd="1" destOrd="0" presId="urn:microsoft.com/office/officeart/2005/8/layout/orgChart1"/>
    <dgm:cxn modelId="{F84ADE13-6D35-48DA-A00C-D81A600F4103}" type="presParOf" srcId="{5F2B2DAA-B416-4634-AF64-1B68995F709B}" destId="{E2680A2F-3FF4-4AB8-B560-75CD7B70B44A}" srcOrd="1" destOrd="0" presId="urn:microsoft.com/office/officeart/2005/8/layout/orgChart1"/>
    <dgm:cxn modelId="{D8B61C84-D484-445F-A11F-9530B2DBA823}" type="presParOf" srcId="{5F2B2DAA-B416-4634-AF64-1B68995F709B}" destId="{0ACC063C-5F16-4316-A0EF-22863F04EFFC}" srcOrd="2" destOrd="0" presId="urn:microsoft.com/office/officeart/2005/8/layout/orgChart1"/>
    <dgm:cxn modelId="{E61B07C4-8B22-4E9C-8A99-AC57F9E6CBF0}" type="presParOf" srcId="{D92DC53C-0CFC-4D33-81B8-EB1DBCE8F09F}" destId="{2884AB31-41A2-425E-B1C7-48D42AA81904}" srcOrd="6" destOrd="0" presId="urn:microsoft.com/office/officeart/2005/8/layout/orgChart1"/>
    <dgm:cxn modelId="{86C746E4-9DF3-4F57-8118-65557C42E777}" type="presParOf" srcId="{D92DC53C-0CFC-4D33-81B8-EB1DBCE8F09F}" destId="{2BCF4745-9738-4E1D-A098-E22FEA37DC13}" srcOrd="7" destOrd="0" presId="urn:microsoft.com/office/officeart/2005/8/layout/orgChart1"/>
    <dgm:cxn modelId="{CFABFA65-9437-4917-B729-1F9146E81356}" type="presParOf" srcId="{2BCF4745-9738-4E1D-A098-E22FEA37DC13}" destId="{B2C4CC7D-B82B-4C0E-9BEA-D81308F83462}" srcOrd="0" destOrd="0" presId="urn:microsoft.com/office/officeart/2005/8/layout/orgChart1"/>
    <dgm:cxn modelId="{153EA011-5530-4268-90C5-7D801FCF98FF}" type="presParOf" srcId="{B2C4CC7D-B82B-4C0E-9BEA-D81308F83462}" destId="{FD58D038-9CF2-43EF-8221-278FEBFA9F42}" srcOrd="0" destOrd="0" presId="urn:microsoft.com/office/officeart/2005/8/layout/orgChart1"/>
    <dgm:cxn modelId="{E0EDE896-E31D-4B47-AF12-872D6C546B73}" type="presParOf" srcId="{B2C4CC7D-B82B-4C0E-9BEA-D81308F83462}" destId="{5A01183F-DAD8-42BA-9D45-4C7233AB61D5}" srcOrd="1" destOrd="0" presId="urn:microsoft.com/office/officeart/2005/8/layout/orgChart1"/>
    <dgm:cxn modelId="{3429EF30-CFFD-4EC4-B652-9DFAAB800895}" type="presParOf" srcId="{2BCF4745-9738-4E1D-A098-E22FEA37DC13}" destId="{678FDFC2-36AD-4C68-AE99-5E48CD0FD46B}" srcOrd="1" destOrd="0" presId="urn:microsoft.com/office/officeart/2005/8/layout/orgChart1"/>
    <dgm:cxn modelId="{C0524EB4-0D58-4388-8B02-437086A9E481}" type="presParOf" srcId="{2BCF4745-9738-4E1D-A098-E22FEA37DC13}" destId="{3F5C1F23-B829-4CEB-94C4-F4099A701350}" srcOrd="2" destOrd="0" presId="urn:microsoft.com/office/officeart/2005/8/layout/orgChart1"/>
    <dgm:cxn modelId="{47B5CD01-5F04-446A-87B9-DAFA1C5F1111}" type="presParOf" srcId="{D92DC53C-0CFC-4D33-81B8-EB1DBCE8F09F}" destId="{314E70EF-35CC-4249-99DC-625828574D99}" srcOrd="8" destOrd="0" presId="urn:microsoft.com/office/officeart/2005/8/layout/orgChart1"/>
    <dgm:cxn modelId="{84DF7DC9-992B-4B63-A3E2-4BCA33FBCCB5}" type="presParOf" srcId="{D92DC53C-0CFC-4D33-81B8-EB1DBCE8F09F}" destId="{CE985A3C-4994-400C-9314-687EFDC71F99}" srcOrd="9" destOrd="0" presId="urn:microsoft.com/office/officeart/2005/8/layout/orgChart1"/>
    <dgm:cxn modelId="{BEB9430B-B69B-4459-A2DC-7C68F336B0E9}" type="presParOf" srcId="{CE985A3C-4994-400C-9314-687EFDC71F99}" destId="{D4C05000-BB61-45F6-843F-5366B32F59AE}" srcOrd="0" destOrd="0" presId="urn:microsoft.com/office/officeart/2005/8/layout/orgChart1"/>
    <dgm:cxn modelId="{4F0ED22E-1692-4DBA-8DFD-848CDA165FF1}" type="presParOf" srcId="{D4C05000-BB61-45F6-843F-5366B32F59AE}" destId="{D978E8BF-30B5-440F-BB53-3CDFE0720735}" srcOrd="0" destOrd="0" presId="urn:microsoft.com/office/officeart/2005/8/layout/orgChart1"/>
    <dgm:cxn modelId="{A8B7A015-18F7-40CB-89F1-439856B5248C}" type="presParOf" srcId="{D4C05000-BB61-45F6-843F-5366B32F59AE}" destId="{DFD5680E-EE23-486A-B8B3-4FD3E38392A6}" srcOrd="1" destOrd="0" presId="urn:microsoft.com/office/officeart/2005/8/layout/orgChart1"/>
    <dgm:cxn modelId="{79027931-818C-4BE5-80CF-B4F04FA756A9}" type="presParOf" srcId="{CE985A3C-4994-400C-9314-687EFDC71F99}" destId="{CC1C4D9A-D9BE-496E-A305-7C6E187C4EDA}" srcOrd="1" destOrd="0" presId="urn:microsoft.com/office/officeart/2005/8/layout/orgChart1"/>
    <dgm:cxn modelId="{9C12D76B-CD85-4C4D-854C-981D14AEE66A}" type="presParOf" srcId="{CE985A3C-4994-400C-9314-687EFDC71F99}" destId="{E1EC30DA-56F5-41A8-A34B-269D991930D4}" srcOrd="2" destOrd="0" presId="urn:microsoft.com/office/officeart/2005/8/layout/orgChart1"/>
    <dgm:cxn modelId="{2742A9B8-330A-4A28-84BD-1FF0E7A41018}" type="presParOf" srcId="{D5B9A7E0-6CA8-48DA-8FA6-B326DD8D7C4A}" destId="{6C643F56-534A-41A4-BA80-9C4F6112E55E}" srcOrd="4" destOrd="0" presId="urn:microsoft.com/office/officeart/2005/8/layout/orgChart1"/>
    <dgm:cxn modelId="{91908534-0631-448A-8616-99CA316B669C}" type="presParOf" srcId="{D5B9A7E0-6CA8-48DA-8FA6-B326DD8D7C4A}" destId="{91C80E3D-71D8-46D4-915C-3AC7827B9F1C}" srcOrd="5" destOrd="0" presId="urn:microsoft.com/office/officeart/2005/8/layout/orgChart1"/>
    <dgm:cxn modelId="{66325BFC-1870-474B-9173-CDB0D7178181}" type="presParOf" srcId="{91C80E3D-71D8-46D4-915C-3AC7827B9F1C}" destId="{39E3B30C-7760-48F8-9471-F572B57312FD}" srcOrd="0" destOrd="0" presId="urn:microsoft.com/office/officeart/2005/8/layout/orgChart1"/>
    <dgm:cxn modelId="{D68FC15F-E974-400D-AE63-28868329F7B7}" type="presParOf" srcId="{39E3B30C-7760-48F8-9471-F572B57312FD}" destId="{0B6ACB4E-EEB4-4CD8-88CB-1321C38EC5F5}" srcOrd="0" destOrd="0" presId="urn:microsoft.com/office/officeart/2005/8/layout/orgChart1"/>
    <dgm:cxn modelId="{A17FBE5D-733D-4988-B5AA-B24AF7E0475B}" type="presParOf" srcId="{39E3B30C-7760-48F8-9471-F572B57312FD}" destId="{457E2294-BBAB-4D7C-8E5F-587645F4527C}" srcOrd="1" destOrd="0" presId="urn:microsoft.com/office/officeart/2005/8/layout/orgChart1"/>
    <dgm:cxn modelId="{8109F12C-631C-4BAC-B502-77C71BC80990}" type="presParOf" srcId="{91C80E3D-71D8-46D4-915C-3AC7827B9F1C}" destId="{62F82166-F917-4902-B52B-25CCBB7E1FBD}" srcOrd="1" destOrd="0" presId="urn:microsoft.com/office/officeart/2005/8/layout/orgChart1"/>
    <dgm:cxn modelId="{A12351E0-9048-46AB-94D3-858467712BE4}" type="presParOf" srcId="{91C80E3D-71D8-46D4-915C-3AC7827B9F1C}" destId="{812301A6-F562-4858-9FDE-AB8C1E84519E}" srcOrd="2" destOrd="0" presId="urn:microsoft.com/office/officeart/2005/8/layout/orgChart1"/>
    <dgm:cxn modelId="{84E1A481-440B-4160-AFDD-BEF9EBC2D4D1}" type="presParOf" srcId="{812301A6-F562-4858-9FDE-AB8C1E84519E}" destId="{9E0C3ECB-4364-4D0D-BA9D-CA3CAA66FD20}" srcOrd="0" destOrd="0" presId="urn:microsoft.com/office/officeart/2005/8/layout/orgChart1"/>
    <dgm:cxn modelId="{EF82547D-6639-4061-853D-1DB8BC8B9062}" type="presParOf" srcId="{812301A6-F562-4858-9FDE-AB8C1E84519E}" destId="{92CBD7BE-661F-4ADC-B872-753EBC7E176A}" srcOrd="1" destOrd="0" presId="urn:microsoft.com/office/officeart/2005/8/layout/orgChart1"/>
    <dgm:cxn modelId="{273D9442-FBE5-4313-9947-E1DC0AF5D00C}" type="presParOf" srcId="{92CBD7BE-661F-4ADC-B872-753EBC7E176A}" destId="{DC21BDC4-16D6-4195-A3FA-936A67DD2B3D}" srcOrd="0" destOrd="0" presId="urn:microsoft.com/office/officeart/2005/8/layout/orgChart1"/>
    <dgm:cxn modelId="{3644CEA4-0434-4184-B712-D2C123D12A13}" type="presParOf" srcId="{DC21BDC4-16D6-4195-A3FA-936A67DD2B3D}" destId="{D94E0913-5BDD-4CB3-AF62-9B29DE368AF1}" srcOrd="0" destOrd="0" presId="urn:microsoft.com/office/officeart/2005/8/layout/orgChart1"/>
    <dgm:cxn modelId="{9BB15D00-9FA0-402C-AD59-7B84C3AC18EF}" type="presParOf" srcId="{DC21BDC4-16D6-4195-A3FA-936A67DD2B3D}" destId="{4C0D7FF5-9481-483F-8AF6-E68F81603710}" srcOrd="1" destOrd="0" presId="urn:microsoft.com/office/officeart/2005/8/layout/orgChart1"/>
    <dgm:cxn modelId="{1F0A20F1-A384-4754-9B4A-FC321984B4EA}" type="presParOf" srcId="{92CBD7BE-661F-4ADC-B872-753EBC7E176A}" destId="{781EEC01-FDD1-4EFB-A6B7-3F9BAD37AD28}" srcOrd="1" destOrd="0" presId="urn:microsoft.com/office/officeart/2005/8/layout/orgChart1"/>
    <dgm:cxn modelId="{426A8357-3F39-4CF1-A7C0-364736139E1C}" type="presParOf" srcId="{92CBD7BE-661F-4ADC-B872-753EBC7E176A}" destId="{5B943199-B9B4-4CC2-BAF0-E99880C3D964}" srcOrd="2" destOrd="0" presId="urn:microsoft.com/office/officeart/2005/8/layout/orgChart1"/>
    <dgm:cxn modelId="{197623C1-D7FE-476D-A648-0916686B89CA}" type="presParOf" srcId="{812301A6-F562-4858-9FDE-AB8C1E84519E}" destId="{7CD80F65-B025-44C6-8BFB-DE91E0A51746}" srcOrd="2" destOrd="0" presId="urn:microsoft.com/office/officeart/2005/8/layout/orgChart1"/>
    <dgm:cxn modelId="{51007BEF-2E3E-416F-8D7B-5622A91D833F}" type="presParOf" srcId="{812301A6-F562-4858-9FDE-AB8C1E84519E}" destId="{01EFD51C-38AC-405B-99B9-62971584ADFD}" srcOrd="3" destOrd="0" presId="urn:microsoft.com/office/officeart/2005/8/layout/orgChart1"/>
    <dgm:cxn modelId="{DC8326D1-06C6-4292-8681-CC3B3E958BE9}" type="presParOf" srcId="{01EFD51C-38AC-405B-99B9-62971584ADFD}" destId="{10DA726A-59E7-44BF-8894-27F57973C0DB}" srcOrd="0" destOrd="0" presId="urn:microsoft.com/office/officeart/2005/8/layout/orgChart1"/>
    <dgm:cxn modelId="{C2806B58-CDEC-4367-84EC-D196113453FA}" type="presParOf" srcId="{10DA726A-59E7-44BF-8894-27F57973C0DB}" destId="{35682CF6-82DC-47F8-9804-52D4D68E54DF}" srcOrd="0" destOrd="0" presId="urn:microsoft.com/office/officeart/2005/8/layout/orgChart1"/>
    <dgm:cxn modelId="{2A1E359E-F4B9-4E9A-B301-FDC4A61C0185}" type="presParOf" srcId="{10DA726A-59E7-44BF-8894-27F57973C0DB}" destId="{58914652-8272-469A-979E-8B8AA75F22C9}" srcOrd="1" destOrd="0" presId="urn:microsoft.com/office/officeart/2005/8/layout/orgChart1"/>
    <dgm:cxn modelId="{75DAF9DD-A340-4EE2-BFC5-6A0C76EA4319}" type="presParOf" srcId="{01EFD51C-38AC-405B-99B9-62971584ADFD}" destId="{9BC29300-A5CC-45B0-BF95-2CE0D5A2DDBF}" srcOrd="1" destOrd="0" presId="urn:microsoft.com/office/officeart/2005/8/layout/orgChart1"/>
    <dgm:cxn modelId="{4E46A1F1-79DE-4DD7-A274-7FC015196BF9}" type="presParOf" srcId="{01EFD51C-38AC-405B-99B9-62971584ADFD}" destId="{CBFCC3EF-2729-4CCF-B3A3-4CE3FCA1D87F}" srcOrd="2" destOrd="0" presId="urn:microsoft.com/office/officeart/2005/8/layout/orgChart1"/>
    <dgm:cxn modelId="{F974484F-DAEC-4E2E-AB4D-9FB72E45A3C6}" type="presParOf" srcId="{812301A6-F562-4858-9FDE-AB8C1E84519E}" destId="{53F2A36E-FBDF-4D74-8BAA-FDE8D84470E4}" srcOrd="4" destOrd="0" presId="urn:microsoft.com/office/officeart/2005/8/layout/orgChart1"/>
    <dgm:cxn modelId="{C91A4D12-AB7C-407E-A5E1-76EC4902992F}" type="presParOf" srcId="{812301A6-F562-4858-9FDE-AB8C1E84519E}" destId="{71BADA51-E8D0-4D32-BBA5-99F7BBE74E4B}" srcOrd="5" destOrd="0" presId="urn:microsoft.com/office/officeart/2005/8/layout/orgChart1"/>
    <dgm:cxn modelId="{988B7725-CC8B-4EFE-AB56-53B2A291D42B}" type="presParOf" srcId="{71BADA51-E8D0-4D32-BBA5-99F7BBE74E4B}" destId="{71276E19-2850-49E9-82D4-0975355D6F31}" srcOrd="0" destOrd="0" presId="urn:microsoft.com/office/officeart/2005/8/layout/orgChart1"/>
    <dgm:cxn modelId="{8FF5EEFB-56EF-4816-A641-B89B1C536F6B}" type="presParOf" srcId="{71276E19-2850-49E9-82D4-0975355D6F31}" destId="{38D14604-55F2-4096-830F-C0316F7E3C35}" srcOrd="0" destOrd="0" presId="urn:microsoft.com/office/officeart/2005/8/layout/orgChart1"/>
    <dgm:cxn modelId="{49CC9574-C91F-4969-B586-F7134B10EA91}" type="presParOf" srcId="{71276E19-2850-49E9-82D4-0975355D6F31}" destId="{8FF894E8-2C48-4A50-A83A-6A582213594B}" srcOrd="1" destOrd="0" presId="urn:microsoft.com/office/officeart/2005/8/layout/orgChart1"/>
    <dgm:cxn modelId="{A3BD79C1-CBBF-48CE-BF1E-DE14C2603484}" type="presParOf" srcId="{71BADA51-E8D0-4D32-BBA5-99F7BBE74E4B}" destId="{B8B4B0C9-ADE2-48DD-B416-2713D1183841}" srcOrd="1" destOrd="0" presId="urn:microsoft.com/office/officeart/2005/8/layout/orgChart1"/>
    <dgm:cxn modelId="{BD6F6058-AB22-4847-9424-0278836677E2}" type="presParOf" srcId="{71BADA51-E8D0-4D32-BBA5-99F7BBE74E4B}" destId="{4088641B-428A-4504-A7CD-B802B4669DA7}" srcOrd="2" destOrd="0" presId="urn:microsoft.com/office/officeart/2005/8/layout/orgChart1"/>
    <dgm:cxn modelId="{61A04058-A2E1-4016-B92D-7C33F6AF90F4}" type="presParOf" srcId="{812301A6-F562-4858-9FDE-AB8C1E84519E}" destId="{3DAA86F1-8F5A-4F59-A162-DCE610036D31}" srcOrd="6" destOrd="0" presId="urn:microsoft.com/office/officeart/2005/8/layout/orgChart1"/>
    <dgm:cxn modelId="{0190383B-DB77-4892-98E5-816A6F0B37EF}" type="presParOf" srcId="{812301A6-F562-4858-9FDE-AB8C1E84519E}" destId="{2957A2A5-A62C-469D-AC7A-3917361C087C}" srcOrd="7" destOrd="0" presId="urn:microsoft.com/office/officeart/2005/8/layout/orgChart1"/>
    <dgm:cxn modelId="{E0E711D4-25F9-4C0C-AD6D-AA6F90766C06}" type="presParOf" srcId="{2957A2A5-A62C-469D-AC7A-3917361C087C}" destId="{9AF99FC2-185D-4B89-9CE9-10BA097F04F2}" srcOrd="0" destOrd="0" presId="urn:microsoft.com/office/officeart/2005/8/layout/orgChart1"/>
    <dgm:cxn modelId="{C0A964CF-E147-4A21-8FF9-E62B1E01940F}" type="presParOf" srcId="{9AF99FC2-185D-4B89-9CE9-10BA097F04F2}" destId="{8A1EB539-24F3-4788-B1FC-B4183B47E80E}" srcOrd="0" destOrd="0" presId="urn:microsoft.com/office/officeart/2005/8/layout/orgChart1"/>
    <dgm:cxn modelId="{DD865172-4E0E-4810-8513-13F6E918C1E0}" type="presParOf" srcId="{9AF99FC2-185D-4B89-9CE9-10BA097F04F2}" destId="{F309CCA0-A6FC-4060-9568-F70B27B2C232}" srcOrd="1" destOrd="0" presId="urn:microsoft.com/office/officeart/2005/8/layout/orgChart1"/>
    <dgm:cxn modelId="{3146EDEB-17CF-4164-B6F7-7CC244098792}" type="presParOf" srcId="{2957A2A5-A62C-469D-AC7A-3917361C087C}" destId="{E6C153F6-21C1-432B-BD89-BC96914B834D}" srcOrd="1" destOrd="0" presId="urn:microsoft.com/office/officeart/2005/8/layout/orgChart1"/>
    <dgm:cxn modelId="{AAF09606-588A-4BA1-9DEE-6DC1B105DBD3}" type="presParOf" srcId="{2957A2A5-A62C-469D-AC7A-3917361C087C}" destId="{01154B85-A8FD-489A-A96C-BDC4BCC4FB27}" srcOrd="2" destOrd="0" presId="urn:microsoft.com/office/officeart/2005/8/layout/orgChart1"/>
    <dgm:cxn modelId="{AC9460F9-86CA-44D6-AE66-ADCA1CB1DCB3}" type="presParOf" srcId="{D5B9A7E0-6CA8-48DA-8FA6-B326DD8D7C4A}" destId="{59437AF8-0B91-4ABA-BFD0-36FDD1C781D3}" srcOrd="6" destOrd="0" presId="urn:microsoft.com/office/officeart/2005/8/layout/orgChart1"/>
    <dgm:cxn modelId="{BB6297C7-6F4C-427A-B507-96A035A9FD3A}" type="presParOf" srcId="{D5B9A7E0-6CA8-48DA-8FA6-B326DD8D7C4A}" destId="{B27BA4CE-750C-46C2-AF35-AE4F4BA04269}" srcOrd="7" destOrd="0" presId="urn:microsoft.com/office/officeart/2005/8/layout/orgChart1"/>
    <dgm:cxn modelId="{64434FBA-AA31-48B2-89D8-5F3480741F93}" type="presParOf" srcId="{B27BA4CE-750C-46C2-AF35-AE4F4BA04269}" destId="{39FB700D-4909-4B58-92B6-CED8DCD082A7}" srcOrd="0" destOrd="0" presId="urn:microsoft.com/office/officeart/2005/8/layout/orgChart1"/>
    <dgm:cxn modelId="{58075C77-56DE-4B21-8A32-3AE804E3BB03}" type="presParOf" srcId="{39FB700D-4909-4B58-92B6-CED8DCD082A7}" destId="{D3B5AB29-5013-40B8-899B-C185DE05404A}" srcOrd="0" destOrd="0" presId="urn:microsoft.com/office/officeart/2005/8/layout/orgChart1"/>
    <dgm:cxn modelId="{7F9B211C-9B3D-4DBA-A206-835BBE91D93A}" type="presParOf" srcId="{39FB700D-4909-4B58-92B6-CED8DCD082A7}" destId="{AADE432D-698D-4BB2-B775-D7E02BDE495D}" srcOrd="1" destOrd="0" presId="urn:microsoft.com/office/officeart/2005/8/layout/orgChart1"/>
    <dgm:cxn modelId="{F411D555-B44A-4F68-970F-09379BB28F0D}" type="presParOf" srcId="{B27BA4CE-750C-46C2-AF35-AE4F4BA04269}" destId="{AA97A03D-BDC8-4F07-B1ED-268EEED36529}" srcOrd="1" destOrd="0" presId="urn:microsoft.com/office/officeart/2005/8/layout/orgChart1"/>
    <dgm:cxn modelId="{CE01DDC2-492F-4922-91C1-3D7435983D5D}" type="presParOf" srcId="{B27BA4CE-750C-46C2-AF35-AE4F4BA04269}" destId="{1B672A85-E432-426B-840F-B1C34AA9701E}" srcOrd="2" destOrd="0" presId="urn:microsoft.com/office/officeart/2005/8/layout/orgChart1"/>
    <dgm:cxn modelId="{CE7C7C58-2687-426F-ADA4-AB39E8492370}" type="presParOf" srcId="{1B672A85-E432-426B-840F-B1C34AA9701E}" destId="{32BDDC33-0771-481C-9EC8-046E59E25ACC}" srcOrd="0" destOrd="0" presId="urn:microsoft.com/office/officeart/2005/8/layout/orgChart1"/>
    <dgm:cxn modelId="{C0B67FDF-E41F-44B9-A7A6-436F35A64022}" type="presParOf" srcId="{1B672A85-E432-426B-840F-B1C34AA9701E}" destId="{E8E3EC03-FE40-4D2F-85BB-BF1530950D68}" srcOrd="1" destOrd="0" presId="urn:microsoft.com/office/officeart/2005/8/layout/orgChart1"/>
    <dgm:cxn modelId="{6F4D23F7-8ED8-45B7-8D72-08764D760DBA}" type="presParOf" srcId="{E8E3EC03-FE40-4D2F-85BB-BF1530950D68}" destId="{2AED7BA9-284B-4FD0-9E6B-02E742171C4C}" srcOrd="0" destOrd="0" presId="urn:microsoft.com/office/officeart/2005/8/layout/orgChart1"/>
    <dgm:cxn modelId="{1DE50FAD-06EA-4E84-9FCF-E840AA9DACAD}" type="presParOf" srcId="{2AED7BA9-284B-4FD0-9E6B-02E742171C4C}" destId="{B2613984-B075-428B-AE3E-65CBE432C17A}" srcOrd="0" destOrd="0" presId="urn:microsoft.com/office/officeart/2005/8/layout/orgChart1"/>
    <dgm:cxn modelId="{BFA0D3A8-F3C2-47EF-B9E6-4815888EE400}" type="presParOf" srcId="{2AED7BA9-284B-4FD0-9E6B-02E742171C4C}" destId="{A25225E3-FC5B-43C5-95C5-4026DD9D350D}" srcOrd="1" destOrd="0" presId="urn:microsoft.com/office/officeart/2005/8/layout/orgChart1"/>
    <dgm:cxn modelId="{C9317686-3815-48C1-A7F8-FD65C9992958}" type="presParOf" srcId="{E8E3EC03-FE40-4D2F-85BB-BF1530950D68}" destId="{108A6BB7-572F-44D9-9E92-58C277712548}" srcOrd="1" destOrd="0" presId="urn:microsoft.com/office/officeart/2005/8/layout/orgChart1"/>
    <dgm:cxn modelId="{DAB324F0-7A61-4721-A213-4DD7D5FB0230}" type="presParOf" srcId="{E8E3EC03-FE40-4D2F-85BB-BF1530950D68}" destId="{82F72B89-BC42-4F90-9E0B-A220D4E73B6B}" srcOrd="2" destOrd="0" presId="urn:microsoft.com/office/officeart/2005/8/layout/orgChart1"/>
    <dgm:cxn modelId="{9D3D9B0F-FC3E-441F-9334-FD4B53D4CA61}" type="presParOf" srcId="{1B672A85-E432-426B-840F-B1C34AA9701E}" destId="{EA2E44C8-CE29-44D1-8EFF-AC3E9417C882}" srcOrd="2" destOrd="0" presId="urn:microsoft.com/office/officeart/2005/8/layout/orgChart1"/>
    <dgm:cxn modelId="{FD0AF260-7711-446D-937F-B8E04DD9FED9}" type="presParOf" srcId="{1B672A85-E432-426B-840F-B1C34AA9701E}" destId="{CDA15FDE-9D32-4793-B476-29AFA2153B0D}" srcOrd="3" destOrd="0" presId="urn:microsoft.com/office/officeart/2005/8/layout/orgChart1"/>
    <dgm:cxn modelId="{5DA77E98-2034-4568-A3F5-4689E05A41B8}" type="presParOf" srcId="{CDA15FDE-9D32-4793-B476-29AFA2153B0D}" destId="{8FAC1113-A2B5-4703-BFC7-AC36CB532DC3}" srcOrd="0" destOrd="0" presId="urn:microsoft.com/office/officeart/2005/8/layout/orgChart1"/>
    <dgm:cxn modelId="{F7C229B5-56B0-450D-9953-CF1CB5283369}" type="presParOf" srcId="{8FAC1113-A2B5-4703-BFC7-AC36CB532DC3}" destId="{E0229105-5475-4919-AA2F-748F844C3B6D}" srcOrd="0" destOrd="0" presId="urn:microsoft.com/office/officeart/2005/8/layout/orgChart1"/>
    <dgm:cxn modelId="{E8A5759D-682B-454B-8BAA-14B4BFB57234}" type="presParOf" srcId="{8FAC1113-A2B5-4703-BFC7-AC36CB532DC3}" destId="{09A6701C-7397-4D60-A2DE-A44FC67C7D25}" srcOrd="1" destOrd="0" presId="urn:microsoft.com/office/officeart/2005/8/layout/orgChart1"/>
    <dgm:cxn modelId="{23E142DC-7B9F-426A-A2F0-9460ABC855CF}" type="presParOf" srcId="{CDA15FDE-9D32-4793-B476-29AFA2153B0D}" destId="{7FB50335-E684-4EDC-8177-C77D35763380}" srcOrd="1" destOrd="0" presId="urn:microsoft.com/office/officeart/2005/8/layout/orgChart1"/>
    <dgm:cxn modelId="{76B3EB68-7295-4535-924B-694CBBA25D9A}" type="presParOf" srcId="{CDA15FDE-9D32-4793-B476-29AFA2153B0D}" destId="{7EE25099-8C18-4B95-A445-C2C2069D46D7}" srcOrd="2" destOrd="0" presId="urn:microsoft.com/office/officeart/2005/8/layout/orgChart1"/>
    <dgm:cxn modelId="{01DD44F7-0A2D-4BE7-A152-259E76FB0FA1}" type="presParOf" srcId="{1B672A85-E432-426B-840F-B1C34AA9701E}" destId="{F890B669-6C2E-4919-9DE1-25348232E99F}" srcOrd="4" destOrd="0" presId="urn:microsoft.com/office/officeart/2005/8/layout/orgChart1"/>
    <dgm:cxn modelId="{E82243DE-CA06-4685-BC7F-586EB7575688}" type="presParOf" srcId="{1B672A85-E432-426B-840F-B1C34AA9701E}" destId="{D702679A-202D-4465-9095-AA922FF87261}" srcOrd="5" destOrd="0" presId="urn:microsoft.com/office/officeart/2005/8/layout/orgChart1"/>
    <dgm:cxn modelId="{B875FFF3-016F-4A2E-8395-FAA596A9BFA3}" type="presParOf" srcId="{D702679A-202D-4465-9095-AA922FF87261}" destId="{B58DF7DF-681C-408B-93EF-3AB9858B564D}" srcOrd="0" destOrd="0" presId="urn:microsoft.com/office/officeart/2005/8/layout/orgChart1"/>
    <dgm:cxn modelId="{273540C7-7EBC-44C5-BDDA-827352BB60D8}" type="presParOf" srcId="{B58DF7DF-681C-408B-93EF-3AB9858B564D}" destId="{FDF6A495-4732-4505-8501-C31085F95965}" srcOrd="0" destOrd="0" presId="urn:microsoft.com/office/officeart/2005/8/layout/orgChart1"/>
    <dgm:cxn modelId="{89640993-1BF1-4DB4-82CA-3FA1F4715297}" type="presParOf" srcId="{B58DF7DF-681C-408B-93EF-3AB9858B564D}" destId="{3C98A10B-5424-4A35-BF6D-4D895AEAFDFE}" srcOrd="1" destOrd="0" presId="urn:microsoft.com/office/officeart/2005/8/layout/orgChart1"/>
    <dgm:cxn modelId="{992D7D56-E380-4F40-9481-4ABFF817F593}" type="presParOf" srcId="{D702679A-202D-4465-9095-AA922FF87261}" destId="{BEC3F5FA-2853-4F08-ABB7-1FD2849DCFBE}" srcOrd="1" destOrd="0" presId="urn:microsoft.com/office/officeart/2005/8/layout/orgChart1"/>
    <dgm:cxn modelId="{B54ACB97-581D-4D92-BBD9-5A924576706E}" type="presParOf" srcId="{D702679A-202D-4465-9095-AA922FF87261}" destId="{1F26F3B9-182B-464C-9692-3B669A548373}" srcOrd="2" destOrd="0" presId="urn:microsoft.com/office/officeart/2005/8/layout/orgChart1"/>
    <dgm:cxn modelId="{ADD52628-5D00-4C56-81FA-4B5D2D06685F}" type="presParOf" srcId="{1B672A85-E432-426B-840F-B1C34AA9701E}" destId="{32473D6C-7048-449E-85B7-CE0FE5F9CD1C}" srcOrd="6" destOrd="0" presId="urn:microsoft.com/office/officeart/2005/8/layout/orgChart1"/>
    <dgm:cxn modelId="{A7932EC4-513D-433C-A01F-334482492ED0}" type="presParOf" srcId="{1B672A85-E432-426B-840F-B1C34AA9701E}" destId="{73FB30BF-2F06-4BFE-A5C9-8CB0DF7C7ACF}" srcOrd="7" destOrd="0" presId="urn:microsoft.com/office/officeart/2005/8/layout/orgChart1"/>
    <dgm:cxn modelId="{602D077C-B40C-40F7-A6F8-D57B270E629F}" type="presParOf" srcId="{73FB30BF-2F06-4BFE-A5C9-8CB0DF7C7ACF}" destId="{0E745E83-08F8-4682-8549-FAFC8F3C95D6}" srcOrd="0" destOrd="0" presId="urn:microsoft.com/office/officeart/2005/8/layout/orgChart1"/>
    <dgm:cxn modelId="{9D13926C-5420-4153-AA8A-4F143869798E}" type="presParOf" srcId="{0E745E83-08F8-4682-8549-FAFC8F3C95D6}" destId="{4A66428F-2FCD-49DE-BE88-F113CF73C299}" srcOrd="0" destOrd="0" presId="urn:microsoft.com/office/officeart/2005/8/layout/orgChart1"/>
    <dgm:cxn modelId="{B11B3BAB-EC20-432D-812B-7F11EC1C3E20}" type="presParOf" srcId="{0E745E83-08F8-4682-8549-FAFC8F3C95D6}" destId="{837B8497-2D23-45BA-A559-6F61BB918EEA}" srcOrd="1" destOrd="0" presId="urn:microsoft.com/office/officeart/2005/8/layout/orgChart1"/>
    <dgm:cxn modelId="{51072433-5BE1-482A-8089-E06B10632655}" type="presParOf" srcId="{73FB30BF-2F06-4BFE-A5C9-8CB0DF7C7ACF}" destId="{CB2B69C7-CA28-43B8-A372-78454BD04604}" srcOrd="1" destOrd="0" presId="urn:microsoft.com/office/officeart/2005/8/layout/orgChart1"/>
    <dgm:cxn modelId="{2CF66114-0FF9-44FF-A047-12E36672B5C8}" type="presParOf" srcId="{73FB30BF-2F06-4BFE-A5C9-8CB0DF7C7ACF}" destId="{C280235F-DA6C-4254-BF97-7891972BB213}" srcOrd="2" destOrd="0" presId="urn:microsoft.com/office/officeart/2005/8/layout/orgChart1"/>
    <dgm:cxn modelId="{9B70E172-D54B-4FA5-A222-ACDBD03DBED0}" type="presParOf" srcId="{BDFA8E28-ACAC-4D0C-B172-B627A2390C91}" destId="{DD9A805B-FD84-419E-AB3C-4B495453519C}" srcOrd="2" destOrd="0" presId="urn:microsoft.com/office/officeart/2005/8/layout/orgChart1"/>
    <dgm:cxn modelId="{4F39ADB7-F865-4AE4-B626-930B93BEABE5}" type="presParOf" srcId="{DD9A805B-FD84-419E-AB3C-4B495453519C}" destId="{E8B6C1E6-933B-483E-A7E7-68CBD300A593}" srcOrd="0" destOrd="0" presId="urn:microsoft.com/office/officeart/2005/8/layout/orgChart1"/>
    <dgm:cxn modelId="{F0D4625E-5AFC-4484-87B8-A66AF23985DE}" type="presParOf" srcId="{DD9A805B-FD84-419E-AB3C-4B495453519C}" destId="{5CD1E4AE-C830-4666-AF3B-B443462EFEAF}" srcOrd="1" destOrd="0" presId="urn:microsoft.com/office/officeart/2005/8/layout/orgChart1"/>
    <dgm:cxn modelId="{DAE340A0-B250-4478-BDF2-A7F4D8D34CE4}" type="presParOf" srcId="{5CD1E4AE-C830-4666-AF3B-B443462EFEAF}" destId="{B33CCBFF-BFB0-4F44-A76C-F6581E2D3C63}" srcOrd="0" destOrd="0" presId="urn:microsoft.com/office/officeart/2005/8/layout/orgChart1"/>
    <dgm:cxn modelId="{67708CE8-9C38-4041-B9E9-CA9479556FFC}" type="presParOf" srcId="{B33CCBFF-BFB0-4F44-A76C-F6581E2D3C63}" destId="{F57B0E2D-81E5-4EE4-86FE-F2F193582D0B}" srcOrd="0" destOrd="0" presId="urn:microsoft.com/office/officeart/2005/8/layout/orgChart1"/>
    <dgm:cxn modelId="{AFA53316-4172-4B06-8173-3D58FC96B54A}" type="presParOf" srcId="{B33CCBFF-BFB0-4F44-A76C-F6581E2D3C63}" destId="{5C6118FF-D6BB-4B9C-B5D6-57F35782EE81}" srcOrd="1" destOrd="0" presId="urn:microsoft.com/office/officeart/2005/8/layout/orgChart1"/>
    <dgm:cxn modelId="{B340ABD9-B166-47BB-A902-240144DEB023}" type="presParOf" srcId="{5CD1E4AE-C830-4666-AF3B-B443462EFEAF}" destId="{1937E26E-27C7-4481-B898-1680702D8933}" srcOrd="1" destOrd="0" presId="urn:microsoft.com/office/officeart/2005/8/layout/orgChart1"/>
    <dgm:cxn modelId="{1DCB4361-C3C9-4482-B30C-F57BCB2EFBE7}" type="presParOf" srcId="{5CD1E4AE-C830-4666-AF3B-B443462EFEAF}" destId="{52E86501-8D4E-438D-9CD5-60FB529BFB28}" srcOrd="2" destOrd="0" presId="urn:microsoft.com/office/officeart/2005/8/layout/orgChart1"/>
    <dgm:cxn modelId="{DBD30F4C-2071-45CF-BFAC-5606875E366E}" type="presParOf" srcId="{DD9A805B-FD84-419E-AB3C-4B495453519C}" destId="{98E178A2-9E46-4929-9823-E8CB1856BDE1}" srcOrd="2" destOrd="0" presId="urn:microsoft.com/office/officeart/2005/8/layout/orgChart1"/>
    <dgm:cxn modelId="{A273D9E8-E1AC-47DE-97CF-4C8C7657CF73}" type="presParOf" srcId="{DD9A805B-FD84-419E-AB3C-4B495453519C}" destId="{67BD98ED-8A61-49C1-8AAB-88DE84A654ED}" srcOrd="3" destOrd="0" presId="urn:microsoft.com/office/officeart/2005/8/layout/orgChart1"/>
    <dgm:cxn modelId="{B0A9FAC1-CA46-4BDD-BF64-0DC202BB0B89}" type="presParOf" srcId="{67BD98ED-8A61-49C1-8AAB-88DE84A654ED}" destId="{E9BB9268-35DF-40E7-8DEF-74742812D7E1}" srcOrd="0" destOrd="0" presId="urn:microsoft.com/office/officeart/2005/8/layout/orgChart1"/>
    <dgm:cxn modelId="{6238055A-A30E-41ED-A5DB-BC7A2EA90EA4}" type="presParOf" srcId="{E9BB9268-35DF-40E7-8DEF-74742812D7E1}" destId="{EA6B02B7-839C-4C73-BA32-E0E1EED12D34}" srcOrd="0" destOrd="0" presId="urn:microsoft.com/office/officeart/2005/8/layout/orgChart1"/>
    <dgm:cxn modelId="{0FB3DF6F-7973-4D7D-979D-8BDA93DEA233}" type="presParOf" srcId="{E9BB9268-35DF-40E7-8DEF-74742812D7E1}" destId="{83A54C53-DE22-48E8-9188-44E4FE1D8AD8}" srcOrd="1" destOrd="0" presId="urn:microsoft.com/office/officeart/2005/8/layout/orgChart1"/>
    <dgm:cxn modelId="{8FBC7B13-7BD0-463C-9234-12E8A962C197}" type="presParOf" srcId="{67BD98ED-8A61-49C1-8AAB-88DE84A654ED}" destId="{D1B01702-DAED-42AA-BB5A-802A75AA82C9}" srcOrd="1" destOrd="0" presId="urn:microsoft.com/office/officeart/2005/8/layout/orgChart1"/>
    <dgm:cxn modelId="{995628EF-D626-4AB1-B980-282245528D2E}" type="presParOf" srcId="{67BD98ED-8A61-49C1-8AAB-88DE84A654ED}" destId="{23A2D2CA-C4CA-488E-9E28-3F7508C460AB}" srcOrd="2" destOrd="0" presId="urn:microsoft.com/office/officeart/2005/8/layout/orgChart1"/>
    <dgm:cxn modelId="{D4B37F7B-00B1-4C1C-A2F7-F7AB3346B514}" type="presParOf" srcId="{DD9A805B-FD84-419E-AB3C-4B495453519C}" destId="{4698229B-8DB2-449D-8B5A-522230EF78BB}" srcOrd="4" destOrd="0" presId="urn:microsoft.com/office/officeart/2005/8/layout/orgChart1"/>
    <dgm:cxn modelId="{3E5E08DA-49A2-4DA2-B3EF-A77511288926}" type="presParOf" srcId="{DD9A805B-FD84-419E-AB3C-4B495453519C}" destId="{53CD0443-B0EB-4E3A-BACD-39CCE3B40F84}" srcOrd="5" destOrd="0" presId="urn:microsoft.com/office/officeart/2005/8/layout/orgChart1"/>
    <dgm:cxn modelId="{98D7768B-500E-4471-9575-2AEA979F2E3A}" type="presParOf" srcId="{53CD0443-B0EB-4E3A-BACD-39CCE3B40F84}" destId="{3654F10B-34D3-4275-932A-61943B307BC5}" srcOrd="0" destOrd="0" presId="urn:microsoft.com/office/officeart/2005/8/layout/orgChart1"/>
    <dgm:cxn modelId="{F437B4B3-6466-4000-B6F7-C268F67F5869}" type="presParOf" srcId="{3654F10B-34D3-4275-932A-61943B307BC5}" destId="{30272B56-A1A9-49EB-A589-5FB65925FF5C}" srcOrd="0" destOrd="0" presId="urn:microsoft.com/office/officeart/2005/8/layout/orgChart1"/>
    <dgm:cxn modelId="{EA4C3062-EB4C-4FA1-A236-EF37F4F4D876}" type="presParOf" srcId="{3654F10B-34D3-4275-932A-61943B307BC5}" destId="{8A987A57-C889-48DA-AB0E-09BCB76822FE}" srcOrd="1" destOrd="0" presId="urn:microsoft.com/office/officeart/2005/8/layout/orgChart1"/>
    <dgm:cxn modelId="{29C90223-50D8-4C69-AAA1-4B9F0B3F4615}" type="presParOf" srcId="{53CD0443-B0EB-4E3A-BACD-39CCE3B40F84}" destId="{D433CC14-2694-4381-9FE7-7243B48E4560}" srcOrd="1" destOrd="0" presId="urn:microsoft.com/office/officeart/2005/8/layout/orgChart1"/>
    <dgm:cxn modelId="{20C54C80-5431-4F16-B9F9-C13F504A4A54}" type="presParOf" srcId="{53CD0443-B0EB-4E3A-BACD-39CCE3B40F84}" destId="{F7697AE1-8F39-425A-994C-9E1EC1DFB1BA}" srcOrd="2" destOrd="0" presId="urn:microsoft.com/office/officeart/2005/8/layout/orgChart1"/>
    <dgm:cxn modelId="{386B7AB4-D0D9-4281-9DEE-B4E26A82B8E2}" type="presParOf" srcId="{DD9A805B-FD84-419E-AB3C-4B495453519C}" destId="{B11D75CD-CDC7-4AF7-AD05-7EB15BF8F56F}" srcOrd="6" destOrd="0" presId="urn:microsoft.com/office/officeart/2005/8/layout/orgChart1"/>
    <dgm:cxn modelId="{5F553F3F-DA95-405A-BB6C-9529E93998F5}" type="presParOf" srcId="{DD9A805B-FD84-419E-AB3C-4B495453519C}" destId="{62FA722C-16E4-47D3-9F38-4F580691C4A9}" srcOrd="7" destOrd="0" presId="urn:microsoft.com/office/officeart/2005/8/layout/orgChart1"/>
    <dgm:cxn modelId="{7940DA72-5D5D-40AA-870D-413238ED0E73}" type="presParOf" srcId="{62FA722C-16E4-47D3-9F38-4F580691C4A9}" destId="{22FA0115-1D47-4DFE-84E7-8B66BAFEDA55}" srcOrd="0" destOrd="0" presId="urn:microsoft.com/office/officeart/2005/8/layout/orgChart1"/>
    <dgm:cxn modelId="{3D61DF7A-0B45-4D6A-A55F-2AF0D3D505AF}" type="presParOf" srcId="{22FA0115-1D47-4DFE-84E7-8B66BAFEDA55}" destId="{DD3C880A-1D8F-40BB-938F-94F6391050FA}" srcOrd="0" destOrd="0" presId="urn:microsoft.com/office/officeart/2005/8/layout/orgChart1"/>
    <dgm:cxn modelId="{AF470D75-916E-4433-BE6E-940353C28C5E}" type="presParOf" srcId="{22FA0115-1D47-4DFE-84E7-8B66BAFEDA55}" destId="{F5B8ABB6-856B-4262-81C3-5DC93177AB5F}" srcOrd="1" destOrd="0" presId="urn:microsoft.com/office/officeart/2005/8/layout/orgChart1"/>
    <dgm:cxn modelId="{7D017B7A-D1D2-4C8C-ACC3-737432A3FD43}" type="presParOf" srcId="{62FA722C-16E4-47D3-9F38-4F580691C4A9}" destId="{7CDD7EDD-4AFF-4FA9-B0DB-1BEF17E75996}" srcOrd="1" destOrd="0" presId="urn:microsoft.com/office/officeart/2005/8/layout/orgChart1"/>
    <dgm:cxn modelId="{E541AFD6-28F7-40CE-9D72-53DCD2DE888E}" type="presParOf" srcId="{62FA722C-16E4-47D3-9F38-4F580691C4A9}" destId="{1A6413B2-3ECE-4FF0-963D-BAABEFF319EC}" srcOrd="2" destOrd="0" presId="urn:microsoft.com/office/officeart/2005/8/layout/orgChart1"/>
    <dgm:cxn modelId="{64D1BBA8-B39E-4B0E-A965-EB2EFC33EFBE}" type="presParOf" srcId="{DD9A805B-FD84-419E-AB3C-4B495453519C}" destId="{EAE02C57-EF2D-40B6-988D-02DC9D82680C}" srcOrd="8" destOrd="0" presId="urn:microsoft.com/office/officeart/2005/8/layout/orgChart1"/>
    <dgm:cxn modelId="{733B8B25-C1A4-4CD3-834C-C065FC9CF1CB}" type="presParOf" srcId="{DD9A805B-FD84-419E-AB3C-4B495453519C}" destId="{2ECB4BA9-E2D7-45D6-AC56-7C669B710A2F}" srcOrd="9" destOrd="0" presId="urn:microsoft.com/office/officeart/2005/8/layout/orgChart1"/>
    <dgm:cxn modelId="{FDE33B4B-EB80-4C74-B0D1-97AABEED6A68}" type="presParOf" srcId="{2ECB4BA9-E2D7-45D6-AC56-7C669B710A2F}" destId="{4D48DC62-5F7E-434C-95DF-39FC12D75C17}" srcOrd="0" destOrd="0" presId="urn:microsoft.com/office/officeart/2005/8/layout/orgChart1"/>
    <dgm:cxn modelId="{2A656632-56FC-469A-87B0-4BCC9775B951}" type="presParOf" srcId="{4D48DC62-5F7E-434C-95DF-39FC12D75C17}" destId="{58829167-21CB-4585-8E8B-EC3D614E3EDD}" srcOrd="0" destOrd="0" presId="urn:microsoft.com/office/officeart/2005/8/layout/orgChart1"/>
    <dgm:cxn modelId="{655865B2-2827-4EB2-BDDF-C38E4B940030}" type="presParOf" srcId="{4D48DC62-5F7E-434C-95DF-39FC12D75C17}" destId="{5361CF8C-EB19-4903-9D5D-072BC3942D10}" srcOrd="1" destOrd="0" presId="urn:microsoft.com/office/officeart/2005/8/layout/orgChart1"/>
    <dgm:cxn modelId="{DF8290A8-6269-4F5E-ABCF-8B5DD4730353}" type="presParOf" srcId="{2ECB4BA9-E2D7-45D6-AC56-7C669B710A2F}" destId="{CF8B2122-43CF-40EB-99D3-2C0E15DF3CAD}" srcOrd="1" destOrd="0" presId="urn:microsoft.com/office/officeart/2005/8/layout/orgChart1"/>
    <dgm:cxn modelId="{8D71DD0A-591B-46B0-9343-CFC89DC92570}" type="presParOf" srcId="{2ECB4BA9-E2D7-45D6-AC56-7C669B710A2F}" destId="{DF690380-BF98-46A3-B2E6-8EAEC7E9B9F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7DCBD91-9C30-4586-AB2E-C322C763D507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5ABBD874-6CF4-4492-BBD9-4F681A14A730}">
      <dgm:prSet phldrT="[Texto]" custT="1"/>
      <dgm:spPr/>
      <dgm:t>
        <a:bodyPr/>
        <a:lstStyle/>
        <a:p>
          <a:r>
            <a:rPr lang="es-ES" sz="1200" dirty="0"/>
            <a:t>Director (a) General</a:t>
          </a:r>
        </a:p>
      </dgm:t>
    </dgm:pt>
    <dgm:pt modelId="{F0AC7846-A439-4356-BF81-8E749C55B45B}" type="parTrans" cxnId="{CE75CFAD-3AAE-4C5D-97F1-9B62AF6BBC70}">
      <dgm:prSet/>
      <dgm:spPr/>
      <dgm:t>
        <a:bodyPr/>
        <a:lstStyle/>
        <a:p>
          <a:endParaRPr lang="es-ES"/>
        </a:p>
      </dgm:t>
    </dgm:pt>
    <dgm:pt modelId="{65E6AAA6-4EB1-4536-ABB4-E4E8B3B2924A}" type="sibTrans" cxnId="{CE75CFAD-3AAE-4C5D-97F1-9B62AF6BBC70}">
      <dgm:prSet/>
      <dgm:spPr/>
      <dgm:t>
        <a:bodyPr/>
        <a:lstStyle/>
        <a:p>
          <a:endParaRPr lang="es-ES"/>
        </a:p>
      </dgm:t>
    </dgm:pt>
    <dgm:pt modelId="{5C14CFA0-8C04-42E2-A9A0-43A1C0298AF8}">
      <dgm:prSet phldrT="[Texto]" custT="1"/>
      <dgm:spPr/>
      <dgm:t>
        <a:bodyPr/>
        <a:lstStyle/>
        <a:p>
          <a:r>
            <a:rPr lang="es-ES" sz="1200" dirty="0"/>
            <a:t>Secretaria /o </a:t>
          </a:r>
        </a:p>
      </dgm:t>
    </dgm:pt>
    <dgm:pt modelId="{9175D550-1F6E-4791-8303-415CFFB1D8A3}" type="parTrans" cxnId="{3727F1EF-A1DF-4413-87CC-A50308142CEA}">
      <dgm:prSet/>
      <dgm:spPr/>
      <dgm:t>
        <a:bodyPr/>
        <a:lstStyle/>
        <a:p>
          <a:endParaRPr lang="es-ES"/>
        </a:p>
      </dgm:t>
    </dgm:pt>
    <dgm:pt modelId="{313AE828-BA99-47B1-B38E-9F0A5400A8FE}" type="sibTrans" cxnId="{3727F1EF-A1DF-4413-87CC-A50308142CEA}">
      <dgm:prSet/>
      <dgm:spPr/>
      <dgm:t>
        <a:bodyPr/>
        <a:lstStyle/>
        <a:p>
          <a:endParaRPr lang="es-ES"/>
        </a:p>
      </dgm:t>
    </dgm:pt>
    <dgm:pt modelId="{F33A2784-0288-4B3D-8DE4-627D9D2BDBC6}">
      <dgm:prSet phldrT="[Texto]" custT="1"/>
      <dgm:spPr/>
      <dgm:t>
        <a:bodyPr/>
        <a:lstStyle/>
        <a:p>
          <a:r>
            <a:rPr lang="es-ES" sz="1200" dirty="0"/>
            <a:t>Coordinador (a) de la Oficina de Presidencia </a:t>
          </a:r>
        </a:p>
      </dgm:t>
    </dgm:pt>
    <dgm:pt modelId="{9FDEFF34-3144-4E49-9B1D-089354B0EB28}" type="parTrans" cxnId="{AA8D5CD7-0C33-465F-B62E-FA2C25DE5580}">
      <dgm:prSet/>
      <dgm:spPr/>
      <dgm:t>
        <a:bodyPr/>
        <a:lstStyle/>
        <a:p>
          <a:endParaRPr lang="es-ES"/>
        </a:p>
      </dgm:t>
    </dgm:pt>
    <dgm:pt modelId="{1714CE5D-5D46-4057-A6FF-B3D2B7F55F7F}" type="sibTrans" cxnId="{AA8D5CD7-0C33-465F-B62E-FA2C25DE5580}">
      <dgm:prSet/>
      <dgm:spPr/>
      <dgm:t>
        <a:bodyPr/>
        <a:lstStyle/>
        <a:p>
          <a:endParaRPr lang="es-ES"/>
        </a:p>
      </dgm:t>
    </dgm:pt>
    <dgm:pt modelId="{E4604CF0-8904-434B-BEB1-EA1875F0AF67}" type="asst">
      <dgm:prSet custT="1"/>
      <dgm:spPr/>
      <dgm:t>
        <a:bodyPr/>
        <a:lstStyle/>
        <a:p>
          <a:r>
            <a:rPr lang="es-ES" sz="1200" dirty="0"/>
            <a:t>Jefe (a) de Planeación Estratégica</a:t>
          </a:r>
        </a:p>
      </dgm:t>
    </dgm:pt>
    <dgm:pt modelId="{3779C0CF-CB6F-4C0E-8DEA-4D112FFB9E48}" type="parTrans" cxnId="{9BAAC672-C671-4FF5-A4B6-A5EBEA713C46}">
      <dgm:prSet/>
      <dgm:spPr/>
      <dgm:t>
        <a:bodyPr/>
        <a:lstStyle/>
        <a:p>
          <a:endParaRPr lang="es-ES"/>
        </a:p>
      </dgm:t>
    </dgm:pt>
    <dgm:pt modelId="{274C5CBD-B204-40F4-ABD6-1BF40CED5605}" type="sibTrans" cxnId="{9BAAC672-C671-4FF5-A4B6-A5EBEA713C46}">
      <dgm:prSet/>
      <dgm:spPr/>
      <dgm:t>
        <a:bodyPr/>
        <a:lstStyle/>
        <a:p>
          <a:endParaRPr lang="es-ES"/>
        </a:p>
      </dgm:t>
    </dgm:pt>
    <dgm:pt modelId="{83764B51-0E44-45CA-AA2A-D3C1CC24608C}" type="asst">
      <dgm:prSet custT="1"/>
      <dgm:spPr/>
      <dgm:t>
        <a:bodyPr/>
        <a:lstStyle/>
        <a:p>
          <a:r>
            <a:rPr lang="es-ES" sz="1200" dirty="0"/>
            <a:t>Recepcionista </a:t>
          </a:r>
        </a:p>
      </dgm:t>
    </dgm:pt>
    <dgm:pt modelId="{33EB7C4B-9353-47A8-A7F9-6B6EA4FBC6E8}" type="parTrans" cxnId="{36A05765-6786-489B-8379-E7CE55AC2D8F}">
      <dgm:prSet/>
      <dgm:spPr/>
      <dgm:t>
        <a:bodyPr/>
        <a:lstStyle/>
        <a:p>
          <a:endParaRPr lang="es-ES"/>
        </a:p>
      </dgm:t>
    </dgm:pt>
    <dgm:pt modelId="{14A4A0EA-E418-44EC-9734-7EB01302F0A2}" type="sibTrans" cxnId="{36A05765-6786-489B-8379-E7CE55AC2D8F}">
      <dgm:prSet/>
      <dgm:spPr/>
      <dgm:t>
        <a:bodyPr/>
        <a:lstStyle/>
        <a:p>
          <a:endParaRPr lang="es-ES"/>
        </a:p>
      </dgm:t>
    </dgm:pt>
    <dgm:pt modelId="{3B33BD45-4870-49F1-BD8E-7B0C6EE366CA}" type="asst">
      <dgm:prSet custT="1"/>
      <dgm:spPr/>
      <dgm:t>
        <a:bodyPr/>
        <a:lstStyle/>
        <a:p>
          <a:r>
            <a:rPr lang="es-ES" sz="1200" dirty="0"/>
            <a:t>Secretaria /o </a:t>
          </a:r>
        </a:p>
      </dgm:t>
    </dgm:pt>
    <dgm:pt modelId="{8FEF51BE-F4AE-447B-A95F-DCEB3D39DE81}" type="parTrans" cxnId="{84D0FFAF-67AA-4E73-A22D-556FD97EE32C}">
      <dgm:prSet/>
      <dgm:spPr/>
      <dgm:t>
        <a:bodyPr/>
        <a:lstStyle/>
        <a:p>
          <a:endParaRPr lang="es-ES"/>
        </a:p>
      </dgm:t>
    </dgm:pt>
    <dgm:pt modelId="{DED0F5F6-807C-4C93-A398-A0CB846DBFC6}" type="sibTrans" cxnId="{84D0FFAF-67AA-4E73-A22D-556FD97EE32C}">
      <dgm:prSet/>
      <dgm:spPr/>
      <dgm:t>
        <a:bodyPr/>
        <a:lstStyle/>
        <a:p>
          <a:endParaRPr lang="es-ES"/>
        </a:p>
      </dgm:t>
    </dgm:pt>
    <dgm:pt modelId="{30F06097-7FD9-48DE-AE9A-9719DA9E5DBF}" type="asst">
      <dgm:prSet custT="1"/>
      <dgm:spPr/>
      <dgm:t>
        <a:bodyPr/>
        <a:lstStyle/>
        <a:p>
          <a:r>
            <a:rPr lang="es-ES" sz="1200" dirty="0"/>
            <a:t>Choferes</a:t>
          </a:r>
        </a:p>
      </dgm:t>
    </dgm:pt>
    <dgm:pt modelId="{B115CB58-713F-4BB1-AEDB-143EC1C10D75}" type="parTrans" cxnId="{D0AFF1F3-4F92-41CD-BBBA-F1845A955479}">
      <dgm:prSet/>
      <dgm:spPr/>
      <dgm:t>
        <a:bodyPr/>
        <a:lstStyle/>
        <a:p>
          <a:endParaRPr lang="es-ES"/>
        </a:p>
      </dgm:t>
    </dgm:pt>
    <dgm:pt modelId="{CCA1C84B-E168-49AC-B197-F0F5DAAA6DDD}" type="sibTrans" cxnId="{D0AFF1F3-4F92-41CD-BBBA-F1845A955479}">
      <dgm:prSet/>
      <dgm:spPr/>
      <dgm:t>
        <a:bodyPr/>
        <a:lstStyle/>
        <a:p>
          <a:endParaRPr lang="es-ES"/>
        </a:p>
      </dgm:t>
    </dgm:pt>
    <dgm:pt modelId="{28745225-82AD-4F91-AAE3-B7DC5EEB784C}" type="asst">
      <dgm:prSet custT="1"/>
      <dgm:spPr/>
      <dgm:t>
        <a:bodyPr/>
        <a:lstStyle/>
        <a:p>
          <a:r>
            <a:rPr lang="es-ES" sz="1200" dirty="0">
              <a:latin typeface="Arial" panose="020B0604020202020204" pitchFamily="34" charset="0"/>
              <a:cs typeface="Arial" panose="020B0604020202020204" pitchFamily="34" charset="0"/>
            </a:rPr>
            <a:t>Auxiliar Administrativo (a)</a:t>
          </a:r>
        </a:p>
      </dgm:t>
    </dgm:pt>
    <dgm:pt modelId="{BB6523DD-AC78-4C50-A265-22FF4AC365AD}" type="parTrans" cxnId="{D1F79D2E-94CB-43BC-B335-762D57C33F89}">
      <dgm:prSet/>
      <dgm:spPr/>
      <dgm:t>
        <a:bodyPr/>
        <a:lstStyle/>
        <a:p>
          <a:endParaRPr lang="es-ES"/>
        </a:p>
      </dgm:t>
    </dgm:pt>
    <dgm:pt modelId="{9F778F50-2747-4AEE-88D8-2D70B2824CC4}" type="sibTrans" cxnId="{D1F79D2E-94CB-43BC-B335-762D57C33F89}">
      <dgm:prSet/>
      <dgm:spPr/>
      <dgm:t>
        <a:bodyPr/>
        <a:lstStyle/>
        <a:p>
          <a:endParaRPr lang="es-ES"/>
        </a:p>
      </dgm:t>
    </dgm:pt>
    <dgm:pt modelId="{78DF8C40-8A4F-4C8D-B612-0DD8F8A82A7F}" type="asst">
      <dgm:prSet custT="1"/>
      <dgm:spPr/>
      <dgm:t>
        <a:bodyPr/>
        <a:lstStyle/>
        <a:p>
          <a:r>
            <a:rPr lang="es-ES" sz="1200" dirty="0">
              <a:latin typeface="Arial" panose="020B0604020202020204" pitchFamily="34" charset="0"/>
              <a:cs typeface="Arial" panose="020B0604020202020204" pitchFamily="34" charset="0"/>
            </a:rPr>
            <a:t>Chofer</a:t>
          </a:r>
        </a:p>
      </dgm:t>
    </dgm:pt>
    <dgm:pt modelId="{0E6CFDB4-94DB-41C1-B658-B40FEBF388EB}" type="parTrans" cxnId="{890AAC4F-2DFE-4A3D-B094-A1F84E7E4BBE}">
      <dgm:prSet/>
      <dgm:spPr/>
      <dgm:t>
        <a:bodyPr/>
        <a:lstStyle/>
        <a:p>
          <a:endParaRPr lang="es-ES"/>
        </a:p>
      </dgm:t>
    </dgm:pt>
    <dgm:pt modelId="{DD23B607-6E26-4160-99EE-58AE54A943FC}" type="sibTrans" cxnId="{890AAC4F-2DFE-4A3D-B094-A1F84E7E4BBE}">
      <dgm:prSet/>
      <dgm:spPr/>
      <dgm:t>
        <a:bodyPr/>
        <a:lstStyle/>
        <a:p>
          <a:endParaRPr lang="es-ES"/>
        </a:p>
      </dgm:t>
    </dgm:pt>
    <dgm:pt modelId="{0B87A18E-23E5-42B0-8C72-A24B2DF718D9}" type="pres">
      <dgm:prSet presAssocID="{97DCBD91-9C30-4586-AB2E-C322C763D50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6EF85476-B8C3-4EE6-B629-7434694896A6}" type="pres">
      <dgm:prSet presAssocID="{5ABBD874-6CF4-4492-BBD9-4F681A14A730}" presName="hierRoot1" presStyleCnt="0">
        <dgm:presLayoutVars>
          <dgm:hierBranch val="init"/>
        </dgm:presLayoutVars>
      </dgm:prSet>
      <dgm:spPr/>
    </dgm:pt>
    <dgm:pt modelId="{5A9E8D5C-F1BE-4317-BE2A-E1B5B30FC8FF}" type="pres">
      <dgm:prSet presAssocID="{5ABBD874-6CF4-4492-BBD9-4F681A14A730}" presName="rootComposite1" presStyleCnt="0"/>
      <dgm:spPr/>
    </dgm:pt>
    <dgm:pt modelId="{C3C424CF-3DDF-4DA1-9950-7077AFE7D1C3}" type="pres">
      <dgm:prSet presAssocID="{5ABBD874-6CF4-4492-BBD9-4F681A14A730}" presName="rootText1" presStyleLbl="node0" presStyleIdx="0" presStyleCnt="1" custScaleX="91306" custScaleY="75015" custLinFactNeighborX="-447" custLinFactNeighborY="159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B72263F-1377-42F0-9C76-39CEB18CD31B}" type="pres">
      <dgm:prSet presAssocID="{5ABBD874-6CF4-4492-BBD9-4F681A14A730}" presName="rootConnector1" presStyleLbl="node1" presStyleIdx="0" presStyleCnt="0"/>
      <dgm:spPr/>
      <dgm:t>
        <a:bodyPr/>
        <a:lstStyle/>
        <a:p>
          <a:endParaRPr lang="es-ES"/>
        </a:p>
      </dgm:t>
    </dgm:pt>
    <dgm:pt modelId="{53AD1A3B-C5C2-44F3-832E-1ABDECF4220C}" type="pres">
      <dgm:prSet presAssocID="{5ABBD874-6CF4-4492-BBD9-4F681A14A730}" presName="hierChild2" presStyleCnt="0"/>
      <dgm:spPr/>
    </dgm:pt>
    <dgm:pt modelId="{A9E4A3BA-5032-41BC-9F91-B277B6699DCB}" type="pres">
      <dgm:prSet presAssocID="{9175D550-1F6E-4791-8303-415CFFB1D8A3}" presName="Name37" presStyleLbl="parChTrans1D2" presStyleIdx="0" presStyleCnt="3"/>
      <dgm:spPr/>
      <dgm:t>
        <a:bodyPr/>
        <a:lstStyle/>
        <a:p>
          <a:endParaRPr lang="es-ES"/>
        </a:p>
      </dgm:t>
    </dgm:pt>
    <dgm:pt modelId="{DCD7E9F3-7A45-4B8C-A18C-D47934EED4D7}" type="pres">
      <dgm:prSet presAssocID="{5C14CFA0-8C04-42E2-A9A0-43A1C0298AF8}" presName="hierRoot2" presStyleCnt="0">
        <dgm:presLayoutVars>
          <dgm:hierBranch val="init"/>
        </dgm:presLayoutVars>
      </dgm:prSet>
      <dgm:spPr/>
    </dgm:pt>
    <dgm:pt modelId="{7B4BC25C-8149-4AC7-B107-11F0F5DE00AA}" type="pres">
      <dgm:prSet presAssocID="{5C14CFA0-8C04-42E2-A9A0-43A1C0298AF8}" presName="rootComposite" presStyleCnt="0"/>
      <dgm:spPr/>
    </dgm:pt>
    <dgm:pt modelId="{0D1C7C40-30E1-4C7E-A57B-5FEB30866184}" type="pres">
      <dgm:prSet presAssocID="{5C14CFA0-8C04-42E2-A9A0-43A1C0298AF8}" presName="rootText" presStyleLbl="node2" presStyleIdx="0" presStyleCnt="2" custScaleX="91306" custScaleY="75015" custLinFactNeighborX="-447" custLinFactNeighborY="159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8CBB905-C743-492C-A930-D73871A741E7}" type="pres">
      <dgm:prSet presAssocID="{5C14CFA0-8C04-42E2-A9A0-43A1C0298AF8}" presName="rootConnector" presStyleLbl="node2" presStyleIdx="0" presStyleCnt="2"/>
      <dgm:spPr/>
      <dgm:t>
        <a:bodyPr/>
        <a:lstStyle/>
        <a:p>
          <a:endParaRPr lang="es-ES"/>
        </a:p>
      </dgm:t>
    </dgm:pt>
    <dgm:pt modelId="{D14A62A2-9F04-4353-AC31-1C719BA9FC3F}" type="pres">
      <dgm:prSet presAssocID="{5C14CFA0-8C04-42E2-A9A0-43A1C0298AF8}" presName="hierChild4" presStyleCnt="0"/>
      <dgm:spPr/>
    </dgm:pt>
    <dgm:pt modelId="{DC85710C-17E2-4596-9225-C6B221CD98E6}" type="pres">
      <dgm:prSet presAssocID="{5C14CFA0-8C04-42E2-A9A0-43A1C0298AF8}" presName="hierChild5" presStyleCnt="0"/>
      <dgm:spPr/>
    </dgm:pt>
    <dgm:pt modelId="{37A77169-0972-4401-A0B6-CB9A47BE7AFA}" type="pres">
      <dgm:prSet presAssocID="{33EB7C4B-9353-47A8-A7F9-6B6EA4FBC6E8}" presName="Name111" presStyleLbl="parChTrans1D3" presStyleIdx="0" presStyleCnt="5"/>
      <dgm:spPr/>
      <dgm:t>
        <a:bodyPr/>
        <a:lstStyle/>
        <a:p>
          <a:endParaRPr lang="es-ES"/>
        </a:p>
      </dgm:t>
    </dgm:pt>
    <dgm:pt modelId="{6A2A8DF0-DFCE-40FE-B7CC-4B43A7C194BF}" type="pres">
      <dgm:prSet presAssocID="{83764B51-0E44-45CA-AA2A-D3C1CC24608C}" presName="hierRoot3" presStyleCnt="0">
        <dgm:presLayoutVars>
          <dgm:hierBranch val="init"/>
        </dgm:presLayoutVars>
      </dgm:prSet>
      <dgm:spPr/>
    </dgm:pt>
    <dgm:pt modelId="{725D050D-17F5-4C3C-B976-463EDACD3E29}" type="pres">
      <dgm:prSet presAssocID="{83764B51-0E44-45CA-AA2A-D3C1CC24608C}" presName="rootComposite3" presStyleCnt="0"/>
      <dgm:spPr/>
    </dgm:pt>
    <dgm:pt modelId="{9FFCFC97-E626-415C-95EB-E825D48A2534}" type="pres">
      <dgm:prSet presAssocID="{83764B51-0E44-45CA-AA2A-D3C1CC24608C}" presName="rootText3" presStyleLbl="asst2" presStyleIdx="0" presStyleCnt="5" custScaleX="89366" custScaleY="49866" custLinFactX="17646" custLinFactNeighborX="100000" custLinFactNeighborY="-494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C4D36A1-0933-4272-A08E-2173ECC7AA3F}" type="pres">
      <dgm:prSet presAssocID="{83764B51-0E44-45CA-AA2A-D3C1CC24608C}" presName="rootConnector3" presStyleLbl="asst2" presStyleIdx="0" presStyleCnt="5"/>
      <dgm:spPr/>
      <dgm:t>
        <a:bodyPr/>
        <a:lstStyle/>
        <a:p>
          <a:endParaRPr lang="es-ES"/>
        </a:p>
      </dgm:t>
    </dgm:pt>
    <dgm:pt modelId="{36CEA0B1-1315-42AA-862E-B8178EEA4828}" type="pres">
      <dgm:prSet presAssocID="{83764B51-0E44-45CA-AA2A-D3C1CC24608C}" presName="hierChild6" presStyleCnt="0"/>
      <dgm:spPr/>
    </dgm:pt>
    <dgm:pt modelId="{24A11C02-9161-4182-9B1B-363E7AD6B646}" type="pres">
      <dgm:prSet presAssocID="{83764B51-0E44-45CA-AA2A-D3C1CC24608C}" presName="hierChild7" presStyleCnt="0"/>
      <dgm:spPr/>
    </dgm:pt>
    <dgm:pt modelId="{6BE7A9CB-B837-4D99-81C9-9833AC571496}" type="pres">
      <dgm:prSet presAssocID="{BB6523DD-AC78-4C50-A265-22FF4AC365AD}" presName="Name111" presStyleLbl="parChTrans1D3" presStyleIdx="1" presStyleCnt="5"/>
      <dgm:spPr/>
      <dgm:t>
        <a:bodyPr/>
        <a:lstStyle/>
        <a:p>
          <a:endParaRPr lang="es-ES"/>
        </a:p>
      </dgm:t>
    </dgm:pt>
    <dgm:pt modelId="{C1F769D9-C965-4662-A74F-AD2ED08677E4}" type="pres">
      <dgm:prSet presAssocID="{28745225-82AD-4F91-AAE3-B7DC5EEB784C}" presName="hierRoot3" presStyleCnt="0">
        <dgm:presLayoutVars>
          <dgm:hierBranch val="init"/>
        </dgm:presLayoutVars>
      </dgm:prSet>
      <dgm:spPr/>
    </dgm:pt>
    <dgm:pt modelId="{0063590C-1E12-41BA-9651-40D0D75D0147}" type="pres">
      <dgm:prSet presAssocID="{28745225-82AD-4F91-AAE3-B7DC5EEB784C}" presName="rootComposite3" presStyleCnt="0"/>
      <dgm:spPr/>
    </dgm:pt>
    <dgm:pt modelId="{BD0F2213-8D8F-4DA0-A2FA-FCCC6E6C53AD}" type="pres">
      <dgm:prSet presAssocID="{28745225-82AD-4F91-AAE3-B7DC5EEB784C}" presName="rootText3" presStyleLbl="asst2" presStyleIdx="1" presStyleCnt="5" custScaleX="142510" custScaleY="50045" custLinFactNeighborX="2220" custLinFactNeighborY="1892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D4AEA8F-2386-4E08-A880-483970FE2077}" type="pres">
      <dgm:prSet presAssocID="{28745225-82AD-4F91-AAE3-B7DC5EEB784C}" presName="rootConnector3" presStyleLbl="asst2" presStyleIdx="1" presStyleCnt="5"/>
      <dgm:spPr/>
      <dgm:t>
        <a:bodyPr/>
        <a:lstStyle/>
        <a:p>
          <a:endParaRPr lang="es-ES"/>
        </a:p>
      </dgm:t>
    </dgm:pt>
    <dgm:pt modelId="{16776125-AD29-44E4-8E13-F90FB1B02346}" type="pres">
      <dgm:prSet presAssocID="{28745225-82AD-4F91-AAE3-B7DC5EEB784C}" presName="hierChild6" presStyleCnt="0"/>
      <dgm:spPr/>
    </dgm:pt>
    <dgm:pt modelId="{D6AE213E-0565-4F63-99A8-A7C91DBECE99}" type="pres">
      <dgm:prSet presAssocID="{28745225-82AD-4F91-AAE3-B7DC5EEB784C}" presName="hierChild7" presStyleCnt="0"/>
      <dgm:spPr/>
    </dgm:pt>
    <dgm:pt modelId="{05098723-E014-410E-BF4A-A1201C70AEE6}" type="pres">
      <dgm:prSet presAssocID="{B115CB58-713F-4BB1-AEDB-143EC1C10D75}" presName="Name111" presStyleLbl="parChTrans1D3" presStyleIdx="2" presStyleCnt="5"/>
      <dgm:spPr/>
      <dgm:t>
        <a:bodyPr/>
        <a:lstStyle/>
        <a:p>
          <a:endParaRPr lang="es-ES"/>
        </a:p>
      </dgm:t>
    </dgm:pt>
    <dgm:pt modelId="{9EE9392B-7154-4B3C-B676-1FD262A8CD45}" type="pres">
      <dgm:prSet presAssocID="{30F06097-7FD9-48DE-AE9A-9719DA9E5DBF}" presName="hierRoot3" presStyleCnt="0">
        <dgm:presLayoutVars>
          <dgm:hierBranch val="init"/>
        </dgm:presLayoutVars>
      </dgm:prSet>
      <dgm:spPr/>
    </dgm:pt>
    <dgm:pt modelId="{9C38235B-51D7-484A-8BE3-B927CE05F692}" type="pres">
      <dgm:prSet presAssocID="{30F06097-7FD9-48DE-AE9A-9719DA9E5DBF}" presName="rootComposite3" presStyleCnt="0"/>
      <dgm:spPr/>
    </dgm:pt>
    <dgm:pt modelId="{44CAF8E9-C3CD-4EC0-A25F-0A168F512788}" type="pres">
      <dgm:prSet presAssocID="{30F06097-7FD9-48DE-AE9A-9719DA9E5DBF}" presName="rootText3" presStyleLbl="asst2" presStyleIdx="2" presStyleCnt="5" custScaleX="89366" custScaleY="49866" custLinFactX="17531" custLinFactNeighborX="100000" custLinFactNeighborY="-4896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3C2DAF7-5AB0-4F81-91CE-61C2739ECAE7}" type="pres">
      <dgm:prSet presAssocID="{30F06097-7FD9-48DE-AE9A-9719DA9E5DBF}" presName="rootConnector3" presStyleLbl="asst2" presStyleIdx="2" presStyleCnt="5"/>
      <dgm:spPr/>
      <dgm:t>
        <a:bodyPr/>
        <a:lstStyle/>
        <a:p>
          <a:endParaRPr lang="es-ES"/>
        </a:p>
      </dgm:t>
    </dgm:pt>
    <dgm:pt modelId="{1E5DBF16-DDC6-4C1D-AA8F-715B80869DDD}" type="pres">
      <dgm:prSet presAssocID="{30F06097-7FD9-48DE-AE9A-9719DA9E5DBF}" presName="hierChild6" presStyleCnt="0"/>
      <dgm:spPr/>
    </dgm:pt>
    <dgm:pt modelId="{23C14350-E744-47EF-878B-EA48A8D41CDB}" type="pres">
      <dgm:prSet presAssocID="{30F06097-7FD9-48DE-AE9A-9719DA9E5DBF}" presName="hierChild7" presStyleCnt="0"/>
      <dgm:spPr/>
    </dgm:pt>
    <dgm:pt modelId="{E8BF27CA-6CF3-4669-97CD-B8E5B09616A1}" type="pres">
      <dgm:prSet presAssocID="{9FDEFF34-3144-4E49-9B1D-089354B0EB28}" presName="Name37" presStyleLbl="parChTrans1D2" presStyleIdx="1" presStyleCnt="3"/>
      <dgm:spPr/>
      <dgm:t>
        <a:bodyPr/>
        <a:lstStyle/>
        <a:p>
          <a:endParaRPr lang="es-ES"/>
        </a:p>
      </dgm:t>
    </dgm:pt>
    <dgm:pt modelId="{EF87A544-195E-4673-92A5-325DAE0934BC}" type="pres">
      <dgm:prSet presAssocID="{F33A2784-0288-4B3D-8DE4-627D9D2BDBC6}" presName="hierRoot2" presStyleCnt="0">
        <dgm:presLayoutVars>
          <dgm:hierBranch val="init"/>
        </dgm:presLayoutVars>
      </dgm:prSet>
      <dgm:spPr/>
    </dgm:pt>
    <dgm:pt modelId="{930236E2-0EAF-49BE-81A3-EC8B214366D7}" type="pres">
      <dgm:prSet presAssocID="{F33A2784-0288-4B3D-8DE4-627D9D2BDBC6}" presName="rootComposite" presStyleCnt="0"/>
      <dgm:spPr/>
    </dgm:pt>
    <dgm:pt modelId="{73BED3F7-6D0A-4209-B470-DC3F7CDFBD16}" type="pres">
      <dgm:prSet presAssocID="{F33A2784-0288-4B3D-8DE4-627D9D2BDBC6}" presName="rootText" presStyleLbl="node2" presStyleIdx="1" presStyleCnt="2" custScaleX="91306" custScaleY="75015" custLinFactNeighborX="-447" custLinFactNeighborY="159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E08B41C-D24A-426A-8C11-D9E9E265D6DE}" type="pres">
      <dgm:prSet presAssocID="{F33A2784-0288-4B3D-8DE4-627D9D2BDBC6}" presName="rootConnector" presStyleLbl="node2" presStyleIdx="1" presStyleCnt="2"/>
      <dgm:spPr/>
      <dgm:t>
        <a:bodyPr/>
        <a:lstStyle/>
        <a:p>
          <a:endParaRPr lang="es-ES"/>
        </a:p>
      </dgm:t>
    </dgm:pt>
    <dgm:pt modelId="{6B5146A6-23F3-45A6-A969-6CFA3906FD76}" type="pres">
      <dgm:prSet presAssocID="{F33A2784-0288-4B3D-8DE4-627D9D2BDBC6}" presName="hierChild4" presStyleCnt="0"/>
      <dgm:spPr/>
    </dgm:pt>
    <dgm:pt modelId="{82D73521-123D-4648-9FF3-9093734C6CEC}" type="pres">
      <dgm:prSet presAssocID="{F33A2784-0288-4B3D-8DE4-627D9D2BDBC6}" presName="hierChild5" presStyleCnt="0"/>
      <dgm:spPr/>
    </dgm:pt>
    <dgm:pt modelId="{9BFAA886-2A38-4346-814B-B41B743106ED}" type="pres">
      <dgm:prSet presAssocID="{8FEF51BE-F4AE-447B-A95F-DCEB3D39DE81}" presName="Name111" presStyleLbl="parChTrans1D3" presStyleIdx="3" presStyleCnt="5"/>
      <dgm:spPr/>
      <dgm:t>
        <a:bodyPr/>
        <a:lstStyle/>
        <a:p>
          <a:endParaRPr lang="es-ES"/>
        </a:p>
      </dgm:t>
    </dgm:pt>
    <dgm:pt modelId="{5B482DB6-726B-4765-942E-F6573BD73AFE}" type="pres">
      <dgm:prSet presAssocID="{3B33BD45-4870-49F1-BD8E-7B0C6EE366CA}" presName="hierRoot3" presStyleCnt="0">
        <dgm:presLayoutVars>
          <dgm:hierBranch val="init"/>
        </dgm:presLayoutVars>
      </dgm:prSet>
      <dgm:spPr/>
    </dgm:pt>
    <dgm:pt modelId="{7C2BD655-29BA-4779-B45F-E3CFDF740D4C}" type="pres">
      <dgm:prSet presAssocID="{3B33BD45-4870-49F1-BD8E-7B0C6EE366CA}" presName="rootComposite3" presStyleCnt="0"/>
      <dgm:spPr/>
    </dgm:pt>
    <dgm:pt modelId="{658D78C8-4DBB-442B-8696-E3FE2DC8B086}" type="pres">
      <dgm:prSet presAssocID="{3B33BD45-4870-49F1-BD8E-7B0C6EE366CA}" presName="rootText3" presStyleLbl="asst2" presStyleIdx="3" presStyleCnt="5" custScaleX="91409" custScaleY="50045" custLinFactX="19189" custLinFactNeighborX="100000" custLinFactNeighborY="-2230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FBBFA9A-44ED-4F75-BACF-6F3795E2F95C}" type="pres">
      <dgm:prSet presAssocID="{3B33BD45-4870-49F1-BD8E-7B0C6EE366CA}" presName="rootConnector3" presStyleLbl="asst2" presStyleIdx="3" presStyleCnt="5"/>
      <dgm:spPr/>
      <dgm:t>
        <a:bodyPr/>
        <a:lstStyle/>
        <a:p>
          <a:endParaRPr lang="es-ES"/>
        </a:p>
      </dgm:t>
    </dgm:pt>
    <dgm:pt modelId="{BCE2A0AC-F895-462C-AA12-98221E35B644}" type="pres">
      <dgm:prSet presAssocID="{3B33BD45-4870-49F1-BD8E-7B0C6EE366CA}" presName="hierChild6" presStyleCnt="0"/>
      <dgm:spPr/>
    </dgm:pt>
    <dgm:pt modelId="{8E5248D7-3A66-4E77-A2EF-CC5C51C4BCD1}" type="pres">
      <dgm:prSet presAssocID="{3B33BD45-4870-49F1-BD8E-7B0C6EE366CA}" presName="hierChild7" presStyleCnt="0"/>
      <dgm:spPr/>
    </dgm:pt>
    <dgm:pt modelId="{A4F70C8C-B857-4A9E-94B6-9D7FEA67446B}" type="pres">
      <dgm:prSet presAssocID="{0E6CFDB4-94DB-41C1-B658-B40FEBF388EB}" presName="Name111" presStyleLbl="parChTrans1D3" presStyleIdx="4" presStyleCnt="5"/>
      <dgm:spPr/>
      <dgm:t>
        <a:bodyPr/>
        <a:lstStyle/>
        <a:p>
          <a:endParaRPr lang="es-ES"/>
        </a:p>
      </dgm:t>
    </dgm:pt>
    <dgm:pt modelId="{793B2FE4-B485-4E1A-B94E-10D396C3A89C}" type="pres">
      <dgm:prSet presAssocID="{78DF8C40-8A4F-4C8D-B612-0DD8F8A82A7F}" presName="hierRoot3" presStyleCnt="0">
        <dgm:presLayoutVars>
          <dgm:hierBranch val="init"/>
        </dgm:presLayoutVars>
      </dgm:prSet>
      <dgm:spPr/>
    </dgm:pt>
    <dgm:pt modelId="{7D557CBE-215F-47D2-92B9-AE9781BEC0A1}" type="pres">
      <dgm:prSet presAssocID="{78DF8C40-8A4F-4C8D-B612-0DD8F8A82A7F}" presName="rootComposite3" presStyleCnt="0"/>
      <dgm:spPr/>
    </dgm:pt>
    <dgm:pt modelId="{0859850F-074E-4D3C-A47B-30B5DC3E2433}" type="pres">
      <dgm:prSet presAssocID="{78DF8C40-8A4F-4C8D-B612-0DD8F8A82A7F}" presName="rootText3" presStyleLbl="asst2" presStyleIdx="4" presStyleCnt="5" custScaleX="91409" custScaleY="50045" custLinFactNeighborX="3531" custLinFactNeighborY="569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BAC1E70-000A-4AC1-A606-CA1E8162C8F2}" type="pres">
      <dgm:prSet presAssocID="{78DF8C40-8A4F-4C8D-B612-0DD8F8A82A7F}" presName="rootConnector3" presStyleLbl="asst2" presStyleIdx="4" presStyleCnt="5"/>
      <dgm:spPr/>
      <dgm:t>
        <a:bodyPr/>
        <a:lstStyle/>
        <a:p>
          <a:endParaRPr lang="es-ES"/>
        </a:p>
      </dgm:t>
    </dgm:pt>
    <dgm:pt modelId="{DDAD166E-A253-4B4A-9976-70FDA7F5FE2D}" type="pres">
      <dgm:prSet presAssocID="{78DF8C40-8A4F-4C8D-B612-0DD8F8A82A7F}" presName="hierChild6" presStyleCnt="0"/>
      <dgm:spPr/>
    </dgm:pt>
    <dgm:pt modelId="{7B5D4A31-E1AD-4D33-A343-7B48EDDC3CA8}" type="pres">
      <dgm:prSet presAssocID="{78DF8C40-8A4F-4C8D-B612-0DD8F8A82A7F}" presName="hierChild7" presStyleCnt="0"/>
      <dgm:spPr/>
    </dgm:pt>
    <dgm:pt modelId="{2FFBCB50-39D8-43DA-B62A-E72E1EB07D0B}" type="pres">
      <dgm:prSet presAssocID="{5ABBD874-6CF4-4492-BBD9-4F681A14A730}" presName="hierChild3" presStyleCnt="0"/>
      <dgm:spPr/>
    </dgm:pt>
    <dgm:pt modelId="{57ECABE3-1ABD-4AC9-9B19-55BB60BE7F1B}" type="pres">
      <dgm:prSet presAssocID="{3779C0CF-CB6F-4C0E-8DEA-4D112FFB9E48}" presName="Name111" presStyleLbl="parChTrans1D2" presStyleIdx="2" presStyleCnt="3"/>
      <dgm:spPr/>
      <dgm:t>
        <a:bodyPr/>
        <a:lstStyle/>
        <a:p>
          <a:endParaRPr lang="es-ES"/>
        </a:p>
      </dgm:t>
    </dgm:pt>
    <dgm:pt modelId="{A9CFAEEB-A0FF-421B-85CC-BC49E552207E}" type="pres">
      <dgm:prSet presAssocID="{E4604CF0-8904-434B-BEB1-EA1875F0AF67}" presName="hierRoot3" presStyleCnt="0">
        <dgm:presLayoutVars>
          <dgm:hierBranch val="init"/>
        </dgm:presLayoutVars>
      </dgm:prSet>
      <dgm:spPr/>
    </dgm:pt>
    <dgm:pt modelId="{6A46B9D0-FCDA-4ED8-A30C-F60810DB870D}" type="pres">
      <dgm:prSet presAssocID="{E4604CF0-8904-434B-BEB1-EA1875F0AF67}" presName="rootComposite3" presStyleCnt="0"/>
      <dgm:spPr/>
    </dgm:pt>
    <dgm:pt modelId="{DB5B8D0F-588F-45E2-936A-FD10FED09AFA}" type="pres">
      <dgm:prSet presAssocID="{E4604CF0-8904-434B-BEB1-EA1875F0AF67}" presName="rootText3" presStyleLbl="asst1" presStyleIdx="0" presStyleCnt="1" custScaleX="91306" custScaleY="75015" custLinFactNeighborX="-447" custLinFactNeighborY="159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7D47FD0-A1C3-46A2-88F8-87DEE35EB6DB}" type="pres">
      <dgm:prSet presAssocID="{E4604CF0-8904-434B-BEB1-EA1875F0AF67}" presName="rootConnector3" presStyleLbl="asst1" presStyleIdx="0" presStyleCnt="1"/>
      <dgm:spPr/>
      <dgm:t>
        <a:bodyPr/>
        <a:lstStyle/>
        <a:p>
          <a:endParaRPr lang="es-ES"/>
        </a:p>
      </dgm:t>
    </dgm:pt>
    <dgm:pt modelId="{5FB0CDCD-0AD1-4A0D-83A6-1FC207DCF2F3}" type="pres">
      <dgm:prSet presAssocID="{E4604CF0-8904-434B-BEB1-EA1875F0AF67}" presName="hierChild6" presStyleCnt="0"/>
      <dgm:spPr/>
    </dgm:pt>
    <dgm:pt modelId="{F57EB825-6939-486E-A9C4-B308F9CF0D6A}" type="pres">
      <dgm:prSet presAssocID="{E4604CF0-8904-434B-BEB1-EA1875F0AF67}" presName="hierChild7" presStyleCnt="0"/>
      <dgm:spPr/>
    </dgm:pt>
  </dgm:ptLst>
  <dgm:cxnLst>
    <dgm:cxn modelId="{E3599425-AA07-4E0F-A175-3A3B71F602A6}" type="presOf" srcId="{8FEF51BE-F4AE-447B-A95F-DCEB3D39DE81}" destId="{9BFAA886-2A38-4346-814B-B41B743106ED}" srcOrd="0" destOrd="0" presId="urn:microsoft.com/office/officeart/2005/8/layout/orgChart1"/>
    <dgm:cxn modelId="{D1F79D2E-94CB-43BC-B335-762D57C33F89}" srcId="{5C14CFA0-8C04-42E2-A9A0-43A1C0298AF8}" destId="{28745225-82AD-4F91-AAE3-B7DC5EEB784C}" srcOrd="1" destOrd="0" parTransId="{BB6523DD-AC78-4C50-A265-22FF4AC365AD}" sibTransId="{9F778F50-2747-4AEE-88D8-2D70B2824CC4}"/>
    <dgm:cxn modelId="{9C264022-03C0-4653-8237-33DB96EF92CA}" type="presOf" srcId="{30F06097-7FD9-48DE-AE9A-9719DA9E5DBF}" destId="{A3C2DAF7-5AB0-4F81-91CE-61C2739ECAE7}" srcOrd="1" destOrd="0" presId="urn:microsoft.com/office/officeart/2005/8/layout/orgChart1"/>
    <dgm:cxn modelId="{36A05765-6786-489B-8379-E7CE55AC2D8F}" srcId="{5C14CFA0-8C04-42E2-A9A0-43A1C0298AF8}" destId="{83764B51-0E44-45CA-AA2A-D3C1CC24608C}" srcOrd="0" destOrd="0" parTransId="{33EB7C4B-9353-47A8-A7F9-6B6EA4FBC6E8}" sibTransId="{14A4A0EA-E418-44EC-9734-7EB01302F0A2}"/>
    <dgm:cxn modelId="{8A79213C-C1BA-4C34-85E0-3AD80C61DAC4}" type="presOf" srcId="{5C14CFA0-8C04-42E2-A9A0-43A1C0298AF8}" destId="{0D1C7C40-30E1-4C7E-A57B-5FEB30866184}" srcOrd="0" destOrd="0" presId="urn:microsoft.com/office/officeart/2005/8/layout/orgChart1"/>
    <dgm:cxn modelId="{1F93EBB0-A200-41B4-931A-2C9ED1A065D4}" type="presOf" srcId="{BB6523DD-AC78-4C50-A265-22FF4AC365AD}" destId="{6BE7A9CB-B837-4D99-81C9-9833AC571496}" srcOrd="0" destOrd="0" presId="urn:microsoft.com/office/officeart/2005/8/layout/orgChart1"/>
    <dgm:cxn modelId="{440B1322-D9E3-4CA8-9815-1B9E6DD5AAAC}" type="presOf" srcId="{83764B51-0E44-45CA-AA2A-D3C1CC24608C}" destId="{9FFCFC97-E626-415C-95EB-E825D48A2534}" srcOrd="0" destOrd="0" presId="urn:microsoft.com/office/officeart/2005/8/layout/orgChart1"/>
    <dgm:cxn modelId="{5FD1B597-B7C1-42E3-8303-25AB2CB65620}" type="presOf" srcId="{28745225-82AD-4F91-AAE3-B7DC5EEB784C}" destId="{DD4AEA8F-2386-4E08-A880-483970FE2077}" srcOrd="1" destOrd="0" presId="urn:microsoft.com/office/officeart/2005/8/layout/orgChart1"/>
    <dgm:cxn modelId="{84D0FFAF-67AA-4E73-A22D-556FD97EE32C}" srcId="{F33A2784-0288-4B3D-8DE4-627D9D2BDBC6}" destId="{3B33BD45-4870-49F1-BD8E-7B0C6EE366CA}" srcOrd="0" destOrd="0" parTransId="{8FEF51BE-F4AE-447B-A95F-DCEB3D39DE81}" sibTransId="{DED0F5F6-807C-4C93-A398-A0CB846DBFC6}"/>
    <dgm:cxn modelId="{9BAAC672-C671-4FF5-A4B6-A5EBEA713C46}" srcId="{5ABBD874-6CF4-4492-BBD9-4F681A14A730}" destId="{E4604CF0-8904-434B-BEB1-EA1875F0AF67}" srcOrd="0" destOrd="0" parTransId="{3779C0CF-CB6F-4C0E-8DEA-4D112FFB9E48}" sibTransId="{274C5CBD-B204-40F4-ABD6-1BF40CED5605}"/>
    <dgm:cxn modelId="{5BB3CA2F-B08A-490A-9A16-616B58BFAB11}" type="presOf" srcId="{3B33BD45-4870-49F1-BD8E-7B0C6EE366CA}" destId="{AFBBFA9A-44ED-4F75-BACF-6F3795E2F95C}" srcOrd="1" destOrd="0" presId="urn:microsoft.com/office/officeart/2005/8/layout/orgChart1"/>
    <dgm:cxn modelId="{E83B492C-E2DC-4313-9E0C-194286FE9B5D}" type="presOf" srcId="{9175D550-1F6E-4791-8303-415CFFB1D8A3}" destId="{A9E4A3BA-5032-41BC-9F91-B277B6699DCB}" srcOrd="0" destOrd="0" presId="urn:microsoft.com/office/officeart/2005/8/layout/orgChart1"/>
    <dgm:cxn modelId="{D53CC147-89CB-4DDE-8337-8EA63F37C3B7}" type="presOf" srcId="{5C14CFA0-8C04-42E2-A9A0-43A1C0298AF8}" destId="{D8CBB905-C743-492C-A930-D73871A741E7}" srcOrd="1" destOrd="0" presId="urn:microsoft.com/office/officeart/2005/8/layout/orgChart1"/>
    <dgm:cxn modelId="{BA6F48A5-3007-44EF-9211-989320F2463F}" type="presOf" srcId="{3B33BD45-4870-49F1-BD8E-7B0C6EE366CA}" destId="{658D78C8-4DBB-442B-8696-E3FE2DC8B086}" srcOrd="0" destOrd="0" presId="urn:microsoft.com/office/officeart/2005/8/layout/orgChart1"/>
    <dgm:cxn modelId="{EF8F6195-6A2C-470A-B11D-4A67806E803B}" type="presOf" srcId="{78DF8C40-8A4F-4C8D-B612-0DD8F8A82A7F}" destId="{1BAC1E70-000A-4AC1-A606-CA1E8162C8F2}" srcOrd="1" destOrd="0" presId="urn:microsoft.com/office/officeart/2005/8/layout/orgChart1"/>
    <dgm:cxn modelId="{9FB51042-219F-43FE-80D4-F074F29AE4A4}" type="presOf" srcId="{5ABBD874-6CF4-4492-BBD9-4F681A14A730}" destId="{EB72263F-1377-42F0-9C76-39CEB18CD31B}" srcOrd="1" destOrd="0" presId="urn:microsoft.com/office/officeart/2005/8/layout/orgChart1"/>
    <dgm:cxn modelId="{6999AB43-B304-4B96-A61A-25EA128D888D}" type="presOf" srcId="{33EB7C4B-9353-47A8-A7F9-6B6EA4FBC6E8}" destId="{37A77169-0972-4401-A0B6-CB9A47BE7AFA}" srcOrd="0" destOrd="0" presId="urn:microsoft.com/office/officeart/2005/8/layout/orgChart1"/>
    <dgm:cxn modelId="{AC9FAF42-298A-4034-A3BE-4819C23BBD11}" type="presOf" srcId="{97DCBD91-9C30-4586-AB2E-C322C763D507}" destId="{0B87A18E-23E5-42B0-8C72-A24B2DF718D9}" srcOrd="0" destOrd="0" presId="urn:microsoft.com/office/officeart/2005/8/layout/orgChart1"/>
    <dgm:cxn modelId="{10A6CB94-DD32-4042-AE35-89C69A203127}" type="presOf" srcId="{F33A2784-0288-4B3D-8DE4-627D9D2BDBC6}" destId="{73BED3F7-6D0A-4209-B470-DC3F7CDFBD16}" srcOrd="0" destOrd="0" presId="urn:microsoft.com/office/officeart/2005/8/layout/orgChart1"/>
    <dgm:cxn modelId="{3727F1EF-A1DF-4413-87CC-A50308142CEA}" srcId="{5ABBD874-6CF4-4492-BBD9-4F681A14A730}" destId="{5C14CFA0-8C04-42E2-A9A0-43A1C0298AF8}" srcOrd="1" destOrd="0" parTransId="{9175D550-1F6E-4791-8303-415CFFB1D8A3}" sibTransId="{313AE828-BA99-47B1-B38E-9F0A5400A8FE}"/>
    <dgm:cxn modelId="{CE75CFAD-3AAE-4C5D-97F1-9B62AF6BBC70}" srcId="{97DCBD91-9C30-4586-AB2E-C322C763D507}" destId="{5ABBD874-6CF4-4492-BBD9-4F681A14A730}" srcOrd="0" destOrd="0" parTransId="{F0AC7846-A439-4356-BF81-8E749C55B45B}" sibTransId="{65E6AAA6-4EB1-4536-ABB4-E4E8B3B2924A}"/>
    <dgm:cxn modelId="{890AAC4F-2DFE-4A3D-B094-A1F84E7E4BBE}" srcId="{F33A2784-0288-4B3D-8DE4-627D9D2BDBC6}" destId="{78DF8C40-8A4F-4C8D-B612-0DD8F8A82A7F}" srcOrd="1" destOrd="0" parTransId="{0E6CFDB4-94DB-41C1-B658-B40FEBF388EB}" sibTransId="{DD23B607-6E26-4160-99EE-58AE54A943FC}"/>
    <dgm:cxn modelId="{D0AFF1F3-4F92-41CD-BBBA-F1845A955479}" srcId="{5C14CFA0-8C04-42E2-A9A0-43A1C0298AF8}" destId="{30F06097-7FD9-48DE-AE9A-9719DA9E5DBF}" srcOrd="2" destOrd="0" parTransId="{B115CB58-713F-4BB1-AEDB-143EC1C10D75}" sibTransId="{CCA1C84B-E168-49AC-B197-F0F5DAAA6DDD}"/>
    <dgm:cxn modelId="{1C233A14-19E8-40E7-8DC4-753131709263}" type="presOf" srcId="{30F06097-7FD9-48DE-AE9A-9719DA9E5DBF}" destId="{44CAF8E9-C3CD-4EC0-A25F-0A168F512788}" srcOrd="0" destOrd="0" presId="urn:microsoft.com/office/officeart/2005/8/layout/orgChart1"/>
    <dgm:cxn modelId="{5D339F70-66A1-4632-A479-26019F2370E7}" type="presOf" srcId="{78DF8C40-8A4F-4C8D-B612-0DD8F8A82A7F}" destId="{0859850F-074E-4D3C-A47B-30B5DC3E2433}" srcOrd="0" destOrd="0" presId="urn:microsoft.com/office/officeart/2005/8/layout/orgChart1"/>
    <dgm:cxn modelId="{AA8D5CD7-0C33-465F-B62E-FA2C25DE5580}" srcId="{5ABBD874-6CF4-4492-BBD9-4F681A14A730}" destId="{F33A2784-0288-4B3D-8DE4-627D9D2BDBC6}" srcOrd="2" destOrd="0" parTransId="{9FDEFF34-3144-4E49-9B1D-089354B0EB28}" sibTransId="{1714CE5D-5D46-4057-A6FF-B3D2B7F55F7F}"/>
    <dgm:cxn modelId="{AA0FD980-6E76-4996-8572-B18A37B8A957}" type="presOf" srcId="{E4604CF0-8904-434B-BEB1-EA1875F0AF67}" destId="{67D47FD0-A1C3-46A2-88F8-87DEE35EB6DB}" srcOrd="1" destOrd="0" presId="urn:microsoft.com/office/officeart/2005/8/layout/orgChart1"/>
    <dgm:cxn modelId="{969F7483-85CF-45AB-9B40-0E821F5C1D30}" type="presOf" srcId="{B115CB58-713F-4BB1-AEDB-143EC1C10D75}" destId="{05098723-E014-410E-BF4A-A1201C70AEE6}" srcOrd="0" destOrd="0" presId="urn:microsoft.com/office/officeart/2005/8/layout/orgChart1"/>
    <dgm:cxn modelId="{4FA40E71-6E55-4FBC-B57D-F0EE452128F0}" type="presOf" srcId="{83764B51-0E44-45CA-AA2A-D3C1CC24608C}" destId="{FC4D36A1-0933-4272-A08E-2173ECC7AA3F}" srcOrd="1" destOrd="0" presId="urn:microsoft.com/office/officeart/2005/8/layout/orgChart1"/>
    <dgm:cxn modelId="{1BA4658C-0B29-4D1B-960E-EB0EAFAACA84}" type="presOf" srcId="{28745225-82AD-4F91-AAE3-B7DC5EEB784C}" destId="{BD0F2213-8D8F-4DA0-A2FA-FCCC6E6C53AD}" srcOrd="0" destOrd="0" presId="urn:microsoft.com/office/officeart/2005/8/layout/orgChart1"/>
    <dgm:cxn modelId="{69E26223-BBBC-4532-8DE3-E691813A4578}" type="presOf" srcId="{E4604CF0-8904-434B-BEB1-EA1875F0AF67}" destId="{DB5B8D0F-588F-45E2-936A-FD10FED09AFA}" srcOrd="0" destOrd="0" presId="urn:microsoft.com/office/officeart/2005/8/layout/orgChart1"/>
    <dgm:cxn modelId="{3DDFD7D4-E147-4727-860D-9EDAA6D98C0B}" type="presOf" srcId="{9FDEFF34-3144-4E49-9B1D-089354B0EB28}" destId="{E8BF27CA-6CF3-4669-97CD-B8E5B09616A1}" srcOrd="0" destOrd="0" presId="urn:microsoft.com/office/officeart/2005/8/layout/orgChart1"/>
    <dgm:cxn modelId="{0FD1217F-E8D6-447B-826F-99964F999AAF}" type="presOf" srcId="{5ABBD874-6CF4-4492-BBD9-4F681A14A730}" destId="{C3C424CF-3DDF-4DA1-9950-7077AFE7D1C3}" srcOrd="0" destOrd="0" presId="urn:microsoft.com/office/officeart/2005/8/layout/orgChart1"/>
    <dgm:cxn modelId="{DEB537DB-97D8-4124-B03A-E3D4221F92BC}" type="presOf" srcId="{0E6CFDB4-94DB-41C1-B658-B40FEBF388EB}" destId="{A4F70C8C-B857-4A9E-94B6-9D7FEA67446B}" srcOrd="0" destOrd="0" presId="urn:microsoft.com/office/officeart/2005/8/layout/orgChart1"/>
    <dgm:cxn modelId="{2036E685-69B8-4726-9EC9-D74E56A6AE42}" type="presOf" srcId="{3779C0CF-CB6F-4C0E-8DEA-4D112FFB9E48}" destId="{57ECABE3-1ABD-4AC9-9B19-55BB60BE7F1B}" srcOrd="0" destOrd="0" presId="urn:microsoft.com/office/officeart/2005/8/layout/orgChart1"/>
    <dgm:cxn modelId="{280456C4-DE91-4C2E-B9E4-57F8F6D37522}" type="presOf" srcId="{F33A2784-0288-4B3D-8DE4-627D9D2BDBC6}" destId="{4E08B41C-D24A-426A-8C11-D9E9E265D6DE}" srcOrd="1" destOrd="0" presId="urn:microsoft.com/office/officeart/2005/8/layout/orgChart1"/>
    <dgm:cxn modelId="{39D5C9E8-9602-4052-9588-1F6C32FD364B}" type="presParOf" srcId="{0B87A18E-23E5-42B0-8C72-A24B2DF718D9}" destId="{6EF85476-B8C3-4EE6-B629-7434694896A6}" srcOrd="0" destOrd="0" presId="urn:microsoft.com/office/officeart/2005/8/layout/orgChart1"/>
    <dgm:cxn modelId="{E3255598-188E-4497-B604-C34E5DE66C70}" type="presParOf" srcId="{6EF85476-B8C3-4EE6-B629-7434694896A6}" destId="{5A9E8D5C-F1BE-4317-BE2A-E1B5B30FC8FF}" srcOrd="0" destOrd="0" presId="urn:microsoft.com/office/officeart/2005/8/layout/orgChart1"/>
    <dgm:cxn modelId="{46EDEA46-C9E4-469B-860D-C842724865F1}" type="presParOf" srcId="{5A9E8D5C-F1BE-4317-BE2A-E1B5B30FC8FF}" destId="{C3C424CF-3DDF-4DA1-9950-7077AFE7D1C3}" srcOrd="0" destOrd="0" presId="urn:microsoft.com/office/officeart/2005/8/layout/orgChart1"/>
    <dgm:cxn modelId="{78995A68-713B-483D-8C17-8573F2281676}" type="presParOf" srcId="{5A9E8D5C-F1BE-4317-BE2A-E1B5B30FC8FF}" destId="{EB72263F-1377-42F0-9C76-39CEB18CD31B}" srcOrd="1" destOrd="0" presId="urn:microsoft.com/office/officeart/2005/8/layout/orgChart1"/>
    <dgm:cxn modelId="{D563FC8F-A714-4656-A1D6-84A3EC3EE492}" type="presParOf" srcId="{6EF85476-B8C3-4EE6-B629-7434694896A6}" destId="{53AD1A3B-C5C2-44F3-832E-1ABDECF4220C}" srcOrd="1" destOrd="0" presId="urn:microsoft.com/office/officeart/2005/8/layout/orgChart1"/>
    <dgm:cxn modelId="{630F8F4C-1B74-4D1D-8C37-3223FFFEB2FC}" type="presParOf" srcId="{53AD1A3B-C5C2-44F3-832E-1ABDECF4220C}" destId="{A9E4A3BA-5032-41BC-9F91-B277B6699DCB}" srcOrd="0" destOrd="0" presId="urn:microsoft.com/office/officeart/2005/8/layout/orgChart1"/>
    <dgm:cxn modelId="{2BA04AA4-3A1E-4C9D-ADDC-5CE6DDD143C8}" type="presParOf" srcId="{53AD1A3B-C5C2-44F3-832E-1ABDECF4220C}" destId="{DCD7E9F3-7A45-4B8C-A18C-D47934EED4D7}" srcOrd="1" destOrd="0" presId="urn:microsoft.com/office/officeart/2005/8/layout/orgChart1"/>
    <dgm:cxn modelId="{534C5E50-2D31-4643-BEBC-74A48B64AA29}" type="presParOf" srcId="{DCD7E9F3-7A45-4B8C-A18C-D47934EED4D7}" destId="{7B4BC25C-8149-4AC7-B107-11F0F5DE00AA}" srcOrd="0" destOrd="0" presId="urn:microsoft.com/office/officeart/2005/8/layout/orgChart1"/>
    <dgm:cxn modelId="{9AFEBF7E-91DB-40D9-928B-160A8652CA65}" type="presParOf" srcId="{7B4BC25C-8149-4AC7-B107-11F0F5DE00AA}" destId="{0D1C7C40-30E1-4C7E-A57B-5FEB30866184}" srcOrd="0" destOrd="0" presId="urn:microsoft.com/office/officeart/2005/8/layout/orgChart1"/>
    <dgm:cxn modelId="{B5A43A5E-EFB9-48CB-80B6-315A91355F62}" type="presParOf" srcId="{7B4BC25C-8149-4AC7-B107-11F0F5DE00AA}" destId="{D8CBB905-C743-492C-A930-D73871A741E7}" srcOrd="1" destOrd="0" presId="urn:microsoft.com/office/officeart/2005/8/layout/orgChart1"/>
    <dgm:cxn modelId="{D9111055-56C7-4D0D-9CFE-85C99730A4EA}" type="presParOf" srcId="{DCD7E9F3-7A45-4B8C-A18C-D47934EED4D7}" destId="{D14A62A2-9F04-4353-AC31-1C719BA9FC3F}" srcOrd="1" destOrd="0" presId="urn:microsoft.com/office/officeart/2005/8/layout/orgChart1"/>
    <dgm:cxn modelId="{589B1FC9-1092-48C8-8806-0A9D2B0DC2B8}" type="presParOf" srcId="{DCD7E9F3-7A45-4B8C-A18C-D47934EED4D7}" destId="{DC85710C-17E2-4596-9225-C6B221CD98E6}" srcOrd="2" destOrd="0" presId="urn:microsoft.com/office/officeart/2005/8/layout/orgChart1"/>
    <dgm:cxn modelId="{06DF11E4-335B-414B-B003-CFB8CCE57834}" type="presParOf" srcId="{DC85710C-17E2-4596-9225-C6B221CD98E6}" destId="{37A77169-0972-4401-A0B6-CB9A47BE7AFA}" srcOrd="0" destOrd="0" presId="urn:microsoft.com/office/officeart/2005/8/layout/orgChart1"/>
    <dgm:cxn modelId="{33C8D4E7-2FC2-45F1-90AA-89A1007A787A}" type="presParOf" srcId="{DC85710C-17E2-4596-9225-C6B221CD98E6}" destId="{6A2A8DF0-DFCE-40FE-B7CC-4B43A7C194BF}" srcOrd="1" destOrd="0" presId="urn:microsoft.com/office/officeart/2005/8/layout/orgChart1"/>
    <dgm:cxn modelId="{D1F218FC-54C5-4F4A-A470-500E1EDD231B}" type="presParOf" srcId="{6A2A8DF0-DFCE-40FE-B7CC-4B43A7C194BF}" destId="{725D050D-17F5-4C3C-B976-463EDACD3E29}" srcOrd="0" destOrd="0" presId="urn:microsoft.com/office/officeart/2005/8/layout/orgChart1"/>
    <dgm:cxn modelId="{172FE294-1ECF-41F7-875C-928651445487}" type="presParOf" srcId="{725D050D-17F5-4C3C-B976-463EDACD3E29}" destId="{9FFCFC97-E626-415C-95EB-E825D48A2534}" srcOrd="0" destOrd="0" presId="urn:microsoft.com/office/officeart/2005/8/layout/orgChart1"/>
    <dgm:cxn modelId="{E92EC679-362C-42FC-AC4B-5BF182D7CFDD}" type="presParOf" srcId="{725D050D-17F5-4C3C-B976-463EDACD3E29}" destId="{FC4D36A1-0933-4272-A08E-2173ECC7AA3F}" srcOrd="1" destOrd="0" presId="urn:microsoft.com/office/officeart/2005/8/layout/orgChart1"/>
    <dgm:cxn modelId="{FB6D2CEC-8788-4A21-A655-77717315203D}" type="presParOf" srcId="{6A2A8DF0-DFCE-40FE-B7CC-4B43A7C194BF}" destId="{36CEA0B1-1315-42AA-862E-B8178EEA4828}" srcOrd="1" destOrd="0" presId="urn:microsoft.com/office/officeart/2005/8/layout/orgChart1"/>
    <dgm:cxn modelId="{C9FB26E1-9629-4FFB-B1A6-5D2909C1BDC6}" type="presParOf" srcId="{6A2A8DF0-DFCE-40FE-B7CC-4B43A7C194BF}" destId="{24A11C02-9161-4182-9B1B-363E7AD6B646}" srcOrd="2" destOrd="0" presId="urn:microsoft.com/office/officeart/2005/8/layout/orgChart1"/>
    <dgm:cxn modelId="{A0D533B6-2939-405D-A5AF-62B4C269F6EA}" type="presParOf" srcId="{DC85710C-17E2-4596-9225-C6B221CD98E6}" destId="{6BE7A9CB-B837-4D99-81C9-9833AC571496}" srcOrd="2" destOrd="0" presId="urn:microsoft.com/office/officeart/2005/8/layout/orgChart1"/>
    <dgm:cxn modelId="{9370EFC5-ACFC-49DE-829B-433AB8B15DD0}" type="presParOf" srcId="{DC85710C-17E2-4596-9225-C6B221CD98E6}" destId="{C1F769D9-C965-4662-A74F-AD2ED08677E4}" srcOrd="3" destOrd="0" presId="urn:microsoft.com/office/officeart/2005/8/layout/orgChart1"/>
    <dgm:cxn modelId="{0989C434-8C6F-4D83-94D5-D7DE78C75E6A}" type="presParOf" srcId="{C1F769D9-C965-4662-A74F-AD2ED08677E4}" destId="{0063590C-1E12-41BA-9651-40D0D75D0147}" srcOrd="0" destOrd="0" presId="urn:microsoft.com/office/officeart/2005/8/layout/orgChart1"/>
    <dgm:cxn modelId="{A5BEF0AA-7580-40C4-A9DA-EF36F6C5C9D3}" type="presParOf" srcId="{0063590C-1E12-41BA-9651-40D0D75D0147}" destId="{BD0F2213-8D8F-4DA0-A2FA-FCCC6E6C53AD}" srcOrd="0" destOrd="0" presId="urn:microsoft.com/office/officeart/2005/8/layout/orgChart1"/>
    <dgm:cxn modelId="{FB1FF76F-77E1-46CC-AD24-75D2BC1FC98A}" type="presParOf" srcId="{0063590C-1E12-41BA-9651-40D0D75D0147}" destId="{DD4AEA8F-2386-4E08-A880-483970FE2077}" srcOrd="1" destOrd="0" presId="urn:microsoft.com/office/officeart/2005/8/layout/orgChart1"/>
    <dgm:cxn modelId="{EBB5CFDA-C154-4816-B696-E388275323C7}" type="presParOf" srcId="{C1F769D9-C965-4662-A74F-AD2ED08677E4}" destId="{16776125-AD29-44E4-8E13-F90FB1B02346}" srcOrd="1" destOrd="0" presId="urn:microsoft.com/office/officeart/2005/8/layout/orgChart1"/>
    <dgm:cxn modelId="{19F836E1-12B6-4DE9-9680-15C49B13D4FE}" type="presParOf" srcId="{C1F769D9-C965-4662-A74F-AD2ED08677E4}" destId="{D6AE213E-0565-4F63-99A8-A7C91DBECE99}" srcOrd="2" destOrd="0" presId="urn:microsoft.com/office/officeart/2005/8/layout/orgChart1"/>
    <dgm:cxn modelId="{CB10698C-D226-4427-A0DA-309894D70297}" type="presParOf" srcId="{DC85710C-17E2-4596-9225-C6B221CD98E6}" destId="{05098723-E014-410E-BF4A-A1201C70AEE6}" srcOrd="4" destOrd="0" presId="urn:microsoft.com/office/officeart/2005/8/layout/orgChart1"/>
    <dgm:cxn modelId="{FB86820D-D8BD-4F77-9022-36E8BEDE56EF}" type="presParOf" srcId="{DC85710C-17E2-4596-9225-C6B221CD98E6}" destId="{9EE9392B-7154-4B3C-B676-1FD262A8CD45}" srcOrd="5" destOrd="0" presId="urn:microsoft.com/office/officeart/2005/8/layout/orgChart1"/>
    <dgm:cxn modelId="{329DD366-20BD-42EA-86EA-6CBFCB4C26B5}" type="presParOf" srcId="{9EE9392B-7154-4B3C-B676-1FD262A8CD45}" destId="{9C38235B-51D7-484A-8BE3-B927CE05F692}" srcOrd="0" destOrd="0" presId="urn:microsoft.com/office/officeart/2005/8/layout/orgChart1"/>
    <dgm:cxn modelId="{4DDCBABA-239B-426C-8DB8-06F439690FB0}" type="presParOf" srcId="{9C38235B-51D7-484A-8BE3-B927CE05F692}" destId="{44CAF8E9-C3CD-4EC0-A25F-0A168F512788}" srcOrd="0" destOrd="0" presId="urn:microsoft.com/office/officeart/2005/8/layout/orgChart1"/>
    <dgm:cxn modelId="{506CAED6-C151-4154-9040-1AFB1C101B7A}" type="presParOf" srcId="{9C38235B-51D7-484A-8BE3-B927CE05F692}" destId="{A3C2DAF7-5AB0-4F81-91CE-61C2739ECAE7}" srcOrd="1" destOrd="0" presId="urn:microsoft.com/office/officeart/2005/8/layout/orgChart1"/>
    <dgm:cxn modelId="{52FD22C3-56A5-4FB1-8125-144DCD3DEF56}" type="presParOf" srcId="{9EE9392B-7154-4B3C-B676-1FD262A8CD45}" destId="{1E5DBF16-DDC6-4C1D-AA8F-715B80869DDD}" srcOrd="1" destOrd="0" presId="urn:microsoft.com/office/officeart/2005/8/layout/orgChart1"/>
    <dgm:cxn modelId="{2265D69B-39FC-4C7E-A469-3172F5A98D4A}" type="presParOf" srcId="{9EE9392B-7154-4B3C-B676-1FD262A8CD45}" destId="{23C14350-E744-47EF-878B-EA48A8D41CDB}" srcOrd="2" destOrd="0" presId="urn:microsoft.com/office/officeart/2005/8/layout/orgChart1"/>
    <dgm:cxn modelId="{07477BFA-59EC-412C-B01A-0151AB7A6648}" type="presParOf" srcId="{53AD1A3B-C5C2-44F3-832E-1ABDECF4220C}" destId="{E8BF27CA-6CF3-4669-97CD-B8E5B09616A1}" srcOrd="2" destOrd="0" presId="urn:microsoft.com/office/officeart/2005/8/layout/orgChart1"/>
    <dgm:cxn modelId="{C0DD2E42-6324-4568-8F57-84A703CBC8EC}" type="presParOf" srcId="{53AD1A3B-C5C2-44F3-832E-1ABDECF4220C}" destId="{EF87A544-195E-4673-92A5-325DAE0934BC}" srcOrd="3" destOrd="0" presId="urn:microsoft.com/office/officeart/2005/8/layout/orgChart1"/>
    <dgm:cxn modelId="{67DC9DC5-4E0E-4EB9-9D16-349F13707C2E}" type="presParOf" srcId="{EF87A544-195E-4673-92A5-325DAE0934BC}" destId="{930236E2-0EAF-49BE-81A3-EC8B214366D7}" srcOrd="0" destOrd="0" presId="urn:microsoft.com/office/officeart/2005/8/layout/orgChart1"/>
    <dgm:cxn modelId="{80453A73-5073-4C35-BE56-1BA8699EC517}" type="presParOf" srcId="{930236E2-0EAF-49BE-81A3-EC8B214366D7}" destId="{73BED3F7-6D0A-4209-B470-DC3F7CDFBD16}" srcOrd="0" destOrd="0" presId="urn:microsoft.com/office/officeart/2005/8/layout/orgChart1"/>
    <dgm:cxn modelId="{DA8F18A0-4B52-4A8B-9D18-8D7564409ACA}" type="presParOf" srcId="{930236E2-0EAF-49BE-81A3-EC8B214366D7}" destId="{4E08B41C-D24A-426A-8C11-D9E9E265D6DE}" srcOrd="1" destOrd="0" presId="urn:microsoft.com/office/officeart/2005/8/layout/orgChart1"/>
    <dgm:cxn modelId="{634B6E8B-799B-4081-A912-D4A1B51C6058}" type="presParOf" srcId="{EF87A544-195E-4673-92A5-325DAE0934BC}" destId="{6B5146A6-23F3-45A6-A969-6CFA3906FD76}" srcOrd="1" destOrd="0" presId="urn:microsoft.com/office/officeart/2005/8/layout/orgChart1"/>
    <dgm:cxn modelId="{72807707-BD19-4832-A19E-C04013AB1782}" type="presParOf" srcId="{EF87A544-195E-4673-92A5-325DAE0934BC}" destId="{82D73521-123D-4648-9FF3-9093734C6CEC}" srcOrd="2" destOrd="0" presId="urn:microsoft.com/office/officeart/2005/8/layout/orgChart1"/>
    <dgm:cxn modelId="{5F39AA0C-FB6E-4AC4-93C6-B2EDF38C99CE}" type="presParOf" srcId="{82D73521-123D-4648-9FF3-9093734C6CEC}" destId="{9BFAA886-2A38-4346-814B-B41B743106ED}" srcOrd="0" destOrd="0" presId="urn:microsoft.com/office/officeart/2005/8/layout/orgChart1"/>
    <dgm:cxn modelId="{11B68A2A-2D49-4806-B983-86F2B4DFB259}" type="presParOf" srcId="{82D73521-123D-4648-9FF3-9093734C6CEC}" destId="{5B482DB6-726B-4765-942E-F6573BD73AFE}" srcOrd="1" destOrd="0" presId="urn:microsoft.com/office/officeart/2005/8/layout/orgChart1"/>
    <dgm:cxn modelId="{0C269CFC-8E26-4226-93FC-D288DBB1438C}" type="presParOf" srcId="{5B482DB6-726B-4765-942E-F6573BD73AFE}" destId="{7C2BD655-29BA-4779-B45F-E3CFDF740D4C}" srcOrd="0" destOrd="0" presId="urn:microsoft.com/office/officeart/2005/8/layout/orgChart1"/>
    <dgm:cxn modelId="{6019AC5B-A8EA-4FF8-8A76-1E3588DD71CA}" type="presParOf" srcId="{7C2BD655-29BA-4779-B45F-E3CFDF740D4C}" destId="{658D78C8-4DBB-442B-8696-E3FE2DC8B086}" srcOrd="0" destOrd="0" presId="urn:microsoft.com/office/officeart/2005/8/layout/orgChart1"/>
    <dgm:cxn modelId="{56B27D09-E5A1-4C41-BB18-F0A2E97D8527}" type="presParOf" srcId="{7C2BD655-29BA-4779-B45F-E3CFDF740D4C}" destId="{AFBBFA9A-44ED-4F75-BACF-6F3795E2F95C}" srcOrd="1" destOrd="0" presId="urn:microsoft.com/office/officeart/2005/8/layout/orgChart1"/>
    <dgm:cxn modelId="{EE50C284-F61A-4394-BF36-1A05269629A8}" type="presParOf" srcId="{5B482DB6-726B-4765-942E-F6573BD73AFE}" destId="{BCE2A0AC-F895-462C-AA12-98221E35B644}" srcOrd="1" destOrd="0" presId="urn:microsoft.com/office/officeart/2005/8/layout/orgChart1"/>
    <dgm:cxn modelId="{24771233-D95E-4D94-BEC6-5EBC43F20D09}" type="presParOf" srcId="{5B482DB6-726B-4765-942E-F6573BD73AFE}" destId="{8E5248D7-3A66-4E77-A2EF-CC5C51C4BCD1}" srcOrd="2" destOrd="0" presId="urn:microsoft.com/office/officeart/2005/8/layout/orgChart1"/>
    <dgm:cxn modelId="{D43A81BC-0E3A-4A93-8718-596AE06DD48E}" type="presParOf" srcId="{82D73521-123D-4648-9FF3-9093734C6CEC}" destId="{A4F70C8C-B857-4A9E-94B6-9D7FEA67446B}" srcOrd="2" destOrd="0" presId="urn:microsoft.com/office/officeart/2005/8/layout/orgChart1"/>
    <dgm:cxn modelId="{33511CA5-E8BC-4533-B0FC-77614E669F62}" type="presParOf" srcId="{82D73521-123D-4648-9FF3-9093734C6CEC}" destId="{793B2FE4-B485-4E1A-B94E-10D396C3A89C}" srcOrd="3" destOrd="0" presId="urn:microsoft.com/office/officeart/2005/8/layout/orgChart1"/>
    <dgm:cxn modelId="{E4A89120-61CF-498E-942C-01319B75ACD6}" type="presParOf" srcId="{793B2FE4-B485-4E1A-B94E-10D396C3A89C}" destId="{7D557CBE-215F-47D2-92B9-AE9781BEC0A1}" srcOrd="0" destOrd="0" presId="urn:microsoft.com/office/officeart/2005/8/layout/orgChart1"/>
    <dgm:cxn modelId="{A1CFC144-166B-43F1-AF37-48AED2BF54E6}" type="presParOf" srcId="{7D557CBE-215F-47D2-92B9-AE9781BEC0A1}" destId="{0859850F-074E-4D3C-A47B-30B5DC3E2433}" srcOrd="0" destOrd="0" presId="urn:microsoft.com/office/officeart/2005/8/layout/orgChart1"/>
    <dgm:cxn modelId="{9C5643E4-0995-40A6-8FB9-94BF1CD53E30}" type="presParOf" srcId="{7D557CBE-215F-47D2-92B9-AE9781BEC0A1}" destId="{1BAC1E70-000A-4AC1-A606-CA1E8162C8F2}" srcOrd="1" destOrd="0" presId="urn:microsoft.com/office/officeart/2005/8/layout/orgChart1"/>
    <dgm:cxn modelId="{7E0C73C9-CDF9-46B9-B69A-322945301761}" type="presParOf" srcId="{793B2FE4-B485-4E1A-B94E-10D396C3A89C}" destId="{DDAD166E-A253-4B4A-9976-70FDA7F5FE2D}" srcOrd="1" destOrd="0" presId="urn:microsoft.com/office/officeart/2005/8/layout/orgChart1"/>
    <dgm:cxn modelId="{0F222615-4F11-4406-AF51-51B34E6C0F10}" type="presParOf" srcId="{793B2FE4-B485-4E1A-B94E-10D396C3A89C}" destId="{7B5D4A31-E1AD-4D33-A343-7B48EDDC3CA8}" srcOrd="2" destOrd="0" presId="urn:microsoft.com/office/officeart/2005/8/layout/orgChart1"/>
    <dgm:cxn modelId="{B733EA0E-B019-4DED-8855-23B88678A295}" type="presParOf" srcId="{6EF85476-B8C3-4EE6-B629-7434694896A6}" destId="{2FFBCB50-39D8-43DA-B62A-E72E1EB07D0B}" srcOrd="2" destOrd="0" presId="urn:microsoft.com/office/officeart/2005/8/layout/orgChart1"/>
    <dgm:cxn modelId="{D8AB1631-8D68-460E-9108-2F5D068EE7C2}" type="presParOf" srcId="{2FFBCB50-39D8-43DA-B62A-E72E1EB07D0B}" destId="{57ECABE3-1ABD-4AC9-9B19-55BB60BE7F1B}" srcOrd="0" destOrd="0" presId="urn:microsoft.com/office/officeart/2005/8/layout/orgChart1"/>
    <dgm:cxn modelId="{97DD2379-DAC0-4CBF-B53C-FDBCCCCBBEEF}" type="presParOf" srcId="{2FFBCB50-39D8-43DA-B62A-E72E1EB07D0B}" destId="{A9CFAEEB-A0FF-421B-85CC-BC49E552207E}" srcOrd="1" destOrd="0" presId="urn:microsoft.com/office/officeart/2005/8/layout/orgChart1"/>
    <dgm:cxn modelId="{154B043B-9AEF-4EA5-B3A3-A8CA059A7EBA}" type="presParOf" srcId="{A9CFAEEB-A0FF-421B-85CC-BC49E552207E}" destId="{6A46B9D0-FCDA-4ED8-A30C-F60810DB870D}" srcOrd="0" destOrd="0" presId="urn:microsoft.com/office/officeart/2005/8/layout/orgChart1"/>
    <dgm:cxn modelId="{31966804-5BA1-465C-99DB-7B7531CDE465}" type="presParOf" srcId="{6A46B9D0-FCDA-4ED8-A30C-F60810DB870D}" destId="{DB5B8D0F-588F-45E2-936A-FD10FED09AFA}" srcOrd="0" destOrd="0" presId="urn:microsoft.com/office/officeart/2005/8/layout/orgChart1"/>
    <dgm:cxn modelId="{1C878D3F-2652-44C8-89AA-BD0798676E38}" type="presParOf" srcId="{6A46B9D0-FCDA-4ED8-A30C-F60810DB870D}" destId="{67D47FD0-A1C3-46A2-88F8-87DEE35EB6DB}" srcOrd="1" destOrd="0" presId="urn:microsoft.com/office/officeart/2005/8/layout/orgChart1"/>
    <dgm:cxn modelId="{EEAC8016-39C6-441E-A56E-7F40438C1438}" type="presParOf" srcId="{A9CFAEEB-A0FF-421B-85CC-BC49E552207E}" destId="{5FB0CDCD-0AD1-4A0D-83A6-1FC207DCF2F3}" srcOrd="1" destOrd="0" presId="urn:microsoft.com/office/officeart/2005/8/layout/orgChart1"/>
    <dgm:cxn modelId="{7B04660F-EFA4-4787-8EB8-9C783C7019BC}" type="presParOf" srcId="{A9CFAEEB-A0FF-421B-85CC-BC49E552207E}" destId="{F57EB825-6939-486E-A9C4-B308F9CF0D6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15CE0C0F-36AD-414C-BB0C-B6B697EB7EEA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3D0D322-84E0-4216-BA70-6C6FCE1B9C8C}">
      <dgm:prSet phldrT="[Texto]" custT="1"/>
      <dgm:spPr/>
      <dgm:t>
        <a:bodyPr/>
        <a:lstStyle/>
        <a:p>
          <a:r>
            <a:rPr lang="es-ES" sz="1200" dirty="0"/>
            <a:t>Jefe (a) de Estancias Infantiles</a:t>
          </a:r>
        </a:p>
      </dgm:t>
    </dgm:pt>
    <dgm:pt modelId="{DC2C7261-7138-482D-9513-CE78226459B1}" type="parTrans" cxnId="{DFC117DD-13F7-45E8-A8B7-B6C39A8E838E}">
      <dgm:prSet/>
      <dgm:spPr/>
      <dgm:t>
        <a:bodyPr/>
        <a:lstStyle/>
        <a:p>
          <a:endParaRPr lang="es-ES" sz="1200"/>
        </a:p>
      </dgm:t>
    </dgm:pt>
    <dgm:pt modelId="{96FFC0E2-31AC-467F-A147-99AC3B5FCA2E}" type="sibTrans" cxnId="{DFC117DD-13F7-45E8-A8B7-B6C39A8E838E}">
      <dgm:prSet/>
      <dgm:spPr/>
      <dgm:t>
        <a:bodyPr/>
        <a:lstStyle/>
        <a:p>
          <a:endParaRPr lang="es-ES" sz="1200"/>
        </a:p>
      </dgm:t>
    </dgm:pt>
    <dgm:pt modelId="{87E800DA-2EF8-4214-AAE5-A562CF0C8ECB}">
      <dgm:prSet phldrT="[Texto]" custT="1"/>
      <dgm:spPr/>
      <dgm:t>
        <a:bodyPr/>
        <a:lstStyle/>
        <a:p>
          <a:r>
            <a:rPr lang="es-ES" sz="1200" dirty="0"/>
            <a:t>Administrador (a) E.I. “Laura Barragán” </a:t>
          </a:r>
        </a:p>
      </dgm:t>
    </dgm:pt>
    <dgm:pt modelId="{8F687AD7-6E20-4F4D-BD91-94D154FB420C}" type="parTrans" cxnId="{C8066A33-4282-4C84-A98F-B390CD47ED87}">
      <dgm:prSet/>
      <dgm:spPr/>
      <dgm:t>
        <a:bodyPr/>
        <a:lstStyle/>
        <a:p>
          <a:endParaRPr lang="es-ES" sz="1200"/>
        </a:p>
      </dgm:t>
    </dgm:pt>
    <dgm:pt modelId="{0469EA6E-989A-440C-A7A0-896EC8A3213E}" type="sibTrans" cxnId="{C8066A33-4282-4C84-A98F-B390CD47ED87}">
      <dgm:prSet/>
      <dgm:spPr/>
      <dgm:t>
        <a:bodyPr/>
        <a:lstStyle/>
        <a:p>
          <a:endParaRPr lang="es-ES" sz="1200"/>
        </a:p>
      </dgm:t>
    </dgm:pt>
    <dgm:pt modelId="{0B654020-05AB-4A79-82B2-BA8412202378}">
      <dgm:prSet phldrT="[Texto]" custT="1"/>
      <dgm:spPr/>
      <dgm:t>
        <a:bodyPr/>
        <a:lstStyle/>
        <a:p>
          <a:r>
            <a:rPr lang="es-ES" sz="1200" dirty="0"/>
            <a:t>Niñera (o)  Club de Desarrollo </a:t>
          </a:r>
          <a:r>
            <a:rPr lang="es-ES" sz="1200" dirty="0" err="1"/>
            <a:t>Inf</a:t>
          </a:r>
          <a:r>
            <a:rPr lang="es-ES" sz="1200" dirty="0"/>
            <a:t>. “</a:t>
          </a:r>
          <a:r>
            <a:rPr lang="es-ES" sz="1200" dirty="0" err="1"/>
            <a:t>Fom</a:t>
          </a:r>
          <a:r>
            <a:rPr lang="es-ES" sz="1200" dirty="0"/>
            <a:t>. 114 ” </a:t>
          </a:r>
        </a:p>
      </dgm:t>
    </dgm:pt>
    <dgm:pt modelId="{ADE6C389-1AFF-420C-8B5F-1A1851B3447B}" type="parTrans" cxnId="{3F8C6323-D064-4872-98DC-74B1FA459472}">
      <dgm:prSet/>
      <dgm:spPr/>
      <dgm:t>
        <a:bodyPr/>
        <a:lstStyle/>
        <a:p>
          <a:endParaRPr lang="es-ES" sz="1200"/>
        </a:p>
      </dgm:t>
    </dgm:pt>
    <dgm:pt modelId="{E22D9584-BF15-439E-A836-1CFC3E45876C}" type="sibTrans" cxnId="{3F8C6323-D064-4872-98DC-74B1FA459472}">
      <dgm:prSet/>
      <dgm:spPr/>
      <dgm:t>
        <a:bodyPr/>
        <a:lstStyle/>
        <a:p>
          <a:endParaRPr lang="es-ES" sz="1200"/>
        </a:p>
      </dgm:t>
    </dgm:pt>
    <dgm:pt modelId="{1B896536-7982-4CBE-92CB-D5C68B89151B}">
      <dgm:prSet phldrT="[Texto]" custT="1"/>
      <dgm:spPr/>
      <dgm:t>
        <a:bodyPr/>
        <a:lstStyle/>
        <a:p>
          <a:r>
            <a:rPr lang="es-ES" sz="1200" dirty="0"/>
            <a:t>Encargado (a) Sección E.I. “Fomerrey  114”  </a:t>
          </a:r>
        </a:p>
      </dgm:t>
    </dgm:pt>
    <dgm:pt modelId="{200CCF98-E997-4A7C-A528-3173344D6414}" type="parTrans" cxnId="{7C21802C-DF03-4AAB-A74B-C0823ED59820}">
      <dgm:prSet/>
      <dgm:spPr/>
      <dgm:t>
        <a:bodyPr/>
        <a:lstStyle/>
        <a:p>
          <a:endParaRPr lang="es-ES" sz="1200"/>
        </a:p>
      </dgm:t>
    </dgm:pt>
    <dgm:pt modelId="{07B172A9-5558-4350-800B-7B08F5AF3DB0}" type="sibTrans" cxnId="{7C21802C-DF03-4AAB-A74B-C0823ED59820}">
      <dgm:prSet/>
      <dgm:spPr/>
      <dgm:t>
        <a:bodyPr/>
        <a:lstStyle/>
        <a:p>
          <a:endParaRPr lang="es-ES" sz="1200"/>
        </a:p>
      </dgm:t>
    </dgm:pt>
    <dgm:pt modelId="{56B4F5F2-1DCF-47F9-BA05-99AB4F456154}">
      <dgm:prSet custT="1"/>
      <dgm:spPr/>
      <dgm:t>
        <a:bodyPr/>
        <a:lstStyle/>
        <a:p>
          <a:r>
            <a:rPr lang="es-ES" sz="1200" dirty="0"/>
            <a:t>Auxiliar E.I. “</a:t>
          </a:r>
          <a:r>
            <a:rPr lang="es-ES" sz="1200" dirty="0" err="1"/>
            <a:t>Provileón</a:t>
          </a:r>
          <a:r>
            <a:rPr lang="es-ES" sz="1200" dirty="0"/>
            <a:t>”    </a:t>
          </a:r>
        </a:p>
      </dgm:t>
    </dgm:pt>
    <dgm:pt modelId="{339D537D-2459-484B-B879-F4C2FA22C04A}" type="parTrans" cxnId="{63C108A0-4DD3-4524-8C33-702270A3AB4B}">
      <dgm:prSet/>
      <dgm:spPr/>
      <dgm:t>
        <a:bodyPr/>
        <a:lstStyle/>
        <a:p>
          <a:endParaRPr lang="es-ES" sz="1200"/>
        </a:p>
      </dgm:t>
    </dgm:pt>
    <dgm:pt modelId="{DA20BEB4-5B3F-417E-9045-F179595EF11F}" type="sibTrans" cxnId="{63C108A0-4DD3-4524-8C33-702270A3AB4B}">
      <dgm:prSet/>
      <dgm:spPr/>
      <dgm:t>
        <a:bodyPr/>
        <a:lstStyle/>
        <a:p>
          <a:endParaRPr lang="es-ES" sz="1200"/>
        </a:p>
      </dgm:t>
    </dgm:pt>
    <dgm:pt modelId="{4C6F69F5-BDB5-442C-97C8-05076CBA37D4}" type="asst">
      <dgm:prSet custT="1"/>
      <dgm:spPr/>
      <dgm:t>
        <a:bodyPr/>
        <a:lstStyle/>
        <a:p>
          <a:r>
            <a:rPr lang="es-ES" sz="1200" dirty="0"/>
            <a:t>Educador (a) </a:t>
          </a:r>
        </a:p>
      </dgm:t>
    </dgm:pt>
    <dgm:pt modelId="{B202623D-9ED6-4299-9CF1-6E215006B40F}" type="parTrans" cxnId="{61B321E8-CDD6-4995-9E61-D1000805AE73}">
      <dgm:prSet/>
      <dgm:spPr/>
      <dgm:t>
        <a:bodyPr/>
        <a:lstStyle/>
        <a:p>
          <a:endParaRPr lang="es-ES" sz="1200"/>
        </a:p>
      </dgm:t>
    </dgm:pt>
    <dgm:pt modelId="{98CB4C63-92D6-4D36-98A8-0696FD3690C6}" type="sibTrans" cxnId="{61B321E8-CDD6-4995-9E61-D1000805AE73}">
      <dgm:prSet/>
      <dgm:spPr/>
      <dgm:t>
        <a:bodyPr/>
        <a:lstStyle/>
        <a:p>
          <a:endParaRPr lang="es-ES" sz="1200"/>
        </a:p>
      </dgm:t>
    </dgm:pt>
    <dgm:pt modelId="{F03EC725-3287-4346-B5CD-AD9ACEECAA42}" type="asst">
      <dgm:prSet custT="1"/>
      <dgm:spPr/>
      <dgm:t>
        <a:bodyPr/>
        <a:lstStyle/>
        <a:p>
          <a:r>
            <a:rPr lang="es-ES" sz="1200" dirty="0"/>
            <a:t>Niñeras (os) </a:t>
          </a:r>
        </a:p>
      </dgm:t>
    </dgm:pt>
    <dgm:pt modelId="{F9EF1CC2-705F-44DD-A271-03F0F153B82E}" type="parTrans" cxnId="{9B1D5566-7889-4F30-851A-C51CEAB4A39A}">
      <dgm:prSet/>
      <dgm:spPr/>
      <dgm:t>
        <a:bodyPr/>
        <a:lstStyle/>
        <a:p>
          <a:endParaRPr lang="es-ES" sz="1200"/>
        </a:p>
      </dgm:t>
    </dgm:pt>
    <dgm:pt modelId="{A166ED4E-785A-4D6A-A87D-7A64271782A2}" type="sibTrans" cxnId="{9B1D5566-7889-4F30-851A-C51CEAB4A39A}">
      <dgm:prSet/>
      <dgm:spPr/>
      <dgm:t>
        <a:bodyPr/>
        <a:lstStyle/>
        <a:p>
          <a:endParaRPr lang="es-ES" sz="1200"/>
        </a:p>
      </dgm:t>
    </dgm:pt>
    <dgm:pt modelId="{98783A00-5F67-4251-9C98-2A5141F30B77}" type="asst">
      <dgm:prSet custT="1"/>
      <dgm:spPr/>
      <dgm:t>
        <a:bodyPr/>
        <a:lstStyle/>
        <a:p>
          <a:r>
            <a:rPr lang="es-ES" sz="1200" dirty="0"/>
            <a:t>Auxiliar Administrativo (a) </a:t>
          </a:r>
        </a:p>
      </dgm:t>
    </dgm:pt>
    <dgm:pt modelId="{F2990946-246B-420D-8E53-ACBC256E86D0}" type="parTrans" cxnId="{CC703AA3-BE1E-44FC-9AC4-7273B5B9B20A}">
      <dgm:prSet/>
      <dgm:spPr/>
      <dgm:t>
        <a:bodyPr/>
        <a:lstStyle/>
        <a:p>
          <a:endParaRPr lang="es-ES" sz="1200"/>
        </a:p>
      </dgm:t>
    </dgm:pt>
    <dgm:pt modelId="{47EA4AAC-7FE5-41D4-930D-01E28CD4F18A}" type="sibTrans" cxnId="{CC703AA3-BE1E-44FC-9AC4-7273B5B9B20A}">
      <dgm:prSet/>
      <dgm:spPr/>
      <dgm:t>
        <a:bodyPr/>
        <a:lstStyle/>
        <a:p>
          <a:endParaRPr lang="es-ES" sz="1200"/>
        </a:p>
      </dgm:t>
    </dgm:pt>
    <dgm:pt modelId="{26110E7B-517F-4203-A333-147F0F32E4D7}" type="asst">
      <dgm:prSet custT="1"/>
      <dgm:spPr/>
      <dgm:t>
        <a:bodyPr/>
        <a:lstStyle/>
        <a:p>
          <a:r>
            <a:rPr lang="es-ES" sz="1200" dirty="0"/>
            <a:t>Ayudante Mantenimiento </a:t>
          </a:r>
        </a:p>
      </dgm:t>
    </dgm:pt>
    <dgm:pt modelId="{050131FE-977C-4A95-951E-6FD0A2C2B3AC}" type="parTrans" cxnId="{192C3E41-300B-46B1-8B0E-F4FBD2F00A24}">
      <dgm:prSet/>
      <dgm:spPr/>
      <dgm:t>
        <a:bodyPr/>
        <a:lstStyle/>
        <a:p>
          <a:endParaRPr lang="es-ES" sz="1200"/>
        </a:p>
      </dgm:t>
    </dgm:pt>
    <dgm:pt modelId="{E0F65017-11D2-4746-90BA-D1E86971EF84}" type="sibTrans" cxnId="{192C3E41-300B-46B1-8B0E-F4FBD2F00A24}">
      <dgm:prSet/>
      <dgm:spPr/>
      <dgm:t>
        <a:bodyPr/>
        <a:lstStyle/>
        <a:p>
          <a:endParaRPr lang="es-ES" sz="1200"/>
        </a:p>
      </dgm:t>
    </dgm:pt>
    <dgm:pt modelId="{E865FDA6-A3D4-40FA-B345-68394B6D7109}" type="asst">
      <dgm:prSet custT="1"/>
      <dgm:spPr/>
      <dgm:t>
        <a:bodyPr/>
        <a:lstStyle/>
        <a:p>
          <a:r>
            <a:rPr lang="es-ES" sz="1200" dirty="0"/>
            <a:t>Auxiliar </a:t>
          </a:r>
        </a:p>
      </dgm:t>
    </dgm:pt>
    <dgm:pt modelId="{C539E62E-FF8F-47FF-9677-FC1529879C04}" type="parTrans" cxnId="{B5631EBC-3323-47AA-8643-9990B644EB8C}">
      <dgm:prSet/>
      <dgm:spPr/>
      <dgm:t>
        <a:bodyPr/>
        <a:lstStyle/>
        <a:p>
          <a:endParaRPr lang="es-ES" sz="1200"/>
        </a:p>
      </dgm:t>
    </dgm:pt>
    <dgm:pt modelId="{6C5DACBF-9F8D-4588-AACA-57F2098E4762}" type="sibTrans" cxnId="{B5631EBC-3323-47AA-8643-9990B644EB8C}">
      <dgm:prSet/>
      <dgm:spPr/>
      <dgm:t>
        <a:bodyPr/>
        <a:lstStyle/>
        <a:p>
          <a:endParaRPr lang="es-ES" sz="1200"/>
        </a:p>
      </dgm:t>
    </dgm:pt>
    <dgm:pt modelId="{018A9522-EF7C-4DAB-A32E-49CF2BF84DF8}" type="asst">
      <dgm:prSet custT="1"/>
      <dgm:spPr/>
      <dgm:t>
        <a:bodyPr/>
        <a:lstStyle/>
        <a:p>
          <a:r>
            <a:rPr lang="es-ES" sz="1200" dirty="0"/>
            <a:t>Enfermera (o) </a:t>
          </a:r>
        </a:p>
      </dgm:t>
    </dgm:pt>
    <dgm:pt modelId="{9C7B4049-23CD-4A39-8EE9-500F8D37B264}" type="parTrans" cxnId="{5FA17FDA-E7CD-4FA1-90CD-D4A98DC11A53}">
      <dgm:prSet/>
      <dgm:spPr/>
      <dgm:t>
        <a:bodyPr/>
        <a:lstStyle/>
        <a:p>
          <a:endParaRPr lang="es-ES" sz="1200"/>
        </a:p>
      </dgm:t>
    </dgm:pt>
    <dgm:pt modelId="{2D920E62-5238-472D-B763-FA4419566BD6}" type="sibTrans" cxnId="{5FA17FDA-E7CD-4FA1-90CD-D4A98DC11A53}">
      <dgm:prSet/>
      <dgm:spPr/>
      <dgm:t>
        <a:bodyPr/>
        <a:lstStyle/>
        <a:p>
          <a:endParaRPr lang="es-ES" sz="1200"/>
        </a:p>
      </dgm:t>
    </dgm:pt>
    <dgm:pt modelId="{D65DD178-8906-45D8-B606-A87106549D70}" type="asst">
      <dgm:prSet custT="1"/>
      <dgm:spPr/>
      <dgm:t>
        <a:bodyPr/>
        <a:lstStyle/>
        <a:p>
          <a:r>
            <a:rPr lang="es-ES" sz="1200" dirty="0"/>
            <a:t>Niñeras (os) </a:t>
          </a:r>
        </a:p>
      </dgm:t>
    </dgm:pt>
    <dgm:pt modelId="{314049AA-AA7F-4708-B16C-B7E2ADBC1447}" type="parTrans" cxnId="{2711E80F-88D2-4D9F-9CE9-8AB094087489}">
      <dgm:prSet/>
      <dgm:spPr/>
      <dgm:t>
        <a:bodyPr/>
        <a:lstStyle/>
        <a:p>
          <a:endParaRPr lang="es-ES" sz="1200"/>
        </a:p>
      </dgm:t>
    </dgm:pt>
    <dgm:pt modelId="{3AFF342C-8F78-49C0-B14A-3517DD4B4451}" type="sibTrans" cxnId="{2711E80F-88D2-4D9F-9CE9-8AB094087489}">
      <dgm:prSet/>
      <dgm:spPr/>
      <dgm:t>
        <a:bodyPr/>
        <a:lstStyle/>
        <a:p>
          <a:endParaRPr lang="es-ES" sz="1200"/>
        </a:p>
      </dgm:t>
    </dgm:pt>
    <dgm:pt modelId="{5B759BEB-34F6-460E-95DA-EEDD786C4FB9}" type="asst">
      <dgm:prSet custT="1"/>
      <dgm:spPr/>
      <dgm:t>
        <a:bodyPr/>
        <a:lstStyle/>
        <a:p>
          <a:r>
            <a:rPr lang="es-ES" sz="1200" dirty="0"/>
            <a:t>Educador (a) </a:t>
          </a:r>
        </a:p>
      </dgm:t>
    </dgm:pt>
    <dgm:pt modelId="{E0ACE0C0-BA3C-4D00-B2D7-063B61C29B3F}" type="parTrans" cxnId="{46EBCABA-57EA-4C2D-BD23-1543B669EB0E}">
      <dgm:prSet/>
      <dgm:spPr/>
      <dgm:t>
        <a:bodyPr/>
        <a:lstStyle/>
        <a:p>
          <a:endParaRPr lang="es-ES" sz="1200"/>
        </a:p>
      </dgm:t>
    </dgm:pt>
    <dgm:pt modelId="{AFC89635-DBA9-4D5B-9B5F-E1BC9FF10643}" type="sibTrans" cxnId="{46EBCABA-57EA-4C2D-BD23-1543B669EB0E}">
      <dgm:prSet/>
      <dgm:spPr/>
      <dgm:t>
        <a:bodyPr/>
        <a:lstStyle/>
        <a:p>
          <a:endParaRPr lang="es-ES" sz="1200"/>
        </a:p>
      </dgm:t>
    </dgm:pt>
    <dgm:pt modelId="{86ACA684-509B-4362-A27A-D0B8A1A490BE}" type="asst">
      <dgm:prSet custT="1"/>
      <dgm:spPr/>
      <dgm:t>
        <a:bodyPr/>
        <a:lstStyle/>
        <a:p>
          <a:r>
            <a:rPr lang="es-ES" sz="1200" dirty="0"/>
            <a:t>Niñeras (os)    </a:t>
          </a:r>
        </a:p>
      </dgm:t>
    </dgm:pt>
    <dgm:pt modelId="{2CBC9BD0-26B2-4C5C-832F-374BDA0AA1B3}" type="parTrans" cxnId="{4737A7D3-5A93-47CB-AE7A-01053689DD95}">
      <dgm:prSet/>
      <dgm:spPr/>
      <dgm:t>
        <a:bodyPr/>
        <a:lstStyle/>
        <a:p>
          <a:endParaRPr lang="es-ES" sz="1200"/>
        </a:p>
      </dgm:t>
    </dgm:pt>
    <dgm:pt modelId="{53DF2C01-3475-4174-814D-27AC29E18A5B}" type="sibTrans" cxnId="{4737A7D3-5A93-47CB-AE7A-01053689DD95}">
      <dgm:prSet/>
      <dgm:spPr/>
      <dgm:t>
        <a:bodyPr/>
        <a:lstStyle/>
        <a:p>
          <a:endParaRPr lang="es-ES" sz="1200"/>
        </a:p>
      </dgm:t>
    </dgm:pt>
    <dgm:pt modelId="{E10A4F27-90BF-488D-8390-6F710035CDD8}" type="asst">
      <dgm:prSet custT="1"/>
      <dgm:spPr/>
      <dgm:t>
        <a:bodyPr/>
        <a:lstStyle/>
        <a:p>
          <a:r>
            <a:rPr lang="es-ES" sz="1200" dirty="0"/>
            <a:t>Intendente  </a:t>
          </a:r>
        </a:p>
      </dgm:t>
    </dgm:pt>
    <dgm:pt modelId="{FFA9A8CF-A61E-41EA-97DB-ACD387A43C9C}" type="parTrans" cxnId="{989040E2-1193-4815-9C84-BC287D1A89F9}">
      <dgm:prSet/>
      <dgm:spPr/>
      <dgm:t>
        <a:bodyPr/>
        <a:lstStyle/>
        <a:p>
          <a:endParaRPr lang="es-ES" sz="1200"/>
        </a:p>
      </dgm:t>
    </dgm:pt>
    <dgm:pt modelId="{694353C5-81A2-49DF-8A4D-60F0756B553D}" type="sibTrans" cxnId="{989040E2-1193-4815-9C84-BC287D1A89F9}">
      <dgm:prSet/>
      <dgm:spPr/>
      <dgm:t>
        <a:bodyPr/>
        <a:lstStyle/>
        <a:p>
          <a:endParaRPr lang="es-ES" sz="1200"/>
        </a:p>
      </dgm:t>
    </dgm:pt>
    <dgm:pt modelId="{580F7648-50E7-4B35-907F-FBCC352224F6}" type="asst">
      <dgm:prSet custT="1"/>
      <dgm:spPr/>
      <dgm:t>
        <a:bodyPr/>
        <a:lstStyle/>
        <a:p>
          <a:r>
            <a:rPr lang="es-ES" sz="1200" dirty="0"/>
            <a:t>Enfermera (o) </a:t>
          </a:r>
        </a:p>
      </dgm:t>
    </dgm:pt>
    <dgm:pt modelId="{0DB080B9-2158-4C6C-9AED-4420C155E200}" type="parTrans" cxnId="{7B546F5C-DDEB-4656-B30B-FE05968F71AA}">
      <dgm:prSet/>
      <dgm:spPr/>
      <dgm:t>
        <a:bodyPr/>
        <a:lstStyle/>
        <a:p>
          <a:endParaRPr lang="es-ES" sz="1200"/>
        </a:p>
      </dgm:t>
    </dgm:pt>
    <dgm:pt modelId="{D2B90C6E-9D70-48CA-8C85-7E84DAD124D8}" type="sibTrans" cxnId="{7B546F5C-DDEB-4656-B30B-FE05968F71AA}">
      <dgm:prSet/>
      <dgm:spPr/>
      <dgm:t>
        <a:bodyPr/>
        <a:lstStyle/>
        <a:p>
          <a:endParaRPr lang="es-ES" sz="1200"/>
        </a:p>
      </dgm:t>
    </dgm:pt>
    <dgm:pt modelId="{3B800734-5ACF-4D6D-AAFA-B7247CB8E94B}" type="asst">
      <dgm:prSet custT="1"/>
      <dgm:spPr/>
      <dgm:t>
        <a:bodyPr/>
        <a:lstStyle/>
        <a:p>
          <a:r>
            <a:rPr lang="es-ES" sz="1200" dirty="0"/>
            <a:t>Niñeras (os)   </a:t>
          </a:r>
        </a:p>
      </dgm:t>
    </dgm:pt>
    <dgm:pt modelId="{A38E566A-7C68-4DB6-A3B7-22F1AEE89F36}" type="parTrans" cxnId="{CC294521-9B2B-4541-9EDD-3225140F17C9}">
      <dgm:prSet/>
      <dgm:spPr/>
      <dgm:t>
        <a:bodyPr/>
        <a:lstStyle/>
        <a:p>
          <a:endParaRPr lang="es-ES" sz="1200"/>
        </a:p>
      </dgm:t>
    </dgm:pt>
    <dgm:pt modelId="{21794E14-896C-46BD-8D32-72A2D9074882}" type="sibTrans" cxnId="{CC294521-9B2B-4541-9EDD-3225140F17C9}">
      <dgm:prSet/>
      <dgm:spPr/>
      <dgm:t>
        <a:bodyPr/>
        <a:lstStyle/>
        <a:p>
          <a:endParaRPr lang="es-ES" sz="1200"/>
        </a:p>
      </dgm:t>
    </dgm:pt>
    <dgm:pt modelId="{C6D5E3A6-87DA-47A7-8436-2F9CB3F2FB8D}" type="asst">
      <dgm:prSet custT="1"/>
      <dgm:spPr/>
      <dgm:t>
        <a:bodyPr/>
        <a:lstStyle/>
        <a:p>
          <a:r>
            <a:rPr lang="es-ES" sz="1200" dirty="0"/>
            <a:t>Intendentes   </a:t>
          </a:r>
        </a:p>
      </dgm:t>
    </dgm:pt>
    <dgm:pt modelId="{F91A01AE-D2F2-4E30-A88E-8730E1D15E1A}" type="parTrans" cxnId="{728A856C-C6EA-496B-B0CF-94D5DB651DE7}">
      <dgm:prSet/>
      <dgm:spPr/>
      <dgm:t>
        <a:bodyPr/>
        <a:lstStyle/>
        <a:p>
          <a:endParaRPr lang="es-ES" sz="1200"/>
        </a:p>
      </dgm:t>
    </dgm:pt>
    <dgm:pt modelId="{B56EC65B-0F38-444E-B30B-9F0AE68FC932}" type="sibTrans" cxnId="{728A856C-C6EA-496B-B0CF-94D5DB651DE7}">
      <dgm:prSet/>
      <dgm:spPr/>
      <dgm:t>
        <a:bodyPr/>
        <a:lstStyle/>
        <a:p>
          <a:endParaRPr lang="es-ES" sz="1200"/>
        </a:p>
      </dgm:t>
    </dgm:pt>
    <dgm:pt modelId="{8796865F-048A-4F88-AFEE-E5B22B0FFD48}" type="asst">
      <dgm:prSet custT="1"/>
      <dgm:spPr/>
      <dgm:t>
        <a:bodyPr/>
        <a:lstStyle/>
        <a:p>
          <a:r>
            <a:rPr lang="es-ES" sz="1200" dirty="0"/>
            <a:t>Enfermera (o) </a:t>
          </a:r>
        </a:p>
      </dgm:t>
    </dgm:pt>
    <dgm:pt modelId="{84A63935-9215-4197-A4FE-F595243A3765}" type="parTrans" cxnId="{661F8C10-E872-4483-BD99-1FF6B15079D6}">
      <dgm:prSet/>
      <dgm:spPr/>
      <dgm:t>
        <a:bodyPr/>
        <a:lstStyle/>
        <a:p>
          <a:endParaRPr lang="es-ES" sz="1200"/>
        </a:p>
      </dgm:t>
    </dgm:pt>
    <dgm:pt modelId="{661CBEC7-389F-4E39-A5DA-C87A6C6DD64F}" type="sibTrans" cxnId="{661F8C10-E872-4483-BD99-1FF6B15079D6}">
      <dgm:prSet/>
      <dgm:spPr/>
      <dgm:t>
        <a:bodyPr/>
        <a:lstStyle/>
        <a:p>
          <a:endParaRPr lang="es-ES" sz="1200"/>
        </a:p>
      </dgm:t>
    </dgm:pt>
    <dgm:pt modelId="{723E84B1-231E-4337-8F49-4F29DF590507}">
      <dgm:prSet phldrT="[Texto]" custT="1"/>
      <dgm:spPr/>
      <dgm:t>
        <a:bodyPr/>
        <a:lstStyle/>
        <a:p>
          <a:r>
            <a:rPr lang="es-ES" sz="1200" dirty="0"/>
            <a:t>Niñera (o)  Club de Desarrollo </a:t>
          </a:r>
          <a:r>
            <a:rPr lang="es-ES" sz="1200" dirty="0" err="1"/>
            <a:t>Inf</a:t>
          </a:r>
          <a:r>
            <a:rPr lang="es-ES" sz="1200" dirty="0"/>
            <a:t>. “Laura Barragán” </a:t>
          </a:r>
        </a:p>
      </dgm:t>
    </dgm:pt>
    <dgm:pt modelId="{ED0358A7-8A0B-435F-A432-FD068E65446B}" type="parTrans" cxnId="{ACC55E59-A4CA-45F9-B7BF-66F11A00129F}">
      <dgm:prSet/>
      <dgm:spPr/>
      <dgm:t>
        <a:bodyPr/>
        <a:lstStyle/>
        <a:p>
          <a:endParaRPr lang="es-MX"/>
        </a:p>
      </dgm:t>
    </dgm:pt>
    <dgm:pt modelId="{F7BFE0EC-F6D9-4DFB-ABB9-62193B946A4C}" type="sibTrans" cxnId="{ACC55E59-A4CA-45F9-B7BF-66F11A00129F}">
      <dgm:prSet/>
      <dgm:spPr/>
      <dgm:t>
        <a:bodyPr/>
        <a:lstStyle/>
        <a:p>
          <a:endParaRPr lang="es-MX"/>
        </a:p>
      </dgm:t>
    </dgm:pt>
    <dgm:pt modelId="{E40929DE-E744-47F4-A91D-C97E16C76C4A}" type="asst">
      <dgm:prSet custT="1"/>
      <dgm:spPr/>
      <dgm:t>
        <a:bodyPr/>
        <a:lstStyle/>
        <a:p>
          <a:r>
            <a:rPr lang="es-ES" sz="1200" dirty="0"/>
            <a:t>Intendente </a:t>
          </a:r>
        </a:p>
      </dgm:t>
    </dgm:pt>
    <dgm:pt modelId="{7DBF0188-FF8D-42F7-AC2A-758AB4D49DD1}" type="parTrans" cxnId="{051C6588-11AE-4C07-A631-A97B718EF755}">
      <dgm:prSet/>
      <dgm:spPr/>
      <dgm:t>
        <a:bodyPr/>
        <a:lstStyle/>
        <a:p>
          <a:endParaRPr lang="es-ES"/>
        </a:p>
      </dgm:t>
    </dgm:pt>
    <dgm:pt modelId="{9F2B2B51-429A-4F9F-B423-FB55B6E9F527}" type="sibTrans" cxnId="{051C6588-11AE-4C07-A631-A97B718EF755}">
      <dgm:prSet/>
      <dgm:spPr/>
      <dgm:t>
        <a:bodyPr/>
        <a:lstStyle/>
        <a:p>
          <a:endParaRPr lang="es-MX"/>
        </a:p>
      </dgm:t>
    </dgm:pt>
    <dgm:pt modelId="{A011BA6B-21A5-482A-8D69-D3BB846F61CC}" type="pres">
      <dgm:prSet presAssocID="{15CE0C0F-36AD-414C-BB0C-B6B697EB7EE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0FE7031C-E375-4D47-A457-79653DA28B6C}" type="pres">
      <dgm:prSet presAssocID="{43D0D322-84E0-4216-BA70-6C6FCE1B9C8C}" presName="hierRoot1" presStyleCnt="0">
        <dgm:presLayoutVars>
          <dgm:hierBranch val="init"/>
        </dgm:presLayoutVars>
      </dgm:prSet>
      <dgm:spPr/>
    </dgm:pt>
    <dgm:pt modelId="{12B90C45-8BE2-473A-8369-DCC9511581C4}" type="pres">
      <dgm:prSet presAssocID="{43D0D322-84E0-4216-BA70-6C6FCE1B9C8C}" presName="rootComposite1" presStyleCnt="0"/>
      <dgm:spPr/>
    </dgm:pt>
    <dgm:pt modelId="{0092D61F-1E25-4563-B218-6CF4F95ECC26}" type="pres">
      <dgm:prSet presAssocID="{43D0D322-84E0-4216-BA70-6C6FCE1B9C8C}" presName="rootText1" presStyleLbl="node0" presStyleIdx="0" presStyleCnt="1" custScaleX="221091" custScaleY="251161" custLinFactY="-9436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2D2E085-102D-4047-8038-23C7AE2F2476}" type="pres">
      <dgm:prSet presAssocID="{43D0D322-84E0-4216-BA70-6C6FCE1B9C8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725F05D5-DE2C-42C4-8A3D-8085A6A0F07B}" type="pres">
      <dgm:prSet presAssocID="{43D0D322-84E0-4216-BA70-6C6FCE1B9C8C}" presName="hierChild2" presStyleCnt="0"/>
      <dgm:spPr/>
    </dgm:pt>
    <dgm:pt modelId="{B7DE92C3-FC44-4E07-A867-3991A251AAD8}" type="pres">
      <dgm:prSet presAssocID="{8F687AD7-6E20-4F4D-BD91-94D154FB420C}" presName="Name37" presStyleLbl="parChTrans1D2" presStyleIdx="0" presStyleCnt="5"/>
      <dgm:spPr/>
      <dgm:t>
        <a:bodyPr/>
        <a:lstStyle/>
        <a:p>
          <a:endParaRPr lang="es-ES"/>
        </a:p>
      </dgm:t>
    </dgm:pt>
    <dgm:pt modelId="{E547D568-09BB-4DFE-86AE-BE5DB7076BDC}" type="pres">
      <dgm:prSet presAssocID="{87E800DA-2EF8-4214-AAE5-A562CF0C8ECB}" presName="hierRoot2" presStyleCnt="0">
        <dgm:presLayoutVars>
          <dgm:hierBranch val="init"/>
        </dgm:presLayoutVars>
      </dgm:prSet>
      <dgm:spPr/>
    </dgm:pt>
    <dgm:pt modelId="{F5BE96CB-EE58-466F-A6BC-D33702904B0D}" type="pres">
      <dgm:prSet presAssocID="{87E800DA-2EF8-4214-AAE5-A562CF0C8ECB}" presName="rootComposite" presStyleCnt="0"/>
      <dgm:spPr/>
    </dgm:pt>
    <dgm:pt modelId="{A6B123A5-2814-4C2F-AA19-779B1026DC94}" type="pres">
      <dgm:prSet presAssocID="{87E800DA-2EF8-4214-AAE5-A562CF0C8ECB}" presName="rootText" presStyleLbl="node2" presStyleIdx="0" presStyleCnt="5" custScaleX="278236" custScaleY="346856" custLinFactX="13991" custLinFactNeighborX="100000" custLinFactNeighborY="572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A05FFF3-662D-46A3-A912-99B5C15C4500}" type="pres">
      <dgm:prSet presAssocID="{87E800DA-2EF8-4214-AAE5-A562CF0C8ECB}" presName="rootConnector" presStyleLbl="node2" presStyleIdx="0" presStyleCnt="5"/>
      <dgm:spPr/>
      <dgm:t>
        <a:bodyPr/>
        <a:lstStyle/>
        <a:p>
          <a:endParaRPr lang="es-ES"/>
        </a:p>
      </dgm:t>
    </dgm:pt>
    <dgm:pt modelId="{37A4A576-BCC3-4B5C-9ED8-EBEFE2D76498}" type="pres">
      <dgm:prSet presAssocID="{87E800DA-2EF8-4214-AAE5-A562CF0C8ECB}" presName="hierChild4" presStyleCnt="0"/>
      <dgm:spPr/>
    </dgm:pt>
    <dgm:pt modelId="{D8CFDEF5-04F7-4339-9E97-F02216C3CD6A}" type="pres">
      <dgm:prSet presAssocID="{87E800DA-2EF8-4214-AAE5-A562CF0C8ECB}" presName="hierChild5" presStyleCnt="0"/>
      <dgm:spPr/>
    </dgm:pt>
    <dgm:pt modelId="{495B0739-BB3F-4FD4-94F7-28ED5EDEFDC8}" type="pres">
      <dgm:prSet presAssocID="{B202623D-9ED6-4299-9CF1-6E215006B40F}" presName="Name111" presStyleLbl="parChTrans1D3" presStyleIdx="0" presStyleCnt="15"/>
      <dgm:spPr/>
      <dgm:t>
        <a:bodyPr/>
        <a:lstStyle/>
        <a:p>
          <a:endParaRPr lang="es-ES"/>
        </a:p>
      </dgm:t>
    </dgm:pt>
    <dgm:pt modelId="{DF973D84-45F9-40A8-8567-0F5464C3F683}" type="pres">
      <dgm:prSet presAssocID="{4C6F69F5-BDB5-442C-97C8-05076CBA37D4}" presName="hierRoot3" presStyleCnt="0">
        <dgm:presLayoutVars>
          <dgm:hierBranch val="init"/>
        </dgm:presLayoutVars>
      </dgm:prSet>
      <dgm:spPr/>
    </dgm:pt>
    <dgm:pt modelId="{8E67E902-8358-4260-84DF-6590A0C2B589}" type="pres">
      <dgm:prSet presAssocID="{4C6F69F5-BDB5-442C-97C8-05076CBA37D4}" presName="rootComposite3" presStyleCnt="0"/>
      <dgm:spPr/>
    </dgm:pt>
    <dgm:pt modelId="{778F7E7B-3068-4254-B20B-9279DE25A7CA}" type="pres">
      <dgm:prSet presAssocID="{4C6F69F5-BDB5-442C-97C8-05076CBA37D4}" presName="rootText3" presStyleLbl="asst2" presStyleIdx="0" presStyleCnt="15" custScaleX="235118" custScaleY="122633" custLinFactNeighborX="96190" custLinFactNeighborY="572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BA4FBC8-93C4-4D45-BF21-01BE7BB1A0A0}" type="pres">
      <dgm:prSet presAssocID="{4C6F69F5-BDB5-442C-97C8-05076CBA37D4}" presName="rootConnector3" presStyleLbl="asst2" presStyleIdx="0" presStyleCnt="15"/>
      <dgm:spPr/>
      <dgm:t>
        <a:bodyPr/>
        <a:lstStyle/>
        <a:p>
          <a:endParaRPr lang="es-ES"/>
        </a:p>
      </dgm:t>
    </dgm:pt>
    <dgm:pt modelId="{F08FFA10-0DFC-4B42-AA6A-EFB4C72BD3BB}" type="pres">
      <dgm:prSet presAssocID="{4C6F69F5-BDB5-442C-97C8-05076CBA37D4}" presName="hierChild6" presStyleCnt="0"/>
      <dgm:spPr/>
    </dgm:pt>
    <dgm:pt modelId="{5AF35DAA-A7B6-4E81-8B96-33857F7A15AA}" type="pres">
      <dgm:prSet presAssocID="{4C6F69F5-BDB5-442C-97C8-05076CBA37D4}" presName="hierChild7" presStyleCnt="0"/>
      <dgm:spPr/>
    </dgm:pt>
    <dgm:pt modelId="{91614A3F-5767-4254-8E12-7CBF3B563135}" type="pres">
      <dgm:prSet presAssocID="{F9EF1CC2-705F-44DD-A271-03F0F153B82E}" presName="Name111" presStyleLbl="parChTrans1D3" presStyleIdx="1" presStyleCnt="15"/>
      <dgm:spPr/>
      <dgm:t>
        <a:bodyPr/>
        <a:lstStyle/>
        <a:p>
          <a:endParaRPr lang="es-ES"/>
        </a:p>
      </dgm:t>
    </dgm:pt>
    <dgm:pt modelId="{0030B607-944F-4264-AB21-4C65405A568A}" type="pres">
      <dgm:prSet presAssocID="{F03EC725-3287-4346-B5CD-AD9ACEECAA42}" presName="hierRoot3" presStyleCnt="0">
        <dgm:presLayoutVars>
          <dgm:hierBranch val="init"/>
        </dgm:presLayoutVars>
      </dgm:prSet>
      <dgm:spPr/>
    </dgm:pt>
    <dgm:pt modelId="{885C8DDE-624A-40BE-AA93-8F2AA258F92D}" type="pres">
      <dgm:prSet presAssocID="{F03EC725-3287-4346-B5CD-AD9ACEECAA42}" presName="rootComposite3" presStyleCnt="0"/>
      <dgm:spPr/>
    </dgm:pt>
    <dgm:pt modelId="{A2FA368B-6C24-4763-9C58-CD11798C5899}" type="pres">
      <dgm:prSet presAssocID="{F03EC725-3287-4346-B5CD-AD9ACEECAA42}" presName="rootText3" presStyleLbl="asst2" presStyleIdx="1" presStyleCnt="15" custScaleX="222326" custScaleY="158490" custLinFactX="-45988" custLinFactY="200000" custLinFactNeighborX="-100000" custLinFactNeighborY="23773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23AE307-E54D-4EF4-8707-184CF61898D2}" type="pres">
      <dgm:prSet presAssocID="{F03EC725-3287-4346-B5CD-AD9ACEECAA42}" presName="rootConnector3" presStyleLbl="asst2" presStyleIdx="1" presStyleCnt="15"/>
      <dgm:spPr/>
      <dgm:t>
        <a:bodyPr/>
        <a:lstStyle/>
        <a:p>
          <a:endParaRPr lang="es-ES"/>
        </a:p>
      </dgm:t>
    </dgm:pt>
    <dgm:pt modelId="{FDF49DF4-64D0-4C43-9ECC-08074A620267}" type="pres">
      <dgm:prSet presAssocID="{F03EC725-3287-4346-B5CD-AD9ACEECAA42}" presName="hierChild6" presStyleCnt="0"/>
      <dgm:spPr/>
    </dgm:pt>
    <dgm:pt modelId="{D25F37E1-835A-48E1-99D4-0A54BC417EB9}" type="pres">
      <dgm:prSet presAssocID="{F03EC725-3287-4346-B5CD-AD9ACEECAA42}" presName="hierChild7" presStyleCnt="0"/>
      <dgm:spPr/>
    </dgm:pt>
    <dgm:pt modelId="{34327B83-03D9-4CFD-8928-22924D9BD029}" type="pres">
      <dgm:prSet presAssocID="{F2990946-246B-420D-8E53-ACBC256E86D0}" presName="Name111" presStyleLbl="parChTrans1D3" presStyleIdx="2" presStyleCnt="15"/>
      <dgm:spPr/>
      <dgm:t>
        <a:bodyPr/>
        <a:lstStyle/>
        <a:p>
          <a:endParaRPr lang="es-ES"/>
        </a:p>
      </dgm:t>
    </dgm:pt>
    <dgm:pt modelId="{0B8192DC-3126-4CA5-81D6-18DD70295288}" type="pres">
      <dgm:prSet presAssocID="{98783A00-5F67-4251-9C98-2A5141F30B77}" presName="hierRoot3" presStyleCnt="0">
        <dgm:presLayoutVars>
          <dgm:hierBranch val="init"/>
        </dgm:presLayoutVars>
      </dgm:prSet>
      <dgm:spPr/>
    </dgm:pt>
    <dgm:pt modelId="{F08AD2CF-5CF0-4521-932B-BA97EC28AA2F}" type="pres">
      <dgm:prSet presAssocID="{98783A00-5F67-4251-9C98-2A5141F30B77}" presName="rootComposite3" presStyleCnt="0"/>
      <dgm:spPr/>
    </dgm:pt>
    <dgm:pt modelId="{E7BEA80E-32C8-4F2B-B710-2BAD57B058B2}" type="pres">
      <dgm:prSet presAssocID="{98783A00-5F67-4251-9C98-2A5141F30B77}" presName="rootText3" presStyleLbl="asst2" presStyleIdx="2" presStyleCnt="15" custScaleX="229189" custScaleY="187144" custLinFactX="2561" custLinFactNeighborX="100000" custLinFactNeighborY="177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A5A06A2-B281-4E5C-AB12-973C0D7F8BEA}" type="pres">
      <dgm:prSet presAssocID="{98783A00-5F67-4251-9C98-2A5141F30B77}" presName="rootConnector3" presStyleLbl="asst2" presStyleIdx="2" presStyleCnt="15"/>
      <dgm:spPr/>
      <dgm:t>
        <a:bodyPr/>
        <a:lstStyle/>
        <a:p>
          <a:endParaRPr lang="es-ES"/>
        </a:p>
      </dgm:t>
    </dgm:pt>
    <dgm:pt modelId="{B29E7E98-D8F0-48B0-84D4-70B10E07325B}" type="pres">
      <dgm:prSet presAssocID="{98783A00-5F67-4251-9C98-2A5141F30B77}" presName="hierChild6" presStyleCnt="0"/>
      <dgm:spPr/>
    </dgm:pt>
    <dgm:pt modelId="{7548C44A-B85D-48FC-9A1A-CB45EEC8C6C5}" type="pres">
      <dgm:prSet presAssocID="{98783A00-5F67-4251-9C98-2A5141F30B77}" presName="hierChild7" presStyleCnt="0"/>
      <dgm:spPr/>
    </dgm:pt>
    <dgm:pt modelId="{8C70B6BE-1209-4854-AE13-71C26FF6FD30}" type="pres">
      <dgm:prSet presAssocID="{050131FE-977C-4A95-951E-6FD0A2C2B3AC}" presName="Name111" presStyleLbl="parChTrans1D3" presStyleIdx="3" presStyleCnt="15"/>
      <dgm:spPr/>
      <dgm:t>
        <a:bodyPr/>
        <a:lstStyle/>
        <a:p>
          <a:endParaRPr lang="es-ES"/>
        </a:p>
      </dgm:t>
    </dgm:pt>
    <dgm:pt modelId="{1050B7BB-CD93-468D-9EA1-E26E89FA4B9C}" type="pres">
      <dgm:prSet presAssocID="{26110E7B-517F-4203-A333-147F0F32E4D7}" presName="hierRoot3" presStyleCnt="0">
        <dgm:presLayoutVars>
          <dgm:hierBranch val="init"/>
        </dgm:presLayoutVars>
      </dgm:prSet>
      <dgm:spPr/>
    </dgm:pt>
    <dgm:pt modelId="{09A3AED4-AEF6-455C-9CB3-3EFFF550EB1E}" type="pres">
      <dgm:prSet presAssocID="{26110E7B-517F-4203-A333-147F0F32E4D7}" presName="rootComposite3" presStyleCnt="0"/>
      <dgm:spPr/>
    </dgm:pt>
    <dgm:pt modelId="{F1D6E861-E136-40EC-B94C-6419D837C0B6}" type="pres">
      <dgm:prSet presAssocID="{26110E7B-517F-4203-A333-147F0F32E4D7}" presName="rootText3" presStyleLbl="asst2" presStyleIdx="3" presStyleCnt="15" custScaleX="222011" custScaleY="203192" custLinFactX="-46509" custLinFactY="200000" custLinFactNeighborX="-100000" custLinFactNeighborY="22669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57DC528-4910-45A0-84DF-67FB8C82C4B6}" type="pres">
      <dgm:prSet presAssocID="{26110E7B-517F-4203-A333-147F0F32E4D7}" presName="rootConnector3" presStyleLbl="asst2" presStyleIdx="3" presStyleCnt="15"/>
      <dgm:spPr/>
      <dgm:t>
        <a:bodyPr/>
        <a:lstStyle/>
        <a:p>
          <a:endParaRPr lang="es-ES"/>
        </a:p>
      </dgm:t>
    </dgm:pt>
    <dgm:pt modelId="{6E5DADE2-3C26-428D-BB92-D04E1E37D453}" type="pres">
      <dgm:prSet presAssocID="{26110E7B-517F-4203-A333-147F0F32E4D7}" presName="hierChild6" presStyleCnt="0"/>
      <dgm:spPr/>
    </dgm:pt>
    <dgm:pt modelId="{D594A15B-55E5-474A-8D04-1FA0F54145DA}" type="pres">
      <dgm:prSet presAssocID="{26110E7B-517F-4203-A333-147F0F32E4D7}" presName="hierChild7" presStyleCnt="0"/>
      <dgm:spPr/>
    </dgm:pt>
    <dgm:pt modelId="{AA9E665E-E8AF-4652-8EDE-281DA98E9970}" type="pres">
      <dgm:prSet presAssocID="{C539E62E-FF8F-47FF-9677-FC1529879C04}" presName="Name111" presStyleLbl="parChTrans1D3" presStyleIdx="4" presStyleCnt="15"/>
      <dgm:spPr/>
      <dgm:t>
        <a:bodyPr/>
        <a:lstStyle/>
        <a:p>
          <a:endParaRPr lang="es-ES"/>
        </a:p>
      </dgm:t>
    </dgm:pt>
    <dgm:pt modelId="{733C773F-2211-4925-88B7-0F91C38A0F9D}" type="pres">
      <dgm:prSet presAssocID="{E865FDA6-A3D4-40FA-B345-68394B6D7109}" presName="hierRoot3" presStyleCnt="0">
        <dgm:presLayoutVars>
          <dgm:hierBranch val="init"/>
        </dgm:presLayoutVars>
      </dgm:prSet>
      <dgm:spPr/>
    </dgm:pt>
    <dgm:pt modelId="{7EB4ECDB-5CB4-4A41-B797-4E35D7DAE7E1}" type="pres">
      <dgm:prSet presAssocID="{E865FDA6-A3D4-40FA-B345-68394B6D7109}" presName="rootComposite3" presStyleCnt="0"/>
      <dgm:spPr/>
    </dgm:pt>
    <dgm:pt modelId="{358F160D-EF24-4C01-9269-BACDA35C376B}" type="pres">
      <dgm:prSet presAssocID="{E865FDA6-A3D4-40FA-B345-68394B6D7109}" presName="rootText3" presStyleLbl="asst2" presStyleIdx="4" presStyleCnt="15" custScaleX="202100" custScaleY="126022" custLinFactX="15751" custLinFactY="200000" custLinFactNeighborX="100000" custLinFactNeighborY="22162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D104D99-7937-49B4-A180-78BD2091D8D5}" type="pres">
      <dgm:prSet presAssocID="{E865FDA6-A3D4-40FA-B345-68394B6D7109}" presName="rootConnector3" presStyleLbl="asst2" presStyleIdx="4" presStyleCnt="15"/>
      <dgm:spPr/>
      <dgm:t>
        <a:bodyPr/>
        <a:lstStyle/>
        <a:p>
          <a:endParaRPr lang="es-ES"/>
        </a:p>
      </dgm:t>
    </dgm:pt>
    <dgm:pt modelId="{1BC6C960-9068-49AF-A4F2-FA6E76E1D722}" type="pres">
      <dgm:prSet presAssocID="{E865FDA6-A3D4-40FA-B345-68394B6D7109}" presName="hierChild6" presStyleCnt="0"/>
      <dgm:spPr/>
    </dgm:pt>
    <dgm:pt modelId="{52428C5E-A65F-48E9-8BA6-3D864A2C58BE}" type="pres">
      <dgm:prSet presAssocID="{E865FDA6-A3D4-40FA-B345-68394B6D7109}" presName="hierChild7" presStyleCnt="0"/>
      <dgm:spPr/>
    </dgm:pt>
    <dgm:pt modelId="{68B61E23-BAEE-442F-BFF1-E0C4EE1378F2}" type="pres">
      <dgm:prSet presAssocID="{9C7B4049-23CD-4A39-8EE9-500F8D37B264}" presName="Name111" presStyleLbl="parChTrans1D3" presStyleIdx="5" presStyleCnt="15"/>
      <dgm:spPr/>
      <dgm:t>
        <a:bodyPr/>
        <a:lstStyle/>
        <a:p>
          <a:endParaRPr lang="es-ES"/>
        </a:p>
      </dgm:t>
    </dgm:pt>
    <dgm:pt modelId="{4E7E62B8-7A50-4EBD-84CC-C9490736C16F}" type="pres">
      <dgm:prSet presAssocID="{018A9522-EF7C-4DAB-A32E-49CF2BF84DF8}" presName="hierRoot3" presStyleCnt="0">
        <dgm:presLayoutVars>
          <dgm:hierBranch val="init"/>
        </dgm:presLayoutVars>
      </dgm:prSet>
      <dgm:spPr/>
    </dgm:pt>
    <dgm:pt modelId="{C7893751-7FF0-4836-9C73-67F8D38BE031}" type="pres">
      <dgm:prSet presAssocID="{018A9522-EF7C-4DAB-A32E-49CF2BF84DF8}" presName="rootComposite3" presStyleCnt="0"/>
      <dgm:spPr/>
    </dgm:pt>
    <dgm:pt modelId="{66A7E1AC-E364-4A46-B6E6-C7622DD9794D}" type="pres">
      <dgm:prSet presAssocID="{018A9522-EF7C-4DAB-A32E-49CF2BF84DF8}" presName="rootText3" presStyleLbl="asst2" presStyleIdx="5" presStyleCnt="15" custScaleX="203463" custScaleY="146539" custLinFactX="-38431" custLinFactY="263139" custLinFactNeighborX="-100000" custLinFactNeighborY="3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5B7C020-7721-4CFB-968F-04EB04CC8971}" type="pres">
      <dgm:prSet presAssocID="{018A9522-EF7C-4DAB-A32E-49CF2BF84DF8}" presName="rootConnector3" presStyleLbl="asst2" presStyleIdx="5" presStyleCnt="15"/>
      <dgm:spPr/>
      <dgm:t>
        <a:bodyPr/>
        <a:lstStyle/>
        <a:p>
          <a:endParaRPr lang="es-ES"/>
        </a:p>
      </dgm:t>
    </dgm:pt>
    <dgm:pt modelId="{092B5457-A308-4682-A64B-931F44C50873}" type="pres">
      <dgm:prSet presAssocID="{018A9522-EF7C-4DAB-A32E-49CF2BF84DF8}" presName="hierChild6" presStyleCnt="0"/>
      <dgm:spPr/>
    </dgm:pt>
    <dgm:pt modelId="{88D4746A-A41D-4650-B5ED-57B41E41BB82}" type="pres">
      <dgm:prSet presAssocID="{018A9522-EF7C-4DAB-A32E-49CF2BF84DF8}" presName="hierChild7" presStyleCnt="0"/>
      <dgm:spPr/>
    </dgm:pt>
    <dgm:pt modelId="{11BBDDB4-3863-460C-93E7-277A05710715}" type="pres">
      <dgm:prSet presAssocID="{ADE6C389-1AFF-420C-8B5F-1A1851B3447B}" presName="Name37" presStyleLbl="parChTrans1D2" presStyleIdx="1" presStyleCnt="5"/>
      <dgm:spPr/>
      <dgm:t>
        <a:bodyPr/>
        <a:lstStyle/>
        <a:p>
          <a:endParaRPr lang="es-ES"/>
        </a:p>
      </dgm:t>
    </dgm:pt>
    <dgm:pt modelId="{7FE74463-EB0B-49C1-AD7F-441F2DD10D1D}" type="pres">
      <dgm:prSet presAssocID="{0B654020-05AB-4A79-82B2-BA8412202378}" presName="hierRoot2" presStyleCnt="0">
        <dgm:presLayoutVars>
          <dgm:hierBranch val="init"/>
        </dgm:presLayoutVars>
      </dgm:prSet>
      <dgm:spPr/>
    </dgm:pt>
    <dgm:pt modelId="{524C1818-BDC4-4DFD-AA4C-525D9EB70930}" type="pres">
      <dgm:prSet presAssocID="{0B654020-05AB-4A79-82B2-BA8412202378}" presName="rootComposite" presStyleCnt="0"/>
      <dgm:spPr/>
    </dgm:pt>
    <dgm:pt modelId="{BDB92E84-4860-44CD-B9B3-73DC2655E1A0}" type="pres">
      <dgm:prSet presAssocID="{0B654020-05AB-4A79-82B2-BA8412202378}" presName="rootText" presStyleLbl="node2" presStyleIdx="1" presStyleCnt="5" custScaleX="353447" custScaleY="281120" custLinFactNeighborX="33106" custLinFactNeighborY="572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D3F12D5-3CD9-436C-A799-6C432F6D3AF5}" type="pres">
      <dgm:prSet presAssocID="{0B654020-05AB-4A79-82B2-BA8412202378}" presName="rootConnector" presStyleLbl="node2" presStyleIdx="1" presStyleCnt="5"/>
      <dgm:spPr/>
      <dgm:t>
        <a:bodyPr/>
        <a:lstStyle/>
        <a:p>
          <a:endParaRPr lang="es-ES"/>
        </a:p>
      </dgm:t>
    </dgm:pt>
    <dgm:pt modelId="{584EACBF-3402-46BC-8025-9D94834FE889}" type="pres">
      <dgm:prSet presAssocID="{0B654020-05AB-4A79-82B2-BA8412202378}" presName="hierChild4" presStyleCnt="0"/>
      <dgm:spPr/>
    </dgm:pt>
    <dgm:pt modelId="{32FEEEF7-F11E-432F-B840-0B09C9E6F714}" type="pres">
      <dgm:prSet presAssocID="{0B654020-05AB-4A79-82B2-BA8412202378}" presName="hierChild5" presStyleCnt="0"/>
      <dgm:spPr/>
    </dgm:pt>
    <dgm:pt modelId="{C880C058-160D-4B67-9D2C-D552B265576B}" type="pres">
      <dgm:prSet presAssocID="{314049AA-AA7F-4708-B16C-B7E2ADBC1447}" presName="Name111" presStyleLbl="parChTrans1D3" presStyleIdx="6" presStyleCnt="15"/>
      <dgm:spPr/>
      <dgm:t>
        <a:bodyPr/>
        <a:lstStyle/>
        <a:p>
          <a:endParaRPr lang="es-ES"/>
        </a:p>
      </dgm:t>
    </dgm:pt>
    <dgm:pt modelId="{1E52E8D3-3F30-4B81-BFED-F6F1685D239F}" type="pres">
      <dgm:prSet presAssocID="{D65DD178-8906-45D8-B606-A87106549D70}" presName="hierRoot3" presStyleCnt="0">
        <dgm:presLayoutVars>
          <dgm:hierBranch val="init"/>
        </dgm:presLayoutVars>
      </dgm:prSet>
      <dgm:spPr/>
    </dgm:pt>
    <dgm:pt modelId="{C7272CA2-F33D-45C1-9735-E22E61D596FF}" type="pres">
      <dgm:prSet presAssocID="{D65DD178-8906-45D8-B606-A87106549D70}" presName="rootComposite3" presStyleCnt="0"/>
      <dgm:spPr/>
    </dgm:pt>
    <dgm:pt modelId="{5C681907-C0C8-4FF0-B023-8920AD2C2A5C}" type="pres">
      <dgm:prSet presAssocID="{D65DD178-8906-45D8-B606-A87106549D70}" presName="rootText3" presStyleLbl="asst2" presStyleIdx="6" presStyleCnt="15" custScaleX="184034" custScaleY="112173" custLinFactNeighborX="33106" custLinFactNeighborY="784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879135F-5CA9-4DE9-B7C2-91B90066E3FC}" type="pres">
      <dgm:prSet presAssocID="{D65DD178-8906-45D8-B606-A87106549D70}" presName="rootConnector3" presStyleLbl="asst2" presStyleIdx="6" presStyleCnt="15"/>
      <dgm:spPr/>
      <dgm:t>
        <a:bodyPr/>
        <a:lstStyle/>
        <a:p>
          <a:endParaRPr lang="es-ES"/>
        </a:p>
      </dgm:t>
    </dgm:pt>
    <dgm:pt modelId="{26536D4A-8108-4635-8E17-02036BED278A}" type="pres">
      <dgm:prSet presAssocID="{D65DD178-8906-45D8-B606-A87106549D70}" presName="hierChild6" presStyleCnt="0"/>
      <dgm:spPr/>
    </dgm:pt>
    <dgm:pt modelId="{7F00D2A9-1121-4784-8774-C6036CDF90D3}" type="pres">
      <dgm:prSet presAssocID="{D65DD178-8906-45D8-B606-A87106549D70}" presName="hierChild7" presStyleCnt="0"/>
      <dgm:spPr/>
    </dgm:pt>
    <dgm:pt modelId="{E51921EE-FC2C-495C-BFCC-82A365B3BC9F}" type="pres">
      <dgm:prSet presAssocID="{200CCF98-E997-4A7C-A528-3173344D6414}" presName="Name37" presStyleLbl="parChTrans1D2" presStyleIdx="2" presStyleCnt="5"/>
      <dgm:spPr/>
      <dgm:t>
        <a:bodyPr/>
        <a:lstStyle/>
        <a:p>
          <a:endParaRPr lang="es-ES"/>
        </a:p>
      </dgm:t>
    </dgm:pt>
    <dgm:pt modelId="{2E6233E5-CA06-4A89-933A-E280DA123AE8}" type="pres">
      <dgm:prSet presAssocID="{1B896536-7982-4CBE-92CB-D5C68B89151B}" presName="hierRoot2" presStyleCnt="0">
        <dgm:presLayoutVars>
          <dgm:hierBranch val="init"/>
        </dgm:presLayoutVars>
      </dgm:prSet>
      <dgm:spPr/>
    </dgm:pt>
    <dgm:pt modelId="{FA5CB7AF-598C-4928-9589-E6DF8C8FFBC5}" type="pres">
      <dgm:prSet presAssocID="{1B896536-7982-4CBE-92CB-D5C68B89151B}" presName="rootComposite" presStyleCnt="0"/>
      <dgm:spPr/>
    </dgm:pt>
    <dgm:pt modelId="{98BF31C7-975E-4CC5-9238-332CF84A2C7D}" type="pres">
      <dgm:prSet presAssocID="{1B896536-7982-4CBE-92CB-D5C68B89151B}" presName="rootText" presStyleLbl="node2" presStyleIdx="2" presStyleCnt="5" custScaleX="227563" custScaleY="274277" custLinFactX="168800" custLinFactNeighborX="200000" custLinFactNeighborY="5821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AC45327-695A-4C6F-8ED7-E79FC97CC017}" type="pres">
      <dgm:prSet presAssocID="{1B896536-7982-4CBE-92CB-D5C68B89151B}" presName="rootConnector" presStyleLbl="node2" presStyleIdx="2" presStyleCnt="5"/>
      <dgm:spPr/>
      <dgm:t>
        <a:bodyPr/>
        <a:lstStyle/>
        <a:p>
          <a:endParaRPr lang="es-ES"/>
        </a:p>
      </dgm:t>
    </dgm:pt>
    <dgm:pt modelId="{713AA136-7B33-4CB5-B7F0-164509F693AA}" type="pres">
      <dgm:prSet presAssocID="{1B896536-7982-4CBE-92CB-D5C68B89151B}" presName="hierChild4" presStyleCnt="0"/>
      <dgm:spPr/>
    </dgm:pt>
    <dgm:pt modelId="{56667BB7-D765-48A8-B8E0-0A4C2BCBDEE7}" type="pres">
      <dgm:prSet presAssocID="{1B896536-7982-4CBE-92CB-D5C68B89151B}" presName="hierChild5" presStyleCnt="0"/>
      <dgm:spPr/>
    </dgm:pt>
    <dgm:pt modelId="{713D8935-7CC9-4D13-9675-2DD89F1ECC47}" type="pres">
      <dgm:prSet presAssocID="{E0ACE0C0-BA3C-4D00-B2D7-063B61C29B3F}" presName="Name111" presStyleLbl="parChTrans1D3" presStyleIdx="7" presStyleCnt="15"/>
      <dgm:spPr/>
      <dgm:t>
        <a:bodyPr/>
        <a:lstStyle/>
        <a:p>
          <a:endParaRPr lang="es-ES"/>
        </a:p>
      </dgm:t>
    </dgm:pt>
    <dgm:pt modelId="{9F81C88C-A707-4B47-8914-D27C9741084B}" type="pres">
      <dgm:prSet presAssocID="{5B759BEB-34F6-460E-95DA-EEDD786C4FB9}" presName="hierRoot3" presStyleCnt="0">
        <dgm:presLayoutVars>
          <dgm:hierBranch val="init"/>
        </dgm:presLayoutVars>
      </dgm:prSet>
      <dgm:spPr/>
    </dgm:pt>
    <dgm:pt modelId="{F0E6B3A4-A7AA-4001-9D6A-1FFE5A9E8211}" type="pres">
      <dgm:prSet presAssocID="{5B759BEB-34F6-460E-95DA-EEDD786C4FB9}" presName="rootComposite3" presStyleCnt="0"/>
      <dgm:spPr/>
    </dgm:pt>
    <dgm:pt modelId="{6A06A3C7-A266-4F13-B9AA-B183439172A2}" type="pres">
      <dgm:prSet presAssocID="{5B759BEB-34F6-460E-95DA-EEDD786C4FB9}" presName="rootText3" presStyleLbl="asst2" presStyleIdx="7" presStyleCnt="15" custScaleX="168892" custScaleY="175171" custLinFactX="157198" custLinFactNeighborX="200000" custLinFactNeighborY="8293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80D20DC-4A30-48F1-981C-A480390EEAB9}" type="pres">
      <dgm:prSet presAssocID="{5B759BEB-34F6-460E-95DA-EEDD786C4FB9}" presName="rootConnector3" presStyleLbl="asst2" presStyleIdx="7" presStyleCnt="15"/>
      <dgm:spPr/>
      <dgm:t>
        <a:bodyPr/>
        <a:lstStyle/>
        <a:p>
          <a:endParaRPr lang="es-ES"/>
        </a:p>
      </dgm:t>
    </dgm:pt>
    <dgm:pt modelId="{B9F820CF-0AC6-4543-9A3D-9286983A3A18}" type="pres">
      <dgm:prSet presAssocID="{5B759BEB-34F6-460E-95DA-EEDD786C4FB9}" presName="hierChild6" presStyleCnt="0"/>
      <dgm:spPr/>
    </dgm:pt>
    <dgm:pt modelId="{D527DEE0-D1A8-41FE-9AE6-10F1891CBAAB}" type="pres">
      <dgm:prSet presAssocID="{5B759BEB-34F6-460E-95DA-EEDD786C4FB9}" presName="hierChild7" presStyleCnt="0"/>
      <dgm:spPr/>
    </dgm:pt>
    <dgm:pt modelId="{F41A24CD-9BAC-434F-AA73-E94C2C93852D}" type="pres">
      <dgm:prSet presAssocID="{2CBC9BD0-26B2-4C5C-832F-374BDA0AA1B3}" presName="Name111" presStyleLbl="parChTrans1D3" presStyleIdx="8" presStyleCnt="15"/>
      <dgm:spPr/>
      <dgm:t>
        <a:bodyPr/>
        <a:lstStyle/>
        <a:p>
          <a:endParaRPr lang="es-ES"/>
        </a:p>
      </dgm:t>
    </dgm:pt>
    <dgm:pt modelId="{8D8D6C76-F419-4B78-B0F6-6DE450C10A3E}" type="pres">
      <dgm:prSet presAssocID="{86ACA684-509B-4362-A27A-D0B8A1A490BE}" presName="hierRoot3" presStyleCnt="0">
        <dgm:presLayoutVars>
          <dgm:hierBranch val="init"/>
        </dgm:presLayoutVars>
      </dgm:prSet>
      <dgm:spPr/>
    </dgm:pt>
    <dgm:pt modelId="{ED8A2F1A-FA6A-4401-AA7E-7F25672686A1}" type="pres">
      <dgm:prSet presAssocID="{86ACA684-509B-4362-A27A-D0B8A1A490BE}" presName="rootComposite3" presStyleCnt="0"/>
      <dgm:spPr/>
    </dgm:pt>
    <dgm:pt modelId="{D6ACDDDB-02A1-4883-8A55-3DCC80F05E76}" type="pres">
      <dgm:prSet presAssocID="{86ACA684-509B-4362-A27A-D0B8A1A490BE}" presName="rootText3" presStyleLbl="asst2" presStyleIdx="8" presStyleCnt="15" custScaleX="191147" custScaleY="247671" custLinFactX="47471" custLinFactY="100673" custLinFactNeighborX="100000" custLinFactNeighborY="2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DB64A6D-4CFD-4784-A945-F66E4E7C5A5E}" type="pres">
      <dgm:prSet presAssocID="{86ACA684-509B-4362-A27A-D0B8A1A490BE}" presName="rootConnector3" presStyleLbl="asst2" presStyleIdx="8" presStyleCnt="15"/>
      <dgm:spPr/>
      <dgm:t>
        <a:bodyPr/>
        <a:lstStyle/>
        <a:p>
          <a:endParaRPr lang="es-ES"/>
        </a:p>
      </dgm:t>
    </dgm:pt>
    <dgm:pt modelId="{DF4DE237-D11A-4040-AB0B-566B8DA0ABAD}" type="pres">
      <dgm:prSet presAssocID="{86ACA684-509B-4362-A27A-D0B8A1A490BE}" presName="hierChild6" presStyleCnt="0"/>
      <dgm:spPr/>
    </dgm:pt>
    <dgm:pt modelId="{33073C9E-DF10-4342-AA47-2E66DA365A31}" type="pres">
      <dgm:prSet presAssocID="{86ACA684-509B-4362-A27A-D0B8A1A490BE}" presName="hierChild7" presStyleCnt="0"/>
      <dgm:spPr/>
    </dgm:pt>
    <dgm:pt modelId="{4F56C4DD-A0CE-40AE-AA86-84D7DE6DF239}" type="pres">
      <dgm:prSet presAssocID="{FFA9A8CF-A61E-41EA-97DB-ACD387A43C9C}" presName="Name111" presStyleLbl="parChTrans1D3" presStyleIdx="9" presStyleCnt="15"/>
      <dgm:spPr/>
      <dgm:t>
        <a:bodyPr/>
        <a:lstStyle/>
        <a:p>
          <a:endParaRPr lang="es-ES"/>
        </a:p>
      </dgm:t>
    </dgm:pt>
    <dgm:pt modelId="{B25033AC-5306-4335-9842-F18A07F0C223}" type="pres">
      <dgm:prSet presAssocID="{E10A4F27-90BF-488D-8390-6F710035CDD8}" presName="hierRoot3" presStyleCnt="0">
        <dgm:presLayoutVars>
          <dgm:hierBranch val="init"/>
        </dgm:presLayoutVars>
      </dgm:prSet>
      <dgm:spPr/>
    </dgm:pt>
    <dgm:pt modelId="{D69C3EDF-CB37-4A85-BEE8-357DC3164DC8}" type="pres">
      <dgm:prSet presAssocID="{E10A4F27-90BF-488D-8390-6F710035CDD8}" presName="rootComposite3" presStyleCnt="0"/>
      <dgm:spPr/>
    </dgm:pt>
    <dgm:pt modelId="{9BC61E6D-16A5-4C1B-A78D-A424EA6ADEEB}" type="pres">
      <dgm:prSet presAssocID="{E10A4F27-90BF-488D-8390-6F710035CDD8}" presName="rootText3" presStyleLbl="asst2" presStyleIdx="9" presStyleCnt="15" custScaleX="169604" custScaleY="138341" custLinFactX="152263" custLinFactY="105735" custLinFactNeighborX="200000" custLinFactNeighborY="2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B8BD68F-9365-4308-AF29-B8AC17C571AC}" type="pres">
      <dgm:prSet presAssocID="{E10A4F27-90BF-488D-8390-6F710035CDD8}" presName="rootConnector3" presStyleLbl="asst2" presStyleIdx="9" presStyleCnt="15"/>
      <dgm:spPr/>
      <dgm:t>
        <a:bodyPr/>
        <a:lstStyle/>
        <a:p>
          <a:endParaRPr lang="es-ES"/>
        </a:p>
      </dgm:t>
    </dgm:pt>
    <dgm:pt modelId="{B0D5988E-C41A-402D-8CBA-0DA234FD9DEE}" type="pres">
      <dgm:prSet presAssocID="{E10A4F27-90BF-488D-8390-6F710035CDD8}" presName="hierChild6" presStyleCnt="0"/>
      <dgm:spPr/>
    </dgm:pt>
    <dgm:pt modelId="{3AE5BE4D-4BD0-442C-B929-E0B20017C336}" type="pres">
      <dgm:prSet presAssocID="{E10A4F27-90BF-488D-8390-6F710035CDD8}" presName="hierChild7" presStyleCnt="0"/>
      <dgm:spPr/>
    </dgm:pt>
    <dgm:pt modelId="{49DD7A5F-498E-48BA-90B2-0D613EED83E2}" type="pres">
      <dgm:prSet presAssocID="{0DB080B9-2158-4C6C-9AED-4420C155E200}" presName="Name111" presStyleLbl="parChTrans1D3" presStyleIdx="10" presStyleCnt="15"/>
      <dgm:spPr/>
      <dgm:t>
        <a:bodyPr/>
        <a:lstStyle/>
        <a:p>
          <a:endParaRPr lang="es-ES"/>
        </a:p>
      </dgm:t>
    </dgm:pt>
    <dgm:pt modelId="{8C9746C7-354C-4DB4-BCAB-634C8B5D56CB}" type="pres">
      <dgm:prSet presAssocID="{580F7648-50E7-4B35-907F-FBCC352224F6}" presName="hierRoot3" presStyleCnt="0">
        <dgm:presLayoutVars>
          <dgm:hierBranch val="init"/>
        </dgm:presLayoutVars>
      </dgm:prSet>
      <dgm:spPr/>
    </dgm:pt>
    <dgm:pt modelId="{27BFEB16-E631-49E0-9382-9C883EC7B4B4}" type="pres">
      <dgm:prSet presAssocID="{580F7648-50E7-4B35-907F-FBCC352224F6}" presName="rootComposite3" presStyleCnt="0"/>
      <dgm:spPr/>
    </dgm:pt>
    <dgm:pt modelId="{429B21CA-5291-4995-B48A-BC89BD32F296}" type="pres">
      <dgm:prSet presAssocID="{580F7648-50E7-4B35-907F-FBCC352224F6}" presName="rootText3" presStyleLbl="asst2" presStyleIdx="10" presStyleCnt="15" custScaleX="203864" custScaleY="146465" custLinFactX="33781" custLinFactY="200000" custLinFactNeighborX="100000" custLinFactNeighborY="29651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0B422BA-6F2B-4384-B65D-80D254373440}" type="pres">
      <dgm:prSet presAssocID="{580F7648-50E7-4B35-907F-FBCC352224F6}" presName="rootConnector3" presStyleLbl="asst2" presStyleIdx="10" presStyleCnt="15"/>
      <dgm:spPr/>
      <dgm:t>
        <a:bodyPr/>
        <a:lstStyle/>
        <a:p>
          <a:endParaRPr lang="es-ES"/>
        </a:p>
      </dgm:t>
    </dgm:pt>
    <dgm:pt modelId="{E9AF46CD-24DD-461E-8F78-33B98C4DB4FD}" type="pres">
      <dgm:prSet presAssocID="{580F7648-50E7-4B35-907F-FBCC352224F6}" presName="hierChild6" presStyleCnt="0"/>
      <dgm:spPr/>
    </dgm:pt>
    <dgm:pt modelId="{5C4EEAB9-8ED8-482A-95D1-F2189B032050}" type="pres">
      <dgm:prSet presAssocID="{580F7648-50E7-4B35-907F-FBCC352224F6}" presName="hierChild7" presStyleCnt="0"/>
      <dgm:spPr/>
    </dgm:pt>
    <dgm:pt modelId="{318588B3-1215-4443-82E0-1B437550FDCA}" type="pres">
      <dgm:prSet presAssocID="{ED0358A7-8A0B-435F-A432-FD068E65446B}" presName="Name37" presStyleLbl="parChTrans1D2" presStyleIdx="3" presStyleCnt="5"/>
      <dgm:spPr/>
      <dgm:t>
        <a:bodyPr/>
        <a:lstStyle/>
        <a:p>
          <a:endParaRPr lang="es-ES"/>
        </a:p>
      </dgm:t>
    </dgm:pt>
    <dgm:pt modelId="{1F8A4936-C158-4A44-BA00-EC75220F105E}" type="pres">
      <dgm:prSet presAssocID="{723E84B1-231E-4337-8F49-4F29DF590507}" presName="hierRoot2" presStyleCnt="0">
        <dgm:presLayoutVars>
          <dgm:hierBranch val="init"/>
        </dgm:presLayoutVars>
      </dgm:prSet>
      <dgm:spPr/>
    </dgm:pt>
    <dgm:pt modelId="{DBAE36DF-745E-4D6B-8D14-B9725E4BE6F5}" type="pres">
      <dgm:prSet presAssocID="{723E84B1-231E-4337-8F49-4F29DF590507}" presName="rootComposite" presStyleCnt="0"/>
      <dgm:spPr/>
    </dgm:pt>
    <dgm:pt modelId="{1171E520-B27D-4AC9-A062-08EFD4CEFF1A}" type="pres">
      <dgm:prSet presAssocID="{723E84B1-231E-4337-8F49-4F29DF590507}" presName="rootText" presStyleLbl="node2" presStyleIdx="3" presStyleCnt="5" custScaleX="252896" custScaleY="286503" custLinFactX="-121493" custLinFactNeighborX="-200000" custLinFactNeighborY="5561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556A324-E802-40F1-A252-C5AA3C10F998}" type="pres">
      <dgm:prSet presAssocID="{723E84B1-231E-4337-8F49-4F29DF590507}" presName="rootConnector" presStyleLbl="node2" presStyleIdx="3" presStyleCnt="5"/>
      <dgm:spPr/>
      <dgm:t>
        <a:bodyPr/>
        <a:lstStyle/>
        <a:p>
          <a:endParaRPr lang="es-ES"/>
        </a:p>
      </dgm:t>
    </dgm:pt>
    <dgm:pt modelId="{9E448598-D4B3-4E6F-8F3E-C907AA069EF7}" type="pres">
      <dgm:prSet presAssocID="{723E84B1-231E-4337-8F49-4F29DF590507}" presName="hierChild4" presStyleCnt="0"/>
      <dgm:spPr/>
    </dgm:pt>
    <dgm:pt modelId="{F2D98522-066A-497B-96F0-D6A3C8D49F1B}" type="pres">
      <dgm:prSet presAssocID="{723E84B1-231E-4337-8F49-4F29DF590507}" presName="hierChild5" presStyleCnt="0"/>
      <dgm:spPr/>
    </dgm:pt>
    <dgm:pt modelId="{9EC5640B-DC9A-49D6-9866-5BDF7C00D6C0}" type="pres">
      <dgm:prSet presAssocID="{7DBF0188-FF8D-42F7-AC2A-758AB4D49DD1}" presName="Name111" presStyleLbl="parChTrans1D3" presStyleIdx="11" presStyleCnt="15"/>
      <dgm:spPr/>
      <dgm:t>
        <a:bodyPr/>
        <a:lstStyle/>
        <a:p>
          <a:endParaRPr lang="es-ES"/>
        </a:p>
      </dgm:t>
    </dgm:pt>
    <dgm:pt modelId="{C3FB22CA-5499-41F9-AC19-8B8C89C92362}" type="pres">
      <dgm:prSet presAssocID="{E40929DE-E744-47F4-A91D-C97E16C76C4A}" presName="hierRoot3" presStyleCnt="0">
        <dgm:presLayoutVars>
          <dgm:hierBranch val="init"/>
        </dgm:presLayoutVars>
      </dgm:prSet>
      <dgm:spPr/>
    </dgm:pt>
    <dgm:pt modelId="{2C3D8A27-6AEA-4366-BBBA-6479E8AB40E5}" type="pres">
      <dgm:prSet presAssocID="{E40929DE-E744-47F4-A91D-C97E16C76C4A}" presName="rootComposite3" presStyleCnt="0"/>
      <dgm:spPr/>
    </dgm:pt>
    <dgm:pt modelId="{B90AD133-A54A-4CAC-8829-9FE500FDF0B5}" type="pres">
      <dgm:prSet presAssocID="{E40929DE-E744-47F4-A91D-C97E16C76C4A}" presName="rootText3" presStyleLbl="asst2" presStyleIdx="11" presStyleCnt="15" custScaleX="156291" custScaleY="159142" custLinFactX="-134666" custLinFactNeighborX="-200000" custLinFactNeighborY="6033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58C57B7-EB1F-43B5-AD41-014B2191E11E}" type="pres">
      <dgm:prSet presAssocID="{E40929DE-E744-47F4-A91D-C97E16C76C4A}" presName="rootConnector3" presStyleLbl="asst2" presStyleIdx="11" presStyleCnt="15"/>
      <dgm:spPr/>
      <dgm:t>
        <a:bodyPr/>
        <a:lstStyle/>
        <a:p>
          <a:endParaRPr lang="es-ES"/>
        </a:p>
      </dgm:t>
    </dgm:pt>
    <dgm:pt modelId="{B7A57339-411A-49AB-AC74-1A396E7095C3}" type="pres">
      <dgm:prSet presAssocID="{E40929DE-E744-47F4-A91D-C97E16C76C4A}" presName="hierChild6" presStyleCnt="0"/>
      <dgm:spPr/>
    </dgm:pt>
    <dgm:pt modelId="{379C50E9-6B86-4A3C-857B-1757C1104A7B}" type="pres">
      <dgm:prSet presAssocID="{E40929DE-E744-47F4-A91D-C97E16C76C4A}" presName="hierChild7" presStyleCnt="0"/>
      <dgm:spPr/>
    </dgm:pt>
    <dgm:pt modelId="{FA1F72D5-DF22-405F-810D-17F4495E0EA9}" type="pres">
      <dgm:prSet presAssocID="{339D537D-2459-484B-B879-F4C2FA22C04A}" presName="Name37" presStyleLbl="parChTrans1D2" presStyleIdx="4" presStyleCnt="5"/>
      <dgm:spPr/>
      <dgm:t>
        <a:bodyPr/>
        <a:lstStyle/>
        <a:p>
          <a:endParaRPr lang="es-ES"/>
        </a:p>
      </dgm:t>
    </dgm:pt>
    <dgm:pt modelId="{6C9DC5A4-2A75-4E35-A99E-0FA7D964C2AB}" type="pres">
      <dgm:prSet presAssocID="{56B4F5F2-1DCF-47F9-BA05-99AB4F456154}" presName="hierRoot2" presStyleCnt="0">
        <dgm:presLayoutVars>
          <dgm:hierBranch val="init"/>
        </dgm:presLayoutVars>
      </dgm:prSet>
      <dgm:spPr/>
    </dgm:pt>
    <dgm:pt modelId="{E161EC7C-535B-491B-AE7F-46FD27140EB0}" type="pres">
      <dgm:prSet presAssocID="{56B4F5F2-1DCF-47F9-BA05-99AB4F456154}" presName="rootComposite" presStyleCnt="0"/>
      <dgm:spPr/>
    </dgm:pt>
    <dgm:pt modelId="{B1B2F214-2270-446F-BFA4-408C9CF3334B}" type="pres">
      <dgm:prSet presAssocID="{56B4F5F2-1DCF-47F9-BA05-99AB4F456154}" presName="rootText" presStyleLbl="node2" presStyleIdx="4" presStyleCnt="5" custScaleX="213103" custScaleY="261384" custLinFactNeighborX="25387" custLinFactNeighborY="572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6890362-42D2-4DC0-98B6-084E5A7AA406}" type="pres">
      <dgm:prSet presAssocID="{56B4F5F2-1DCF-47F9-BA05-99AB4F456154}" presName="rootConnector" presStyleLbl="node2" presStyleIdx="4" presStyleCnt="5"/>
      <dgm:spPr/>
      <dgm:t>
        <a:bodyPr/>
        <a:lstStyle/>
        <a:p>
          <a:endParaRPr lang="es-ES"/>
        </a:p>
      </dgm:t>
    </dgm:pt>
    <dgm:pt modelId="{01D5EB25-1B63-4D62-BB70-73236DCD959B}" type="pres">
      <dgm:prSet presAssocID="{56B4F5F2-1DCF-47F9-BA05-99AB4F456154}" presName="hierChild4" presStyleCnt="0"/>
      <dgm:spPr/>
    </dgm:pt>
    <dgm:pt modelId="{AD8B89DB-3633-4B05-B224-853A0D3749C7}" type="pres">
      <dgm:prSet presAssocID="{56B4F5F2-1DCF-47F9-BA05-99AB4F456154}" presName="hierChild5" presStyleCnt="0"/>
      <dgm:spPr/>
    </dgm:pt>
    <dgm:pt modelId="{02E163F4-D64B-4B5D-A2F9-7C7365B7B55A}" type="pres">
      <dgm:prSet presAssocID="{A38E566A-7C68-4DB6-A3B7-22F1AEE89F36}" presName="Name111" presStyleLbl="parChTrans1D3" presStyleIdx="12" presStyleCnt="15"/>
      <dgm:spPr/>
      <dgm:t>
        <a:bodyPr/>
        <a:lstStyle/>
        <a:p>
          <a:endParaRPr lang="es-ES"/>
        </a:p>
      </dgm:t>
    </dgm:pt>
    <dgm:pt modelId="{0C50AE30-A860-4B44-8AE5-1D48E50AAB71}" type="pres">
      <dgm:prSet presAssocID="{3B800734-5ACF-4D6D-AAFA-B7247CB8E94B}" presName="hierRoot3" presStyleCnt="0">
        <dgm:presLayoutVars>
          <dgm:hierBranch val="init"/>
        </dgm:presLayoutVars>
      </dgm:prSet>
      <dgm:spPr/>
    </dgm:pt>
    <dgm:pt modelId="{6A118FA2-936E-4534-B407-C5636B189876}" type="pres">
      <dgm:prSet presAssocID="{3B800734-5ACF-4D6D-AAFA-B7247CB8E94B}" presName="rootComposite3" presStyleCnt="0"/>
      <dgm:spPr/>
    </dgm:pt>
    <dgm:pt modelId="{39C1551C-72FC-418C-BAC6-91D39228C87F}" type="pres">
      <dgm:prSet presAssocID="{3B800734-5ACF-4D6D-AAFA-B7247CB8E94B}" presName="rootText3" presStyleLbl="asst2" presStyleIdx="12" presStyleCnt="15" custScaleX="180812" custScaleY="204920" custLinFactY="100000" custLinFactNeighborX="30156" custLinFactNeighborY="10694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91D1A54-C057-4EEE-B5F3-3716EBB6EC9C}" type="pres">
      <dgm:prSet presAssocID="{3B800734-5ACF-4D6D-AAFA-B7247CB8E94B}" presName="rootConnector3" presStyleLbl="asst2" presStyleIdx="12" presStyleCnt="15"/>
      <dgm:spPr/>
      <dgm:t>
        <a:bodyPr/>
        <a:lstStyle/>
        <a:p>
          <a:endParaRPr lang="es-ES"/>
        </a:p>
      </dgm:t>
    </dgm:pt>
    <dgm:pt modelId="{DE78D7C9-EFB1-4EE7-A027-7C15F1CB5701}" type="pres">
      <dgm:prSet presAssocID="{3B800734-5ACF-4D6D-AAFA-B7247CB8E94B}" presName="hierChild6" presStyleCnt="0"/>
      <dgm:spPr/>
    </dgm:pt>
    <dgm:pt modelId="{C7BBF85A-23CF-4F7A-9CB3-9C9685743BA1}" type="pres">
      <dgm:prSet presAssocID="{3B800734-5ACF-4D6D-AAFA-B7247CB8E94B}" presName="hierChild7" presStyleCnt="0"/>
      <dgm:spPr/>
    </dgm:pt>
    <dgm:pt modelId="{A8FA0FC3-5055-4959-8240-A42A62CE38FE}" type="pres">
      <dgm:prSet presAssocID="{F91A01AE-D2F2-4E30-A88E-8730E1D15E1A}" presName="Name111" presStyleLbl="parChTrans1D3" presStyleIdx="13" presStyleCnt="15"/>
      <dgm:spPr/>
      <dgm:t>
        <a:bodyPr/>
        <a:lstStyle/>
        <a:p>
          <a:endParaRPr lang="es-ES"/>
        </a:p>
      </dgm:t>
    </dgm:pt>
    <dgm:pt modelId="{48045898-6535-461B-9341-D560C6DD0207}" type="pres">
      <dgm:prSet presAssocID="{C6D5E3A6-87DA-47A7-8436-2F9CB3F2FB8D}" presName="hierRoot3" presStyleCnt="0">
        <dgm:presLayoutVars>
          <dgm:hierBranch val="init"/>
        </dgm:presLayoutVars>
      </dgm:prSet>
      <dgm:spPr/>
    </dgm:pt>
    <dgm:pt modelId="{7D377475-9BAC-42AA-82BC-C6B266F4774A}" type="pres">
      <dgm:prSet presAssocID="{C6D5E3A6-87DA-47A7-8436-2F9CB3F2FB8D}" presName="rootComposite3" presStyleCnt="0"/>
      <dgm:spPr/>
    </dgm:pt>
    <dgm:pt modelId="{5A08E6F4-E78D-4841-A564-AB40467F5963}" type="pres">
      <dgm:prSet presAssocID="{C6D5E3A6-87DA-47A7-8436-2F9CB3F2FB8D}" presName="rootText3" presStyleLbl="asst2" presStyleIdx="13" presStyleCnt="15" custScaleX="192556" custScaleY="126744" custLinFactX="-100000" custLinFactY="257985" custLinFactNeighborX="-101027" custLinFactNeighborY="3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D3D0718-0665-4A2A-9227-D86FA388CBCB}" type="pres">
      <dgm:prSet presAssocID="{C6D5E3A6-87DA-47A7-8436-2F9CB3F2FB8D}" presName="rootConnector3" presStyleLbl="asst2" presStyleIdx="13" presStyleCnt="15"/>
      <dgm:spPr/>
      <dgm:t>
        <a:bodyPr/>
        <a:lstStyle/>
        <a:p>
          <a:endParaRPr lang="es-ES"/>
        </a:p>
      </dgm:t>
    </dgm:pt>
    <dgm:pt modelId="{E132D1E4-0796-45AC-8A44-E9EEC581127C}" type="pres">
      <dgm:prSet presAssocID="{C6D5E3A6-87DA-47A7-8436-2F9CB3F2FB8D}" presName="hierChild6" presStyleCnt="0"/>
      <dgm:spPr/>
    </dgm:pt>
    <dgm:pt modelId="{090C3DB5-D43A-4379-9B9A-D53A9D9F8630}" type="pres">
      <dgm:prSet presAssocID="{C6D5E3A6-87DA-47A7-8436-2F9CB3F2FB8D}" presName="hierChild7" presStyleCnt="0"/>
      <dgm:spPr/>
    </dgm:pt>
    <dgm:pt modelId="{029F49BA-B235-428C-981F-F3158A5CB690}" type="pres">
      <dgm:prSet presAssocID="{84A63935-9215-4197-A4FE-F595243A3765}" presName="Name111" presStyleLbl="parChTrans1D3" presStyleIdx="14" presStyleCnt="15"/>
      <dgm:spPr/>
      <dgm:t>
        <a:bodyPr/>
        <a:lstStyle/>
        <a:p>
          <a:endParaRPr lang="es-ES"/>
        </a:p>
      </dgm:t>
    </dgm:pt>
    <dgm:pt modelId="{C1B8CC31-7EEE-41F7-AFD3-7EB7E4B2D20D}" type="pres">
      <dgm:prSet presAssocID="{8796865F-048A-4F88-AFEE-E5B22B0FFD48}" presName="hierRoot3" presStyleCnt="0">
        <dgm:presLayoutVars>
          <dgm:hierBranch val="init"/>
        </dgm:presLayoutVars>
      </dgm:prSet>
      <dgm:spPr/>
    </dgm:pt>
    <dgm:pt modelId="{83BC47F4-9B46-48E4-A89C-2ADE70C9706B}" type="pres">
      <dgm:prSet presAssocID="{8796865F-048A-4F88-AFEE-E5B22B0FFD48}" presName="rootComposite3" presStyleCnt="0"/>
      <dgm:spPr/>
    </dgm:pt>
    <dgm:pt modelId="{120671DE-765D-49E7-8BE1-9CD46091574A}" type="pres">
      <dgm:prSet presAssocID="{8796865F-048A-4F88-AFEE-E5B22B0FFD48}" presName="rootText3" presStyleLbl="asst2" presStyleIdx="14" presStyleCnt="15" custScaleX="205019" custScaleY="119985" custLinFactY="277510" custLinFactNeighborX="20267" custLinFactNeighborY="3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BC0D80F-5CCF-4DA0-B3E2-8F14729C1F90}" type="pres">
      <dgm:prSet presAssocID="{8796865F-048A-4F88-AFEE-E5B22B0FFD48}" presName="rootConnector3" presStyleLbl="asst2" presStyleIdx="14" presStyleCnt="15"/>
      <dgm:spPr/>
      <dgm:t>
        <a:bodyPr/>
        <a:lstStyle/>
        <a:p>
          <a:endParaRPr lang="es-ES"/>
        </a:p>
      </dgm:t>
    </dgm:pt>
    <dgm:pt modelId="{2546CDF4-4E99-4D2C-A321-0CE9D79EBE63}" type="pres">
      <dgm:prSet presAssocID="{8796865F-048A-4F88-AFEE-E5B22B0FFD48}" presName="hierChild6" presStyleCnt="0"/>
      <dgm:spPr/>
    </dgm:pt>
    <dgm:pt modelId="{A17F1780-778B-43BF-A985-29A55A3120EA}" type="pres">
      <dgm:prSet presAssocID="{8796865F-048A-4F88-AFEE-E5B22B0FFD48}" presName="hierChild7" presStyleCnt="0"/>
      <dgm:spPr/>
    </dgm:pt>
    <dgm:pt modelId="{2F959B92-C64D-4EBC-85A0-DF9F1A1EBE8D}" type="pres">
      <dgm:prSet presAssocID="{43D0D322-84E0-4216-BA70-6C6FCE1B9C8C}" presName="hierChild3" presStyleCnt="0"/>
      <dgm:spPr/>
    </dgm:pt>
  </dgm:ptLst>
  <dgm:cxnLst>
    <dgm:cxn modelId="{127D12A7-639A-410C-8BB8-6ED52AB240F8}" type="presOf" srcId="{F03EC725-3287-4346-B5CD-AD9ACEECAA42}" destId="{D23AE307-E54D-4EF4-8707-184CF61898D2}" srcOrd="1" destOrd="0" presId="urn:microsoft.com/office/officeart/2005/8/layout/orgChart1"/>
    <dgm:cxn modelId="{E808B374-B6C5-44DF-BB3B-6C9BD3C3F7B4}" type="presOf" srcId="{E10A4F27-90BF-488D-8390-6F710035CDD8}" destId="{2B8BD68F-9365-4308-AF29-B8AC17C571AC}" srcOrd="1" destOrd="0" presId="urn:microsoft.com/office/officeart/2005/8/layout/orgChart1"/>
    <dgm:cxn modelId="{A8959D9E-6991-4703-8383-BD6334B163A6}" type="presOf" srcId="{723E84B1-231E-4337-8F49-4F29DF590507}" destId="{1171E520-B27D-4AC9-A062-08EFD4CEFF1A}" srcOrd="0" destOrd="0" presId="urn:microsoft.com/office/officeart/2005/8/layout/orgChart1"/>
    <dgm:cxn modelId="{F4A7D16B-AEEB-4250-97F2-97204C93AFC2}" type="presOf" srcId="{580F7648-50E7-4B35-907F-FBCC352224F6}" destId="{A0B422BA-6F2B-4384-B65D-80D254373440}" srcOrd="1" destOrd="0" presId="urn:microsoft.com/office/officeart/2005/8/layout/orgChart1"/>
    <dgm:cxn modelId="{42BB5CFD-5D6A-4CB0-98A2-3EA3C41241EE}" type="presOf" srcId="{8F687AD7-6E20-4F4D-BD91-94D154FB420C}" destId="{B7DE92C3-FC44-4E07-A867-3991A251AAD8}" srcOrd="0" destOrd="0" presId="urn:microsoft.com/office/officeart/2005/8/layout/orgChart1"/>
    <dgm:cxn modelId="{CC294521-9B2B-4541-9EDD-3225140F17C9}" srcId="{56B4F5F2-1DCF-47F9-BA05-99AB4F456154}" destId="{3B800734-5ACF-4D6D-AAFA-B7247CB8E94B}" srcOrd="0" destOrd="0" parTransId="{A38E566A-7C68-4DB6-A3B7-22F1AEE89F36}" sibTransId="{21794E14-896C-46BD-8D32-72A2D9074882}"/>
    <dgm:cxn modelId="{E5B55604-B3FD-4554-8941-00DA8D1009B9}" type="presOf" srcId="{FFA9A8CF-A61E-41EA-97DB-ACD387A43C9C}" destId="{4F56C4DD-A0CE-40AE-AA86-84D7DE6DF239}" srcOrd="0" destOrd="0" presId="urn:microsoft.com/office/officeart/2005/8/layout/orgChart1"/>
    <dgm:cxn modelId="{068A25B2-FB1B-411A-BB0C-AAA27BA9370A}" type="presOf" srcId="{26110E7B-517F-4203-A333-147F0F32E4D7}" destId="{157DC528-4910-45A0-84DF-67FB8C82C4B6}" srcOrd="1" destOrd="0" presId="urn:microsoft.com/office/officeart/2005/8/layout/orgChart1"/>
    <dgm:cxn modelId="{09763628-4713-46D7-BF4D-B425F3B6005A}" type="presOf" srcId="{339D537D-2459-484B-B879-F4C2FA22C04A}" destId="{FA1F72D5-DF22-405F-810D-17F4495E0EA9}" srcOrd="0" destOrd="0" presId="urn:microsoft.com/office/officeart/2005/8/layout/orgChart1"/>
    <dgm:cxn modelId="{2711E80F-88D2-4D9F-9CE9-8AB094087489}" srcId="{0B654020-05AB-4A79-82B2-BA8412202378}" destId="{D65DD178-8906-45D8-B606-A87106549D70}" srcOrd="0" destOrd="0" parTransId="{314049AA-AA7F-4708-B16C-B7E2ADBC1447}" sibTransId="{3AFF342C-8F78-49C0-B14A-3517DD4B4451}"/>
    <dgm:cxn modelId="{9C94071F-0619-4B22-AEB5-008CF3B313F6}" type="presOf" srcId="{7DBF0188-FF8D-42F7-AC2A-758AB4D49DD1}" destId="{9EC5640B-DC9A-49D6-9866-5BDF7C00D6C0}" srcOrd="0" destOrd="0" presId="urn:microsoft.com/office/officeart/2005/8/layout/orgChart1"/>
    <dgm:cxn modelId="{CEE8E70D-E9E4-4C81-B3E0-D397B847E6FC}" type="presOf" srcId="{26110E7B-517F-4203-A333-147F0F32E4D7}" destId="{F1D6E861-E136-40EC-B94C-6419D837C0B6}" srcOrd="0" destOrd="0" presId="urn:microsoft.com/office/officeart/2005/8/layout/orgChart1"/>
    <dgm:cxn modelId="{8CA3A4D8-7BA5-4535-BFA3-62202A4EBF26}" type="presOf" srcId="{723E84B1-231E-4337-8F49-4F29DF590507}" destId="{4556A324-E802-40F1-A252-C5AA3C10F998}" srcOrd="1" destOrd="0" presId="urn:microsoft.com/office/officeart/2005/8/layout/orgChart1"/>
    <dgm:cxn modelId="{DC81EBBC-9546-4A43-9B39-8AA56BE0791C}" type="presOf" srcId="{018A9522-EF7C-4DAB-A32E-49CF2BF84DF8}" destId="{66A7E1AC-E364-4A46-B6E6-C7622DD9794D}" srcOrd="0" destOrd="0" presId="urn:microsoft.com/office/officeart/2005/8/layout/orgChart1"/>
    <dgm:cxn modelId="{E4BDA6A4-C38A-4266-BE90-BC12C7BDE348}" type="presOf" srcId="{E865FDA6-A3D4-40FA-B345-68394B6D7109}" destId="{358F160D-EF24-4C01-9269-BACDA35C376B}" srcOrd="0" destOrd="0" presId="urn:microsoft.com/office/officeart/2005/8/layout/orgChart1"/>
    <dgm:cxn modelId="{FF00271D-E44B-4842-B6B7-21B589963B2A}" type="presOf" srcId="{D65DD178-8906-45D8-B606-A87106549D70}" destId="{0879135F-5CA9-4DE9-B7C2-91B90066E3FC}" srcOrd="1" destOrd="0" presId="urn:microsoft.com/office/officeart/2005/8/layout/orgChart1"/>
    <dgm:cxn modelId="{B90B8F08-9311-4C65-B03A-67479F078DA4}" type="presOf" srcId="{8796865F-048A-4F88-AFEE-E5B22B0FFD48}" destId="{120671DE-765D-49E7-8BE1-9CD46091574A}" srcOrd="0" destOrd="0" presId="urn:microsoft.com/office/officeart/2005/8/layout/orgChart1"/>
    <dgm:cxn modelId="{6EAEA653-0BA5-4190-9587-A752E0C72BFE}" type="presOf" srcId="{2CBC9BD0-26B2-4C5C-832F-374BDA0AA1B3}" destId="{F41A24CD-9BAC-434F-AA73-E94C2C93852D}" srcOrd="0" destOrd="0" presId="urn:microsoft.com/office/officeart/2005/8/layout/orgChart1"/>
    <dgm:cxn modelId="{A42EFF50-33DD-4052-8080-95113D9CA11B}" type="presOf" srcId="{9C7B4049-23CD-4A39-8EE9-500F8D37B264}" destId="{68B61E23-BAEE-442F-BFF1-E0C4EE1378F2}" srcOrd="0" destOrd="0" presId="urn:microsoft.com/office/officeart/2005/8/layout/orgChart1"/>
    <dgm:cxn modelId="{26685A75-8895-401A-B714-1E3149E5FE29}" type="presOf" srcId="{C539E62E-FF8F-47FF-9677-FC1529879C04}" destId="{AA9E665E-E8AF-4652-8EDE-281DA98E9970}" srcOrd="0" destOrd="0" presId="urn:microsoft.com/office/officeart/2005/8/layout/orgChart1"/>
    <dgm:cxn modelId="{F9F3738A-A727-49EC-84D6-F8D18FB2459E}" type="presOf" srcId="{98783A00-5F67-4251-9C98-2A5141F30B77}" destId="{E7BEA80E-32C8-4F2B-B710-2BAD57B058B2}" srcOrd="0" destOrd="0" presId="urn:microsoft.com/office/officeart/2005/8/layout/orgChart1"/>
    <dgm:cxn modelId="{4EDC1A99-87FB-449B-A91F-5F8F526F3DE0}" type="presOf" srcId="{87E800DA-2EF8-4214-AAE5-A562CF0C8ECB}" destId="{A6B123A5-2814-4C2F-AA19-779B1026DC94}" srcOrd="0" destOrd="0" presId="urn:microsoft.com/office/officeart/2005/8/layout/orgChart1"/>
    <dgm:cxn modelId="{23790166-406F-45F0-914B-D27EC9BAEE9E}" type="presOf" srcId="{200CCF98-E997-4A7C-A528-3173344D6414}" destId="{E51921EE-FC2C-495C-BFCC-82A365B3BC9F}" srcOrd="0" destOrd="0" presId="urn:microsoft.com/office/officeart/2005/8/layout/orgChart1"/>
    <dgm:cxn modelId="{3F8C6323-D064-4872-98DC-74B1FA459472}" srcId="{43D0D322-84E0-4216-BA70-6C6FCE1B9C8C}" destId="{0B654020-05AB-4A79-82B2-BA8412202378}" srcOrd="1" destOrd="0" parTransId="{ADE6C389-1AFF-420C-8B5F-1A1851B3447B}" sibTransId="{E22D9584-BF15-439E-A836-1CFC3E45876C}"/>
    <dgm:cxn modelId="{7842B374-A222-4528-B680-DD705A967C04}" type="presOf" srcId="{56B4F5F2-1DCF-47F9-BA05-99AB4F456154}" destId="{C6890362-42D2-4DC0-98B6-084E5A7AA406}" srcOrd="1" destOrd="0" presId="urn:microsoft.com/office/officeart/2005/8/layout/orgChart1"/>
    <dgm:cxn modelId="{9B1D5566-7889-4F30-851A-C51CEAB4A39A}" srcId="{87E800DA-2EF8-4214-AAE5-A562CF0C8ECB}" destId="{F03EC725-3287-4346-B5CD-AD9ACEECAA42}" srcOrd="1" destOrd="0" parTransId="{F9EF1CC2-705F-44DD-A271-03F0F153B82E}" sibTransId="{A166ED4E-785A-4D6A-A87D-7A64271782A2}"/>
    <dgm:cxn modelId="{61B321E8-CDD6-4995-9E61-D1000805AE73}" srcId="{87E800DA-2EF8-4214-AAE5-A562CF0C8ECB}" destId="{4C6F69F5-BDB5-442C-97C8-05076CBA37D4}" srcOrd="0" destOrd="0" parTransId="{B202623D-9ED6-4299-9CF1-6E215006B40F}" sibTransId="{98CB4C63-92D6-4D36-98A8-0696FD3690C6}"/>
    <dgm:cxn modelId="{1BBF01BF-15F4-45AA-9089-000C927C3F7D}" type="presOf" srcId="{F9EF1CC2-705F-44DD-A271-03F0F153B82E}" destId="{91614A3F-5767-4254-8E12-7CBF3B563135}" srcOrd="0" destOrd="0" presId="urn:microsoft.com/office/officeart/2005/8/layout/orgChart1"/>
    <dgm:cxn modelId="{5FA17FDA-E7CD-4FA1-90CD-D4A98DC11A53}" srcId="{87E800DA-2EF8-4214-AAE5-A562CF0C8ECB}" destId="{018A9522-EF7C-4DAB-A32E-49CF2BF84DF8}" srcOrd="5" destOrd="0" parTransId="{9C7B4049-23CD-4A39-8EE9-500F8D37B264}" sibTransId="{2D920E62-5238-472D-B763-FA4419566BD6}"/>
    <dgm:cxn modelId="{D1A15255-EAA5-4E5F-91FD-C0D63C125C4D}" type="presOf" srcId="{84A63935-9215-4197-A4FE-F595243A3765}" destId="{029F49BA-B235-428C-981F-F3158A5CB690}" srcOrd="0" destOrd="0" presId="urn:microsoft.com/office/officeart/2005/8/layout/orgChart1"/>
    <dgm:cxn modelId="{A887CC48-479C-4243-BC80-417CE8FB577A}" type="presOf" srcId="{B202623D-9ED6-4299-9CF1-6E215006B40F}" destId="{495B0739-BB3F-4FD4-94F7-28ED5EDEFDC8}" srcOrd="0" destOrd="0" presId="urn:microsoft.com/office/officeart/2005/8/layout/orgChart1"/>
    <dgm:cxn modelId="{F184170B-41CF-4E56-AB12-BDA3283EF306}" type="presOf" srcId="{43D0D322-84E0-4216-BA70-6C6FCE1B9C8C}" destId="{0092D61F-1E25-4563-B218-6CF4F95ECC26}" srcOrd="0" destOrd="0" presId="urn:microsoft.com/office/officeart/2005/8/layout/orgChart1"/>
    <dgm:cxn modelId="{38906D7C-FDCA-49C6-8D1C-C5EF02B8E5D3}" type="presOf" srcId="{A38E566A-7C68-4DB6-A3B7-22F1AEE89F36}" destId="{02E163F4-D64B-4B5D-A2F9-7C7365B7B55A}" srcOrd="0" destOrd="0" presId="urn:microsoft.com/office/officeart/2005/8/layout/orgChart1"/>
    <dgm:cxn modelId="{69C4BEBC-BFA4-41D9-9BD8-5EE04BB4E599}" type="presOf" srcId="{1B896536-7982-4CBE-92CB-D5C68B89151B}" destId="{3AC45327-695A-4C6F-8ED7-E79FC97CC017}" srcOrd="1" destOrd="0" presId="urn:microsoft.com/office/officeart/2005/8/layout/orgChart1"/>
    <dgm:cxn modelId="{072FB73F-5C6A-4B8A-925D-B970EA6A36F3}" type="presOf" srcId="{ED0358A7-8A0B-435F-A432-FD068E65446B}" destId="{318588B3-1215-4443-82E0-1B437550FDCA}" srcOrd="0" destOrd="0" presId="urn:microsoft.com/office/officeart/2005/8/layout/orgChart1"/>
    <dgm:cxn modelId="{728A856C-C6EA-496B-B0CF-94D5DB651DE7}" srcId="{56B4F5F2-1DCF-47F9-BA05-99AB4F456154}" destId="{C6D5E3A6-87DA-47A7-8436-2F9CB3F2FB8D}" srcOrd="1" destOrd="0" parTransId="{F91A01AE-D2F2-4E30-A88E-8730E1D15E1A}" sibTransId="{B56EC65B-0F38-444E-B30B-9F0AE68FC932}"/>
    <dgm:cxn modelId="{7BE2DFA5-55CE-4EA3-B781-CB5300679D1C}" type="presOf" srcId="{050131FE-977C-4A95-951E-6FD0A2C2B3AC}" destId="{8C70B6BE-1209-4854-AE13-71C26FF6FD30}" srcOrd="0" destOrd="0" presId="urn:microsoft.com/office/officeart/2005/8/layout/orgChart1"/>
    <dgm:cxn modelId="{FCD08321-17A2-433C-B84F-7E543F19CF0B}" type="presOf" srcId="{87E800DA-2EF8-4214-AAE5-A562CF0C8ECB}" destId="{6A05FFF3-662D-46A3-A912-99B5C15C4500}" srcOrd="1" destOrd="0" presId="urn:microsoft.com/office/officeart/2005/8/layout/orgChart1"/>
    <dgm:cxn modelId="{83077B19-E784-4442-AAC7-C7EC3D235824}" type="presOf" srcId="{F91A01AE-D2F2-4E30-A88E-8730E1D15E1A}" destId="{A8FA0FC3-5055-4959-8240-A42A62CE38FE}" srcOrd="0" destOrd="0" presId="urn:microsoft.com/office/officeart/2005/8/layout/orgChart1"/>
    <dgm:cxn modelId="{C1E969F8-FA57-4CF0-94C4-453AF2363B68}" type="presOf" srcId="{0DB080B9-2158-4C6C-9AED-4420C155E200}" destId="{49DD7A5F-498E-48BA-90B2-0D613EED83E2}" srcOrd="0" destOrd="0" presId="urn:microsoft.com/office/officeart/2005/8/layout/orgChart1"/>
    <dgm:cxn modelId="{DFC117DD-13F7-45E8-A8B7-B6C39A8E838E}" srcId="{15CE0C0F-36AD-414C-BB0C-B6B697EB7EEA}" destId="{43D0D322-84E0-4216-BA70-6C6FCE1B9C8C}" srcOrd="0" destOrd="0" parTransId="{DC2C7261-7138-482D-9513-CE78226459B1}" sibTransId="{96FFC0E2-31AC-467F-A147-99AC3B5FCA2E}"/>
    <dgm:cxn modelId="{051C6588-11AE-4C07-A631-A97B718EF755}" srcId="{723E84B1-231E-4337-8F49-4F29DF590507}" destId="{E40929DE-E744-47F4-A91D-C97E16C76C4A}" srcOrd="0" destOrd="0" parTransId="{7DBF0188-FF8D-42F7-AC2A-758AB4D49DD1}" sibTransId="{9F2B2B51-429A-4F9F-B423-FB55B6E9F527}"/>
    <dgm:cxn modelId="{8ECBE186-97CA-4082-AE57-2CCDAA474D8E}" type="presOf" srcId="{E0ACE0C0-BA3C-4D00-B2D7-063B61C29B3F}" destId="{713D8935-7CC9-4D13-9675-2DD89F1ECC47}" srcOrd="0" destOrd="0" presId="urn:microsoft.com/office/officeart/2005/8/layout/orgChart1"/>
    <dgm:cxn modelId="{FF14DAC7-A022-4F5E-833C-978614142C56}" type="presOf" srcId="{C6D5E3A6-87DA-47A7-8436-2F9CB3F2FB8D}" destId="{FD3D0718-0665-4A2A-9227-D86FA388CBCB}" srcOrd="1" destOrd="0" presId="urn:microsoft.com/office/officeart/2005/8/layout/orgChart1"/>
    <dgm:cxn modelId="{661F8C10-E872-4483-BD99-1FF6B15079D6}" srcId="{56B4F5F2-1DCF-47F9-BA05-99AB4F456154}" destId="{8796865F-048A-4F88-AFEE-E5B22B0FFD48}" srcOrd="2" destOrd="0" parTransId="{84A63935-9215-4197-A4FE-F595243A3765}" sibTransId="{661CBEC7-389F-4E39-A5DA-C87A6C6DD64F}"/>
    <dgm:cxn modelId="{B5631EBC-3323-47AA-8643-9990B644EB8C}" srcId="{87E800DA-2EF8-4214-AAE5-A562CF0C8ECB}" destId="{E865FDA6-A3D4-40FA-B345-68394B6D7109}" srcOrd="4" destOrd="0" parTransId="{C539E62E-FF8F-47FF-9677-FC1529879C04}" sibTransId="{6C5DACBF-9F8D-4588-AACA-57F2098E4762}"/>
    <dgm:cxn modelId="{192C3E41-300B-46B1-8B0E-F4FBD2F00A24}" srcId="{87E800DA-2EF8-4214-AAE5-A562CF0C8ECB}" destId="{26110E7B-517F-4203-A333-147F0F32E4D7}" srcOrd="3" destOrd="0" parTransId="{050131FE-977C-4A95-951E-6FD0A2C2B3AC}" sibTransId="{E0F65017-11D2-4746-90BA-D1E86971EF84}"/>
    <dgm:cxn modelId="{43337BE5-D5C4-42EE-AD1F-C9C46349EB13}" type="presOf" srcId="{43D0D322-84E0-4216-BA70-6C6FCE1B9C8C}" destId="{92D2E085-102D-4047-8038-23C7AE2F2476}" srcOrd="1" destOrd="0" presId="urn:microsoft.com/office/officeart/2005/8/layout/orgChart1"/>
    <dgm:cxn modelId="{CA891777-868C-4478-9591-910986F90EC1}" type="presOf" srcId="{F2990946-246B-420D-8E53-ACBC256E86D0}" destId="{34327B83-03D9-4CFD-8928-22924D9BD029}" srcOrd="0" destOrd="0" presId="urn:microsoft.com/office/officeart/2005/8/layout/orgChart1"/>
    <dgm:cxn modelId="{8F3CD530-741B-4398-8890-029AA5288745}" type="presOf" srcId="{C6D5E3A6-87DA-47A7-8436-2F9CB3F2FB8D}" destId="{5A08E6F4-E78D-4841-A564-AB40467F5963}" srcOrd="0" destOrd="0" presId="urn:microsoft.com/office/officeart/2005/8/layout/orgChart1"/>
    <dgm:cxn modelId="{925FAFB3-3BF1-461C-A556-9CA3977B3B09}" type="presOf" srcId="{3B800734-5ACF-4D6D-AAFA-B7247CB8E94B}" destId="{691D1A54-C057-4EEE-B5F3-3716EBB6EC9C}" srcOrd="1" destOrd="0" presId="urn:microsoft.com/office/officeart/2005/8/layout/orgChart1"/>
    <dgm:cxn modelId="{070EF680-F495-41BA-8A57-C26713C54FB6}" type="presOf" srcId="{4C6F69F5-BDB5-442C-97C8-05076CBA37D4}" destId="{778F7E7B-3068-4254-B20B-9279DE25A7CA}" srcOrd="0" destOrd="0" presId="urn:microsoft.com/office/officeart/2005/8/layout/orgChart1"/>
    <dgm:cxn modelId="{7C21802C-DF03-4AAB-A74B-C0823ED59820}" srcId="{43D0D322-84E0-4216-BA70-6C6FCE1B9C8C}" destId="{1B896536-7982-4CBE-92CB-D5C68B89151B}" srcOrd="2" destOrd="0" parTransId="{200CCF98-E997-4A7C-A528-3173344D6414}" sibTransId="{07B172A9-5558-4350-800B-7B08F5AF3DB0}"/>
    <dgm:cxn modelId="{C9B361FA-4499-4588-9996-A143265D4225}" type="presOf" srcId="{E10A4F27-90BF-488D-8390-6F710035CDD8}" destId="{9BC61E6D-16A5-4C1B-A78D-A424EA6ADEEB}" srcOrd="0" destOrd="0" presId="urn:microsoft.com/office/officeart/2005/8/layout/orgChart1"/>
    <dgm:cxn modelId="{CCCCB2E0-D433-45FA-B488-785803C5903D}" type="presOf" srcId="{5B759BEB-34F6-460E-95DA-EEDD786C4FB9}" destId="{6A06A3C7-A266-4F13-B9AA-B183439172A2}" srcOrd="0" destOrd="0" presId="urn:microsoft.com/office/officeart/2005/8/layout/orgChart1"/>
    <dgm:cxn modelId="{C93EBC43-9B50-4DAF-99A1-D4607DB6CD57}" type="presOf" srcId="{F03EC725-3287-4346-B5CD-AD9ACEECAA42}" destId="{A2FA368B-6C24-4763-9C58-CD11798C5899}" srcOrd="0" destOrd="0" presId="urn:microsoft.com/office/officeart/2005/8/layout/orgChart1"/>
    <dgm:cxn modelId="{ACC55E59-A4CA-45F9-B7BF-66F11A00129F}" srcId="{43D0D322-84E0-4216-BA70-6C6FCE1B9C8C}" destId="{723E84B1-231E-4337-8F49-4F29DF590507}" srcOrd="3" destOrd="0" parTransId="{ED0358A7-8A0B-435F-A432-FD068E65446B}" sibTransId="{F7BFE0EC-F6D9-4DFB-ABB9-62193B946A4C}"/>
    <dgm:cxn modelId="{AB5B61ED-3C31-4B93-9594-135133B8F250}" type="presOf" srcId="{E40929DE-E744-47F4-A91D-C97E16C76C4A}" destId="{B90AD133-A54A-4CAC-8829-9FE500FDF0B5}" srcOrd="0" destOrd="0" presId="urn:microsoft.com/office/officeart/2005/8/layout/orgChart1"/>
    <dgm:cxn modelId="{262B37F2-1AB3-4585-AA54-83645A1094CF}" type="presOf" srcId="{8796865F-048A-4F88-AFEE-E5B22B0FFD48}" destId="{1BC0D80F-5CCF-4DA0-B3E2-8F14729C1F90}" srcOrd="1" destOrd="0" presId="urn:microsoft.com/office/officeart/2005/8/layout/orgChart1"/>
    <dgm:cxn modelId="{82A25BCB-918F-4748-8B97-89C6926AB3DF}" type="presOf" srcId="{D65DD178-8906-45D8-B606-A87106549D70}" destId="{5C681907-C0C8-4FF0-B023-8920AD2C2A5C}" srcOrd="0" destOrd="0" presId="urn:microsoft.com/office/officeart/2005/8/layout/orgChart1"/>
    <dgm:cxn modelId="{E6278F3D-4EF8-4DA3-B3DF-BF42759181F8}" type="presOf" srcId="{018A9522-EF7C-4DAB-A32E-49CF2BF84DF8}" destId="{55B7C020-7721-4CFB-968F-04EB04CC8971}" srcOrd="1" destOrd="0" presId="urn:microsoft.com/office/officeart/2005/8/layout/orgChart1"/>
    <dgm:cxn modelId="{63C108A0-4DD3-4524-8C33-702270A3AB4B}" srcId="{43D0D322-84E0-4216-BA70-6C6FCE1B9C8C}" destId="{56B4F5F2-1DCF-47F9-BA05-99AB4F456154}" srcOrd="4" destOrd="0" parTransId="{339D537D-2459-484B-B879-F4C2FA22C04A}" sibTransId="{DA20BEB4-5B3F-417E-9045-F179595EF11F}"/>
    <dgm:cxn modelId="{496EE669-16A1-4B5E-B17C-85C8DA7908A2}" type="presOf" srcId="{98783A00-5F67-4251-9C98-2A5141F30B77}" destId="{3A5A06A2-B281-4E5C-AB12-973C0D7F8BEA}" srcOrd="1" destOrd="0" presId="urn:microsoft.com/office/officeart/2005/8/layout/orgChart1"/>
    <dgm:cxn modelId="{C592146F-1B0A-4053-B0C3-8EE1D33E1B23}" type="presOf" srcId="{ADE6C389-1AFF-420C-8B5F-1A1851B3447B}" destId="{11BBDDB4-3863-460C-93E7-277A05710715}" srcOrd="0" destOrd="0" presId="urn:microsoft.com/office/officeart/2005/8/layout/orgChart1"/>
    <dgm:cxn modelId="{4737A7D3-5A93-47CB-AE7A-01053689DD95}" srcId="{1B896536-7982-4CBE-92CB-D5C68B89151B}" destId="{86ACA684-509B-4362-A27A-D0B8A1A490BE}" srcOrd="1" destOrd="0" parTransId="{2CBC9BD0-26B2-4C5C-832F-374BDA0AA1B3}" sibTransId="{53DF2C01-3475-4174-814D-27AC29E18A5B}"/>
    <dgm:cxn modelId="{104271DB-F70C-431B-A9CD-5AAF16F14D2D}" type="presOf" srcId="{4C6F69F5-BDB5-442C-97C8-05076CBA37D4}" destId="{ABA4FBC8-93C4-4D45-BF21-01BE7BB1A0A0}" srcOrd="1" destOrd="0" presId="urn:microsoft.com/office/officeart/2005/8/layout/orgChart1"/>
    <dgm:cxn modelId="{CE22BACC-D85E-47BB-B770-9D83195294FB}" type="presOf" srcId="{3B800734-5ACF-4D6D-AAFA-B7247CB8E94B}" destId="{39C1551C-72FC-418C-BAC6-91D39228C87F}" srcOrd="0" destOrd="0" presId="urn:microsoft.com/office/officeart/2005/8/layout/orgChart1"/>
    <dgm:cxn modelId="{7B546F5C-DDEB-4656-B30B-FE05968F71AA}" srcId="{1B896536-7982-4CBE-92CB-D5C68B89151B}" destId="{580F7648-50E7-4B35-907F-FBCC352224F6}" srcOrd="3" destOrd="0" parTransId="{0DB080B9-2158-4C6C-9AED-4420C155E200}" sibTransId="{D2B90C6E-9D70-48CA-8C85-7E84DAD124D8}"/>
    <dgm:cxn modelId="{9640119D-6A3F-4D25-897E-8E2B01BE397F}" type="presOf" srcId="{580F7648-50E7-4B35-907F-FBCC352224F6}" destId="{429B21CA-5291-4995-B48A-BC89BD32F296}" srcOrd="0" destOrd="0" presId="urn:microsoft.com/office/officeart/2005/8/layout/orgChart1"/>
    <dgm:cxn modelId="{451F9FAF-18D7-454A-AC83-2AEDBF4BFF1D}" type="presOf" srcId="{1B896536-7982-4CBE-92CB-D5C68B89151B}" destId="{98BF31C7-975E-4CC5-9238-332CF84A2C7D}" srcOrd="0" destOrd="0" presId="urn:microsoft.com/office/officeart/2005/8/layout/orgChart1"/>
    <dgm:cxn modelId="{81FF1527-9C88-4787-A6DD-D2F9948F787F}" type="presOf" srcId="{56B4F5F2-1DCF-47F9-BA05-99AB4F456154}" destId="{B1B2F214-2270-446F-BFA4-408C9CF3334B}" srcOrd="0" destOrd="0" presId="urn:microsoft.com/office/officeart/2005/8/layout/orgChart1"/>
    <dgm:cxn modelId="{DBDE8DB2-5B13-40F6-9F93-9759C1EC030E}" type="presOf" srcId="{86ACA684-509B-4362-A27A-D0B8A1A490BE}" destId="{D6ACDDDB-02A1-4883-8A55-3DCC80F05E76}" srcOrd="0" destOrd="0" presId="urn:microsoft.com/office/officeart/2005/8/layout/orgChart1"/>
    <dgm:cxn modelId="{989040E2-1193-4815-9C84-BC287D1A89F9}" srcId="{1B896536-7982-4CBE-92CB-D5C68B89151B}" destId="{E10A4F27-90BF-488D-8390-6F710035CDD8}" srcOrd="2" destOrd="0" parTransId="{FFA9A8CF-A61E-41EA-97DB-ACD387A43C9C}" sibTransId="{694353C5-81A2-49DF-8A4D-60F0756B553D}"/>
    <dgm:cxn modelId="{09826157-1F94-4EE2-9F94-D50AE668E6AB}" type="presOf" srcId="{15CE0C0F-36AD-414C-BB0C-B6B697EB7EEA}" destId="{A011BA6B-21A5-482A-8D69-D3BB846F61CC}" srcOrd="0" destOrd="0" presId="urn:microsoft.com/office/officeart/2005/8/layout/orgChart1"/>
    <dgm:cxn modelId="{C8066A33-4282-4C84-A98F-B390CD47ED87}" srcId="{43D0D322-84E0-4216-BA70-6C6FCE1B9C8C}" destId="{87E800DA-2EF8-4214-AAE5-A562CF0C8ECB}" srcOrd="0" destOrd="0" parTransId="{8F687AD7-6E20-4F4D-BD91-94D154FB420C}" sibTransId="{0469EA6E-989A-440C-A7A0-896EC8A3213E}"/>
    <dgm:cxn modelId="{6EE302C3-35A4-4AB0-91C7-58C02053B711}" type="presOf" srcId="{86ACA684-509B-4362-A27A-D0B8A1A490BE}" destId="{DDB64A6D-4CFD-4784-A945-F66E4E7C5A5E}" srcOrd="1" destOrd="0" presId="urn:microsoft.com/office/officeart/2005/8/layout/orgChart1"/>
    <dgm:cxn modelId="{1369C6FD-E83B-4740-A462-3B5D3DC50943}" type="presOf" srcId="{E865FDA6-A3D4-40FA-B345-68394B6D7109}" destId="{DD104D99-7937-49B4-A180-78BD2091D8D5}" srcOrd="1" destOrd="0" presId="urn:microsoft.com/office/officeart/2005/8/layout/orgChart1"/>
    <dgm:cxn modelId="{CC703AA3-BE1E-44FC-9AC4-7273B5B9B20A}" srcId="{87E800DA-2EF8-4214-AAE5-A562CF0C8ECB}" destId="{98783A00-5F67-4251-9C98-2A5141F30B77}" srcOrd="2" destOrd="0" parTransId="{F2990946-246B-420D-8E53-ACBC256E86D0}" sibTransId="{47EA4AAC-7FE5-41D4-930D-01E28CD4F18A}"/>
    <dgm:cxn modelId="{89923D1F-A29C-4AD9-BB50-014546E9B3A4}" type="presOf" srcId="{314049AA-AA7F-4708-B16C-B7E2ADBC1447}" destId="{C880C058-160D-4B67-9D2C-D552B265576B}" srcOrd="0" destOrd="0" presId="urn:microsoft.com/office/officeart/2005/8/layout/orgChart1"/>
    <dgm:cxn modelId="{46EBCABA-57EA-4C2D-BD23-1543B669EB0E}" srcId="{1B896536-7982-4CBE-92CB-D5C68B89151B}" destId="{5B759BEB-34F6-460E-95DA-EEDD786C4FB9}" srcOrd="0" destOrd="0" parTransId="{E0ACE0C0-BA3C-4D00-B2D7-063B61C29B3F}" sibTransId="{AFC89635-DBA9-4D5B-9B5F-E1BC9FF10643}"/>
    <dgm:cxn modelId="{5120E295-C4EF-4626-B914-3F473156499D}" type="presOf" srcId="{5B759BEB-34F6-460E-95DA-EEDD786C4FB9}" destId="{080D20DC-4A30-48F1-981C-A480390EEAB9}" srcOrd="1" destOrd="0" presId="urn:microsoft.com/office/officeart/2005/8/layout/orgChart1"/>
    <dgm:cxn modelId="{CFB1669F-B162-49C5-8714-F2CA4AF040D3}" type="presOf" srcId="{0B654020-05AB-4A79-82B2-BA8412202378}" destId="{0D3F12D5-3CD9-436C-A799-6C432F6D3AF5}" srcOrd="1" destOrd="0" presId="urn:microsoft.com/office/officeart/2005/8/layout/orgChart1"/>
    <dgm:cxn modelId="{6C2B28F9-C23D-4232-8C20-BD78BC538B2C}" type="presOf" srcId="{E40929DE-E744-47F4-A91D-C97E16C76C4A}" destId="{758C57B7-EB1F-43B5-AD41-014B2191E11E}" srcOrd="1" destOrd="0" presId="urn:microsoft.com/office/officeart/2005/8/layout/orgChart1"/>
    <dgm:cxn modelId="{EC92381D-D9C5-4B1A-964E-BCA41E7B4D65}" type="presOf" srcId="{0B654020-05AB-4A79-82B2-BA8412202378}" destId="{BDB92E84-4860-44CD-B9B3-73DC2655E1A0}" srcOrd="0" destOrd="0" presId="urn:microsoft.com/office/officeart/2005/8/layout/orgChart1"/>
    <dgm:cxn modelId="{980754E9-FBA5-464A-9039-95569972AB7D}" type="presParOf" srcId="{A011BA6B-21A5-482A-8D69-D3BB846F61CC}" destId="{0FE7031C-E375-4D47-A457-79653DA28B6C}" srcOrd="0" destOrd="0" presId="urn:microsoft.com/office/officeart/2005/8/layout/orgChart1"/>
    <dgm:cxn modelId="{09332B95-917D-40DF-8993-AD7223ABDDBF}" type="presParOf" srcId="{0FE7031C-E375-4D47-A457-79653DA28B6C}" destId="{12B90C45-8BE2-473A-8369-DCC9511581C4}" srcOrd="0" destOrd="0" presId="urn:microsoft.com/office/officeart/2005/8/layout/orgChart1"/>
    <dgm:cxn modelId="{72A17A9F-FA2C-4B56-A954-47F6B7A19569}" type="presParOf" srcId="{12B90C45-8BE2-473A-8369-DCC9511581C4}" destId="{0092D61F-1E25-4563-B218-6CF4F95ECC26}" srcOrd="0" destOrd="0" presId="urn:microsoft.com/office/officeart/2005/8/layout/orgChart1"/>
    <dgm:cxn modelId="{B8E0BE15-C709-4274-BD62-9B743B55F48A}" type="presParOf" srcId="{12B90C45-8BE2-473A-8369-DCC9511581C4}" destId="{92D2E085-102D-4047-8038-23C7AE2F2476}" srcOrd="1" destOrd="0" presId="urn:microsoft.com/office/officeart/2005/8/layout/orgChart1"/>
    <dgm:cxn modelId="{4928742B-BCD5-4FA4-B2B2-6E5230B6704B}" type="presParOf" srcId="{0FE7031C-E375-4D47-A457-79653DA28B6C}" destId="{725F05D5-DE2C-42C4-8A3D-8085A6A0F07B}" srcOrd="1" destOrd="0" presId="urn:microsoft.com/office/officeart/2005/8/layout/orgChart1"/>
    <dgm:cxn modelId="{DD342461-656D-4FCE-9CD8-747B97C33BBE}" type="presParOf" srcId="{725F05D5-DE2C-42C4-8A3D-8085A6A0F07B}" destId="{B7DE92C3-FC44-4E07-A867-3991A251AAD8}" srcOrd="0" destOrd="0" presId="urn:microsoft.com/office/officeart/2005/8/layout/orgChart1"/>
    <dgm:cxn modelId="{1180DEA4-763B-47CD-B5B3-1FA70BC5345E}" type="presParOf" srcId="{725F05D5-DE2C-42C4-8A3D-8085A6A0F07B}" destId="{E547D568-09BB-4DFE-86AE-BE5DB7076BDC}" srcOrd="1" destOrd="0" presId="urn:microsoft.com/office/officeart/2005/8/layout/orgChart1"/>
    <dgm:cxn modelId="{BEC01CA4-A437-4CE5-91DC-C000AE71A0EE}" type="presParOf" srcId="{E547D568-09BB-4DFE-86AE-BE5DB7076BDC}" destId="{F5BE96CB-EE58-466F-A6BC-D33702904B0D}" srcOrd="0" destOrd="0" presId="urn:microsoft.com/office/officeart/2005/8/layout/orgChart1"/>
    <dgm:cxn modelId="{A5D39FD1-D4AE-4A7F-8C01-51FF976C757B}" type="presParOf" srcId="{F5BE96CB-EE58-466F-A6BC-D33702904B0D}" destId="{A6B123A5-2814-4C2F-AA19-779B1026DC94}" srcOrd="0" destOrd="0" presId="urn:microsoft.com/office/officeart/2005/8/layout/orgChart1"/>
    <dgm:cxn modelId="{86077158-E6FC-4BB4-AEF6-84FD7B2C3EF4}" type="presParOf" srcId="{F5BE96CB-EE58-466F-A6BC-D33702904B0D}" destId="{6A05FFF3-662D-46A3-A912-99B5C15C4500}" srcOrd="1" destOrd="0" presId="urn:microsoft.com/office/officeart/2005/8/layout/orgChart1"/>
    <dgm:cxn modelId="{9A8C2D38-19C1-4617-B708-FE9DE7022C39}" type="presParOf" srcId="{E547D568-09BB-4DFE-86AE-BE5DB7076BDC}" destId="{37A4A576-BCC3-4B5C-9ED8-EBEFE2D76498}" srcOrd="1" destOrd="0" presId="urn:microsoft.com/office/officeart/2005/8/layout/orgChart1"/>
    <dgm:cxn modelId="{E3E8156A-0FF0-4E8C-BB76-9627E31FF305}" type="presParOf" srcId="{E547D568-09BB-4DFE-86AE-BE5DB7076BDC}" destId="{D8CFDEF5-04F7-4339-9E97-F02216C3CD6A}" srcOrd="2" destOrd="0" presId="urn:microsoft.com/office/officeart/2005/8/layout/orgChart1"/>
    <dgm:cxn modelId="{EE1A956D-451C-482A-8B7B-758AB4A2B156}" type="presParOf" srcId="{D8CFDEF5-04F7-4339-9E97-F02216C3CD6A}" destId="{495B0739-BB3F-4FD4-94F7-28ED5EDEFDC8}" srcOrd="0" destOrd="0" presId="urn:microsoft.com/office/officeart/2005/8/layout/orgChart1"/>
    <dgm:cxn modelId="{0B528854-9640-4C86-9E7B-9E696AA606CB}" type="presParOf" srcId="{D8CFDEF5-04F7-4339-9E97-F02216C3CD6A}" destId="{DF973D84-45F9-40A8-8567-0F5464C3F683}" srcOrd="1" destOrd="0" presId="urn:microsoft.com/office/officeart/2005/8/layout/orgChart1"/>
    <dgm:cxn modelId="{83A8DE76-B394-46A1-BC3A-82A35EE16A94}" type="presParOf" srcId="{DF973D84-45F9-40A8-8567-0F5464C3F683}" destId="{8E67E902-8358-4260-84DF-6590A0C2B589}" srcOrd="0" destOrd="0" presId="urn:microsoft.com/office/officeart/2005/8/layout/orgChart1"/>
    <dgm:cxn modelId="{FA7702E8-D960-418A-8DDD-E5228AFC86A0}" type="presParOf" srcId="{8E67E902-8358-4260-84DF-6590A0C2B589}" destId="{778F7E7B-3068-4254-B20B-9279DE25A7CA}" srcOrd="0" destOrd="0" presId="urn:microsoft.com/office/officeart/2005/8/layout/orgChart1"/>
    <dgm:cxn modelId="{7D7E2A71-D710-4E90-8F9F-55F862B80419}" type="presParOf" srcId="{8E67E902-8358-4260-84DF-6590A0C2B589}" destId="{ABA4FBC8-93C4-4D45-BF21-01BE7BB1A0A0}" srcOrd="1" destOrd="0" presId="urn:microsoft.com/office/officeart/2005/8/layout/orgChart1"/>
    <dgm:cxn modelId="{DDE10493-0941-4DAD-B881-37AE405E3A67}" type="presParOf" srcId="{DF973D84-45F9-40A8-8567-0F5464C3F683}" destId="{F08FFA10-0DFC-4B42-AA6A-EFB4C72BD3BB}" srcOrd="1" destOrd="0" presId="urn:microsoft.com/office/officeart/2005/8/layout/orgChart1"/>
    <dgm:cxn modelId="{F35EFF77-6882-475D-BDC7-03F5CB01A8DB}" type="presParOf" srcId="{DF973D84-45F9-40A8-8567-0F5464C3F683}" destId="{5AF35DAA-A7B6-4E81-8B96-33857F7A15AA}" srcOrd="2" destOrd="0" presId="urn:microsoft.com/office/officeart/2005/8/layout/orgChart1"/>
    <dgm:cxn modelId="{65C0022A-20D5-46B0-9B8E-29E12AC36946}" type="presParOf" srcId="{D8CFDEF5-04F7-4339-9E97-F02216C3CD6A}" destId="{91614A3F-5767-4254-8E12-7CBF3B563135}" srcOrd="2" destOrd="0" presId="urn:microsoft.com/office/officeart/2005/8/layout/orgChart1"/>
    <dgm:cxn modelId="{8E4DC986-89B2-457E-B681-B2F56FAC2164}" type="presParOf" srcId="{D8CFDEF5-04F7-4339-9E97-F02216C3CD6A}" destId="{0030B607-944F-4264-AB21-4C65405A568A}" srcOrd="3" destOrd="0" presId="urn:microsoft.com/office/officeart/2005/8/layout/orgChart1"/>
    <dgm:cxn modelId="{8CAD3056-03E3-4312-866B-61D08D080DA0}" type="presParOf" srcId="{0030B607-944F-4264-AB21-4C65405A568A}" destId="{885C8DDE-624A-40BE-AA93-8F2AA258F92D}" srcOrd="0" destOrd="0" presId="urn:microsoft.com/office/officeart/2005/8/layout/orgChart1"/>
    <dgm:cxn modelId="{D8863A8E-A3B9-4E27-B3D4-205B1CDAF906}" type="presParOf" srcId="{885C8DDE-624A-40BE-AA93-8F2AA258F92D}" destId="{A2FA368B-6C24-4763-9C58-CD11798C5899}" srcOrd="0" destOrd="0" presId="urn:microsoft.com/office/officeart/2005/8/layout/orgChart1"/>
    <dgm:cxn modelId="{D8D5D635-E102-439A-8391-4669B6DFF3A1}" type="presParOf" srcId="{885C8DDE-624A-40BE-AA93-8F2AA258F92D}" destId="{D23AE307-E54D-4EF4-8707-184CF61898D2}" srcOrd="1" destOrd="0" presId="urn:microsoft.com/office/officeart/2005/8/layout/orgChart1"/>
    <dgm:cxn modelId="{528DA955-CB56-4A2F-9125-C59021B54EF2}" type="presParOf" srcId="{0030B607-944F-4264-AB21-4C65405A568A}" destId="{FDF49DF4-64D0-4C43-9ECC-08074A620267}" srcOrd="1" destOrd="0" presId="urn:microsoft.com/office/officeart/2005/8/layout/orgChart1"/>
    <dgm:cxn modelId="{F2211A94-3FE0-4160-9337-6D74334AD627}" type="presParOf" srcId="{0030B607-944F-4264-AB21-4C65405A568A}" destId="{D25F37E1-835A-48E1-99D4-0A54BC417EB9}" srcOrd="2" destOrd="0" presId="urn:microsoft.com/office/officeart/2005/8/layout/orgChart1"/>
    <dgm:cxn modelId="{CA1E66AC-0EA1-4599-A926-A3A06F794742}" type="presParOf" srcId="{D8CFDEF5-04F7-4339-9E97-F02216C3CD6A}" destId="{34327B83-03D9-4CFD-8928-22924D9BD029}" srcOrd="4" destOrd="0" presId="urn:microsoft.com/office/officeart/2005/8/layout/orgChart1"/>
    <dgm:cxn modelId="{3F3D26D6-D264-4D32-AA3C-180C2A8EF03D}" type="presParOf" srcId="{D8CFDEF5-04F7-4339-9E97-F02216C3CD6A}" destId="{0B8192DC-3126-4CA5-81D6-18DD70295288}" srcOrd="5" destOrd="0" presId="urn:microsoft.com/office/officeart/2005/8/layout/orgChart1"/>
    <dgm:cxn modelId="{685CF83B-E514-431B-B4A8-53A8EDD5AEAF}" type="presParOf" srcId="{0B8192DC-3126-4CA5-81D6-18DD70295288}" destId="{F08AD2CF-5CF0-4521-932B-BA97EC28AA2F}" srcOrd="0" destOrd="0" presId="urn:microsoft.com/office/officeart/2005/8/layout/orgChart1"/>
    <dgm:cxn modelId="{8E54ECCF-494E-48BB-A25B-1DF263C21D81}" type="presParOf" srcId="{F08AD2CF-5CF0-4521-932B-BA97EC28AA2F}" destId="{E7BEA80E-32C8-4F2B-B710-2BAD57B058B2}" srcOrd="0" destOrd="0" presId="urn:microsoft.com/office/officeart/2005/8/layout/orgChart1"/>
    <dgm:cxn modelId="{CE8BD011-C8AE-4016-951A-418F6986CB6D}" type="presParOf" srcId="{F08AD2CF-5CF0-4521-932B-BA97EC28AA2F}" destId="{3A5A06A2-B281-4E5C-AB12-973C0D7F8BEA}" srcOrd="1" destOrd="0" presId="urn:microsoft.com/office/officeart/2005/8/layout/orgChart1"/>
    <dgm:cxn modelId="{EA5A1DBC-9B1F-4125-B618-19243C4DA740}" type="presParOf" srcId="{0B8192DC-3126-4CA5-81D6-18DD70295288}" destId="{B29E7E98-D8F0-48B0-84D4-70B10E07325B}" srcOrd="1" destOrd="0" presId="urn:microsoft.com/office/officeart/2005/8/layout/orgChart1"/>
    <dgm:cxn modelId="{4F233A6F-D176-4B32-918D-868420320F01}" type="presParOf" srcId="{0B8192DC-3126-4CA5-81D6-18DD70295288}" destId="{7548C44A-B85D-48FC-9A1A-CB45EEC8C6C5}" srcOrd="2" destOrd="0" presId="urn:microsoft.com/office/officeart/2005/8/layout/orgChart1"/>
    <dgm:cxn modelId="{255680CA-D240-4EFC-9352-16A830241ABF}" type="presParOf" srcId="{D8CFDEF5-04F7-4339-9E97-F02216C3CD6A}" destId="{8C70B6BE-1209-4854-AE13-71C26FF6FD30}" srcOrd="6" destOrd="0" presId="urn:microsoft.com/office/officeart/2005/8/layout/orgChart1"/>
    <dgm:cxn modelId="{872560EF-4463-4A92-B139-0EE8A92B8257}" type="presParOf" srcId="{D8CFDEF5-04F7-4339-9E97-F02216C3CD6A}" destId="{1050B7BB-CD93-468D-9EA1-E26E89FA4B9C}" srcOrd="7" destOrd="0" presId="urn:microsoft.com/office/officeart/2005/8/layout/orgChart1"/>
    <dgm:cxn modelId="{6B76B4C8-C883-4D02-B17F-0AC40F104986}" type="presParOf" srcId="{1050B7BB-CD93-468D-9EA1-E26E89FA4B9C}" destId="{09A3AED4-AEF6-455C-9CB3-3EFFF550EB1E}" srcOrd="0" destOrd="0" presId="urn:microsoft.com/office/officeart/2005/8/layout/orgChart1"/>
    <dgm:cxn modelId="{235DF57D-5883-4417-8150-9B243FA702D7}" type="presParOf" srcId="{09A3AED4-AEF6-455C-9CB3-3EFFF550EB1E}" destId="{F1D6E861-E136-40EC-B94C-6419D837C0B6}" srcOrd="0" destOrd="0" presId="urn:microsoft.com/office/officeart/2005/8/layout/orgChart1"/>
    <dgm:cxn modelId="{23D85645-D21B-4611-AA3A-3E3FB952B303}" type="presParOf" srcId="{09A3AED4-AEF6-455C-9CB3-3EFFF550EB1E}" destId="{157DC528-4910-45A0-84DF-67FB8C82C4B6}" srcOrd="1" destOrd="0" presId="urn:microsoft.com/office/officeart/2005/8/layout/orgChart1"/>
    <dgm:cxn modelId="{E3D0DC46-4232-4A87-AF7C-227E8BC077D7}" type="presParOf" srcId="{1050B7BB-CD93-468D-9EA1-E26E89FA4B9C}" destId="{6E5DADE2-3C26-428D-BB92-D04E1E37D453}" srcOrd="1" destOrd="0" presId="urn:microsoft.com/office/officeart/2005/8/layout/orgChart1"/>
    <dgm:cxn modelId="{A1C78600-5F8D-4FEE-8A78-10021243A91B}" type="presParOf" srcId="{1050B7BB-CD93-468D-9EA1-E26E89FA4B9C}" destId="{D594A15B-55E5-474A-8D04-1FA0F54145DA}" srcOrd="2" destOrd="0" presId="urn:microsoft.com/office/officeart/2005/8/layout/orgChart1"/>
    <dgm:cxn modelId="{FB247649-B84F-42B4-8F29-07019D4B5B9D}" type="presParOf" srcId="{D8CFDEF5-04F7-4339-9E97-F02216C3CD6A}" destId="{AA9E665E-E8AF-4652-8EDE-281DA98E9970}" srcOrd="8" destOrd="0" presId="urn:microsoft.com/office/officeart/2005/8/layout/orgChart1"/>
    <dgm:cxn modelId="{FE5D39DC-A7A8-4E41-AA87-8312E7CA503E}" type="presParOf" srcId="{D8CFDEF5-04F7-4339-9E97-F02216C3CD6A}" destId="{733C773F-2211-4925-88B7-0F91C38A0F9D}" srcOrd="9" destOrd="0" presId="urn:microsoft.com/office/officeart/2005/8/layout/orgChart1"/>
    <dgm:cxn modelId="{8F6CF471-FC9D-4A1F-B902-53C487031232}" type="presParOf" srcId="{733C773F-2211-4925-88B7-0F91C38A0F9D}" destId="{7EB4ECDB-5CB4-4A41-B797-4E35D7DAE7E1}" srcOrd="0" destOrd="0" presId="urn:microsoft.com/office/officeart/2005/8/layout/orgChart1"/>
    <dgm:cxn modelId="{06279FB0-416D-4764-905C-58DA6175024B}" type="presParOf" srcId="{7EB4ECDB-5CB4-4A41-B797-4E35D7DAE7E1}" destId="{358F160D-EF24-4C01-9269-BACDA35C376B}" srcOrd="0" destOrd="0" presId="urn:microsoft.com/office/officeart/2005/8/layout/orgChart1"/>
    <dgm:cxn modelId="{17584A9A-6AB9-404F-9B0C-6E305D82775C}" type="presParOf" srcId="{7EB4ECDB-5CB4-4A41-B797-4E35D7DAE7E1}" destId="{DD104D99-7937-49B4-A180-78BD2091D8D5}" srcOrd="1" destOrd="0" presId="urn:microsoft.com/office/officeart/2005/8/layout/orgChart1"/>
    <dgm:cxn modelId="{412BE35E-2395-4AEF-B8B2-067FB86F8A40}" type="presParOf" srcId="{733C773F-2211-4925-88B7-0F91C38A0F9D}" destId="{1BC6C960-9068-49AF-A4F2-FA6E76E1D722}" srcOrd="1" destOrd="0" presId="urn:microsoft.com/office/officeart/2005/8/layout/orgChart1"/>
    <dgm:cxn modelId="{82B2DC13-66AE-4738-BDB6-B7F59BF151C6}" type="presParOf" srcId="{733C773F-2211-4925-88B7-0F91C38A0F9D}" destId="{52428C5E-A65F-48E9-8BA6-3D864A2C58BE}" srcOrd="2" destOrd="0" presId="urn:microsoft.com/office/officeart/2005/8/layout/orgChart1"/>
    <dgm:cxn modelId="{E0679101-675C-4356-8DAF-1A2351FBE13B}" type="presParOf" srcId="{D8CFDEF5-04F7-4339-9E97-F02216C3CD6A}" destId="{68B61E23-BAEE-442F-BFF1-E0C4EE1378F2}" srcOrd="10" destOrd="0" presId="urn:microsoft.com/office/officeart/2005/8/layout/orgChart1"/>
    <dgm:cxn modelId="{9DD2ACB0-8345-4D25-9041-9D67F5B0B079}" type="presParOf" srcId="{D8CFDEF5-04F7-4339-9E97-F02216C3CD6A}" destId="{4E7E62B8-7A50-4EBD-84CC-C9490736C16F}" srcOrd="11" destOrd="0" presId="urn:microsoft.com/office/officeart/2005/8/layout/orgChart1"/>
    <dgm:cxn modelId="{267EBDEC-6218-44E0-BC52-F932989B5727}" type="presParOf" srcId="{4E7E62B8-7A50-4EBD-84CC-C9490736C16F}" destId="{C7893751-7FF0-4836-9C73-67F8D38BE031}" srcOrd="0" destOrd="0" presId="urn:microsoft.com/office/officeart/2005/8/layout/orgChart1"/>
    <dgm:cxn modelId="{1BB8086E-35D2-41B8-B79D-9517D7896CD7}" type="presParOf" srcId="{C7893751-7FF0-4836-9C73-67F8D38BE031}" destId="{66A7E1AC-E364-4A46-B6E6-C7622DD9794D}" srcOrd="0" destOrd="0" presId="urn:microsoft.com/office/officeart/2005/8/layout/orgChart1"/>
    <dgm:cxn modelId="{946096CD-4A7D-4019-8375-E8037FA32F1E}" type="presParOf" srcId="{C7893751-7FF0-4836-9C73-67F8D38BE031}" destId="{55B7C020-7721-4CFB-968F-04EB04CC8971}" srcOrd="1" destOrd="0" presId="urn:microsoft.com/office/officeart/2005/8/layout/orgChart1"/>
    <dgm:cxn modelId="{BEFC6A87-BB43-452D-8AD4-5612AAB3D478}" type="presParOf" srcId="{4E7E62B8-7A50-4EBD-84CC-C9490736C16F}" destId="{092B5457-A308-4682-A64B-931F44C50873}" srcOrd="1" destOrd="0" presId="urn:microsoft.com/office/officeart/2005/8/layout/orgChart1"/>
    <dgm:cxn modelId="{7A228654-8E27-4FF2-A680-9FDCFDE7E22E}" type="presParOf" srcId="{4E7E62B8-7A50-4EBD-84CC-C9490736C16F}" destId="{88D4746A-A41D-4650-B5ED-57B41E41BB82}" srcOrd="2" destOrd="0" presId="urn:microsoft.com/office/officeart/2005/8/layout/orgChart1"/>
    <dgm:cxn modelId="{2737F784-CF7F-4FA9-A5FD-506592443DB3}" type="presParOf" srcId="{725F05D5-DE2C-42C4-8A3D-8085A6A0F07B}" destId="{11BBDDB4-3863-460C-93E7-277A05710715}" srcOrd="2" destOrd="0" presId="urn:microsoft.com/office/officeart/2005/8/layout/orgChart1"/>
    <dgm:cxn modelId="{F5B7E00D-2686-493E-AD97-64DDD1E00B67}" type="presParOf" srcId="{725F05D5-DE2C-42C4-8A3D-8085A6A0F07B}" destId="{7FE74463-EB0B-49C1-AD7F-441F2DD10D1D}" srcOrd="3" destOrd="0" presId="urn:microsoft.com/office/officeart/2005/8/layout/orgChart1"/>
    <dgm:cxn modelId="{F76B2F83-35B9-4E89-BA61-21B9A5EF8D49}" type="presParOf" srcId="{7FE74463-EB0B-49C1-AD7F-441F2DD10D1D}" destId="{524C1818-BDC4-4DFD-AA4C-525D9EB70930}" srcOrd="0" destOrd="0" presId="urn:microsoft.com/office/officeart/2005/8/layout/orgChart1"/>
    <dgm:cxn modelId="{8F8CCE60-4D0F-4B29-B643-614EFADE9111}" type="presParOf" srcId="{524C1818-BDC4-4DFD-AA4C-525D9EB70930}" destId="{BDB92E84-4860-44CD-B9B3-73DC2655E1A0}" srcOrd="0" destOrd="0" presId="urn:microsoft.com/office/officeart/2005/8/layout/orgChart1"/>
    <dgm:cxn modelId="{B77FCFC1-C45E-40CB-97DC-A7CF9969B59B}" type="presParOf" srcId="{524C1818-BDC4-4DFD-AA4C-525D9EB70930}" destId="{0D3F12D5-3CD9-436C-A799-6C432F6D3AF5}" srcOrd="1" destOrd="0" presId="urn:microsoft.com/office/officeart/2005/8/layout/orgChart1"/>
    <dgm:cxn modelId="{87CA8590-0562-4E13-8711-18BAD06762E8}" type="presParOf" srcId="{7FE74463-EB0B-49C1-AD7F-441F2DD10D1D}" destId="{584EACBF-3402-46BC-8025-9D94834FE889}" srcOrd="1" destOrd="0" presId="urn:microsoft.com/office/officeart/2005/8/layout/orgChart1"/>
    <dgm:cxn modelId="{3EB7A53F-9DF1-45C1-B53F-0E101D829F21}" type="presParOf" srcId="{7FE74463-EB0B-49C1-AD7F-441F2DD10D1D}" destId="{32FEEEF7-F11E-432F-B840-0B09C9E6F714}" srcOrd="2" destOrd="0" presId="urn:microsoft.com/office/officeart/2005/8/layout/orgChart1"/>
    <dgm:cxn modelId="{16A7E5B7-D34D-4BC6-A56E-782BEC6E7EA8}" type="presParOf" srcId="{32FEEEF7-F11E-432F-B840-0B09C9E6F714}" destId="{C880C058-160D-4B67-9D2C-D552B265576B}" srcOrd="0" destOrd="0" presId="urn:microsoft.com/office/officeart/2005/8/layout/orgChart1"/>
    <dgm:cxn modelId="{7264B84B-90E9-4E3C-AD37-DDD19060FED8}" type="presParOf" srcId="{32FEEEF7-F11E-432F-B840-0B09C9E6F714}" destId="{1E52E8D3-3F30-4B81-BFED-F6F1685D239F}" srcOrd="1" destOrd="0" presId="urn:microsoft.com/office/officeart/2005/8/layout/orgChart1"/>
    <dgm:cxn modelId="{B3658299-05C1-4453-82BF-1FA8A7F962DD}" type="presParOf" srcId="{1E52E8D3-3F30-4B81-BFED-F6F1685D239F}" destId="{C7272CA2-F33D-45C1-9735-E22E61D596FF}" srcOrd="0" destOrd="0" presId="urn:microsoft.com/office/officeart/2005/8/layout/orgChart1"/>
    <dgm:cxn modelId="{A608F144-E955-43A4-B52E-8F0BC61A48D6}" type="presParOf" srcId="{C7272CA2-F33D-45C1-9735-E22E61D596FF}" destId="{5C681907-C0C8-4FF0-B023-8920AD2C2A5C}" srcOrd="0" destOrd="0" presId="urn:microsoft.com/office/officeart/2005/8/layout/orgChart1"/>
    <dgm:cxn modelId="{E41725DE-972A-48F3-83C4-425470A907E0}" type="presParOf" srcId="{C7272CA2-F33D-45C1-9735-E22E61D596FF}" destId="{0879135F-5CA9-4DE9-B7C2-91B90066E3FC}" srcOrd="1" destOrd="0" presId="urn:microsoft.com/office/officeart/2005/8/layout/orgChart1"/>
    <dgm:cxn modelId="{AE41445D-8BCF-48C6-B9EB-4933B9A5A557}" type="presParOf" srcId="{1E52E8D3-3F30-4B81-BFED-F6F1685D239F}" destId="{26536D4A-8108-4635-8E17-02036BED278A}" srcOrd="1" destOrd="0" presId="urn:microsoft.com/office/officeart/2005/8/layout/orgChart1"/>
    <dgm:cxn modelId="{C1D77520-7843-44F6-945E-978A16CF5A49}" type="presParOf" srcId="{1E52E8D3-3F30-4B81-BFED-F6F1685D239F}" destId="{7F00D2A9-1121-4784-8774-C6036CDF90D3}" srcOrd="2" destOrd="0" presId="urn:microsoft.com/office/officeart/2005/8/layout/orgChart1"/>
    <dgm:cxn modelId="{BBD38A00-BEB5-4776-B73A-F99B7502BDAD}" type="presParOf" srcId="{725F05D5-DE2C-42C4-8A3D-8085A6A0F07B}" destId="{E51921EE-FC2C-495C-BFCC-82A365B3BC9F}" srcOrd="4" destOrd="0" presId="urn:microsoft.com/office/officeart/2005/8/layout/orgChart1"/>
    <dgm:cxn modelId="{5F6DA36D-35A2-4C1E-AC1F-E71D53B12AD2}" type="presParOf" srcId="{725F05D5-DE2C-42C4-8A3D-8085A6A0F07B}" destId="{2E6233E5-CA06-4A89-933A-E280DA123AE8}" srcOrd="5" destOrd="0" presId="urn:microsoft.com/office/officeart/2005/8/layout/orgChart1"/>
    <dgm:cxn modelId="{FC8EB604-8245-4005-978D-564BA71E994C}" type="presParOf" srcId="{2E6233E5-CA06-4A89-933A-E280DA123AE8}" destId="{FA5CB7AF-598C-4928-9589-E6DF8C8FFBC5}" srcOrd="0" destOrd="0" presId="urn:microsoft.com/office/officeart/2005/8/layout/orgChart1"/>
    <dgm:cxn modelId="{57EF31A4-24DF-4461-B8F2-31D7D118D15B}" type="presParOf" srcId="{FA5CB7AF-598C-4928-9589-E6DF8C8FFBC5}" destId="{98BF31C7-975E-4CC5-9238-332CF84A2C7D}" srcOrd="0" destOrd="0" presId="urn:microsoft.com/office/officeart/2005/8/layout/orgChart1"/>
    <dgm:cxn modelId="{6992CB9D-677B-42B9-993E-B799C39E9A1D}" type="presParOf" srcId="{FA5CB7AF-598C-4928-9589-E6DF8C8FFBC5}" destId="{3AC45327-695A-4C6F-8ED7-E79FC97CC017}" srcOrd="1" destOrd="0" presId="urn:microsoft.com/office/officeart/2005/8/layout/orgChart1"/>
    <dgm:cxn modelId="{94D3C97B-9CB4-4374-9519-017F81F22911}" type="presParOf" srcId="{2E6233E5-CA06-4A89-933A-E280DA123AE8}" destId="{713AA136-7B33-4CB5-B7F0-164509F693AA}" srcOrd="1" destOrd="0" presId="urn:microsoft.com/office/officeart/2005/8/layout/orgChart1"/>
    <dgm:cxn modelId="{D1E96068-3907-4C1D-8D7B-99FFADA10712}" type="presParOf" srcId="{2E6233E5-CA06-4A89-933A-E280DA123AE8}" destId="{56667BB7-D765-48A8-B8E0-0A4C2BCBDEE7}" srcOrd="2" destOrd="0" presId="urn:microsoft.com/office/officeart/2005/8/layout/orgChart1"/>
    <dgm:cxn modelId="{CBE7FA8E-5D19-4F2F-B649-350AC0D7EE18}" type="presParOf" srcId="{56667BB7-D765-48A8-B8E0-0A4C2BCBDEE7}" destId="{713D8935-7CC9-4D13-9675-2DD89F1ECC47}" srcOrd="0" destOrd="0" presId="urn:microsoft.com/office/officeart/2005/8/layout/orgChart1"/>
    <dgm:cxn modelId="{7C1EAA7F-2479-40BD-A9A4-6947215F0632}" type="presParOf" srcId="{56667BB7-D765-48A8-B8E0-0A4C2BCBDEE7}" destId="{9F81C88C-A707-4B47-8914-D27C9741084B}" srcOrd="1" destOrd="0" presId="urn:microsoft.com/office/officeart/2005/8/layout/orgChart1"/>
    <dgm:cxn modelId="{9858EF52-D020-4B96-AE8E-FE814FF8B0C8}" type="presParOf" srcId="{9F81C88C-A707-4B47-8914-D27C9741084B}" destId="{F0E6B3A4-A7AA-4001-9D6A-1FFE5A9E8211}" srcOrd="0" destOrd="0" presId="urn:microsoft.com/office/officeart/2005/8/layout/orgChart1"/>
    <dgm:cxn modelId="{013C56E3-8842-4A11-B669-CCB0C63899AB}" type="presParOf" srcId="{F0E6B3A4-A7AA-4001-9D6A-1FFE5A9E8211}" destId="{6A06A3C7-A266-4F13-B9AA-B183439172A2}" srcOrd="0" destOrd="0" presId="urn:microsoft.com/office/officeart/2005/8/layout/orgChart1"/>
    <dgm:cxn modelId="{44100150-537E-460C-B320-5F309FF14EB4}" type="presParOf" srcId="{F0E6B3A4-A7AA-4001-9D6A-1FFE5A9E8211}" destId="{080D20DC-4A30-48F1-981C-A480390EEAB9}" srcOrd="1" destOrd="0" presId="urn:microsoft.com/office/officeart/2005/8/layout/orgChart1"/>
    <dgm:cxn modelId="{6E3246A7-E5C5-4106-B149-33A123FFE012}" type="presParOf" srcId="{9F81C88C-A707-4B47-8914-D27C9741084B}" destId="{B9F820CF-0AC6-4543-9A3D-9286983A3A18}" srcOrd="1" destOrd="0" presId="urn:microsoft.com/office/officeart/2005/8/layout/orgChart1"/>
    <dgm:cxn modelId="{B140742B-80C3-4B45-9DC9-6EB56682AAF6}" type="presParOf" srcId="{9F81C88C-A707-4B47-8914-D27C9741084B}" destId="{D527DEE0-D1A8-41FE-9AE6-10F1891CBAAB}" srcOrd="2" destOrd="0" presId="urn:microsoft.com/office/officeart/2005/8/layout/orgChart1"/>
    <dgm:cxn modelId="{657963EF-7E0D-4CC8-9F86-0F1103CC0ADD}" type="presParOf" srcId="{56667BB7-D765-48A8-B8E0-0A4C2BCBDEE7}" destId="{F41A24CD-9BAC-434F-AA73-E94C2C93852D}" srcOrd="2" destOrd="0" presId="urn:microsoft.com/office/officeart/2005/8/layout/orgChart1"/>
    <dgm:cxn modelId="{078FD207-84EE-435B-8E07-C5595B72FBD2}" type="presParOf" srcId="{56667BB7-D765-48A8-B8E0-0A4C2BCBDEE7}" destId="{8D8D6C76-F419-4B78-B0F6-6DE450C10A3E}" srcOrd="3" destOrd="0" presId="urn:microsoft.com/office/officeart/2005/8/layout/orgChart1"/>
    <dgm:cxn modelId="{CBA6E586-23B0-4E96-800E-45028CABA1B3}" type="presParOf" srcId="{8D8D6C76-F419-4B78-B0F6-6DE450C10A3E}" destId="{ED8A2F1A-FA6A-4401-AA7E-7F25672686A1}" srcOrd="0" destOrd="0" presId="urn:microsoft.com/office/officeart/2005/8/layout/orgChart1"/>
    <dgm:cxn modelId="{F79A4747-26CF-4393-9FAC-501B9A85BA36}" type="presParOf" srcId="{ED8A2F1A-FA6A-4401-AA7E-7F25672686A1}" destId="{D6ACDDDB-02A1-4883-8A55-3DCC80F05E76}" srcOrd="0" destOrd="0" presId="urn:microsoft.com/office/officeart/2005/8/layout/orgChart1"/>
    <dgm:cxn modelId="{CFEA2C53-14D5-457D-B20E-0245F53EEC51}" type="presParOf" srcId="{ED8A2F1A-FA6A-4401-AA7E-7F25672686A1}" destId="{DDB64A6D-4CFD-4784-A945-F66E4E7C5A5E}" srcOrd="1" destOrd="0" presId="urn:microsoft.com/office/officeart/2005/8/layout/orgChart1"/>
    <dgm:cxn modelId="{19B4EFAD-3F80-4851-B84F-01D615314285}" type="presParOf" srcId="{8D8D6C76-F419-4B78-B0F6-6DE450C10A3E}" destId="{DF4DE237-D11A-4040-AB0B-566B8DA0ABAD}" srcOrd="1" destOrd="0" presId="urn:microsoft.com/office/officeart/2005/8/layout/orgChart1"/>
    <dgm:cxn modelId="{FA554685-8D10-4098-9FF2-D4EE66722696}" type="presParOf" srcId="{8D8D6C76-F419-4B78-B0F6-6DE450C10A3E}" destId="{33073C9E-DF10-4342-AA47-2E66DA365A31}" srcOrd="2" destOrd="0" presId="urn:microsoft.com/office/officeart/2005/8/layout/orgChart1"/>
    <dgm:cxn modelId="{C30E73B4-58CE-4E8B-967D-4E7AE0F55EDF}" type="presParOf" srcId="{56667BB7-D765-48A8-B8E0-0A4C2BCBDEE7}" destId="{4F56C4DD-A0CE-40AE-AA86-84D7DE6DF239}" srcOrd="4" destOrd="0" presId="urn:microsoft.com/office/officeart/2005/8/layout/orgChart1"/>
    <dgm:cxn modelId="{882C7D5D-60C1-4187-9004-CD8DFE368E3A}" type="presParOf" srcId="{56667BB7-D765-48A8-B8E0-0A4C2BCBDEE7}" destId="{B25033AC-5306-4335-9842-F18A07F0C223}" srcOrd="5" destOrd="0" presId="urn:microsoft.com/office/officeart/2005/8/layout/orgChart1"/>
    <dgm:cxn modelId="{38A4787F-B86C-4999-B888-9F966DC82DA0}" type="presParOf" srcId="{B25033AC-5306-4335-9842-F18A07F0C223}" destId="{D69C3EDF-CB37-4A85-BEE8-357DC3164DC8}" srcOrd="0" destOrd="0" presId="urn:microsoft.com/office/officeart/2005/8/layout/orgChart1"/>
    <dgm:cxn modelId="{29277C12-1FE9-4129-A7EA-FD991AEAF306}" type="presParOf" srcId="{D69C3EDF-CB37-4A85-BEE8-357DC3164DC8}" destId="{9BC61E6D-16A5-4C1B-A78D-A424EA6ADEEB}" srcOrd="0" destOrd="0" presId="urn:microsoft.com/office/officeart/2005/8/layout/orgChart1"/>
    <dgm:cxn modelId="{6E5D3FDD-201B-40E2-AE06-6F1755BCE2ED}" type="presParOf" srcId="{D69C3EDF-CB37-4A85-BEE8-357DC3164DC8}" destId="{2B8BD68F-9365-4308-AF29-B8AC17C571AC}" srcOrd="1" destOrd="0" presId="urn:microsoft.com/office/officeart/2005/8/layout/orgChart1"/>
    <dgm:cxn modelId="{6A8C449B-4DA6-4447-85F6-15A3E1B182E0}" type="presParOf" srcId="{B25033AC-5306-4335-9842-F18A07F0C223}" destId="{B0D5988E-C41A-402D-8CBA-0DA234FD9DEE}" srcOrd="1" destOrd="0" presId="urn:microsoft.com/office/officeart/2005/8/layout/orgChart1"/>
    <dgm:cxn modelId="{E27C2329-E618-4713-BF7D-15AE0255824F}" type="presParOf" srcId="{B25033AC-5306-4335-9842-F18A07F0C223}" destId="{3AE5BE4D-4BD0-442C-B929-E0B20017C336}" srcOrd="2" destOrd="0" presId="urn:microsoft.com/office/officeart/2005/8/layout/orgChart1"/>
    <dgm:cxn modelId="{E6353ABC-04B8-4F5B-9DDD-ED84BA6603DE}" type="presParOf" srcId="{56667BB7-D765-48A8-B8E0-0A4C2BCBDEE7}" destId="{49DD7A5F-498E-48BA-90B2-0D613EED83E2}" srcOrd="6" destOrd="0" presId="urn:microsoft.com/office/officeart/2005/8/layout/orgChart1"/>
    <dgm:cxn modelId="{13E0C9DA-50BA-480D-A674-56B50E322D6B}" type="presParOf" srcId="{56667BB7-D765-48A8-B8E0-0A4C2BCBDEE7}" destId="{8C9746C7-354C-4DB4-BCAB-634C8B5D56CB}" srcOrd="7" destOrd="0" presId="urn:microsoft.com/office/officeart/2005/8/layout/orgChart1"/>
    <dgm:cxn modelId="{B6B9784F-2006-4552-8E98-8F8A59AC554C}" type="presParOf" srcId="{8C9746C7-354C-4DB4-BCAB-634C8B5D56CB}" destId="{27BFEB16-E631-49E0-9382-9C883EC7B4B4}" srcOrd="0" destOrd="0" presId="urn:microsoft.com/office/officeart/2005/8/layout/orgChart1"/>
    <dgm:cxn modelId="{7F022712-27AD-4C84-819E-37E8950CBF97}" type="presParOf" srcId="{27BFEB16-E631-49E0-9382-9C883EC7B4B4}" destId="{429B21CA-5291-4995-B48A-BC89BD32F296}" srcOrd="0" destOrd="0" presId="urn:microsoft.com/office/officeart/2005/8/layout/orgChart1"/>
    <dgm:cxn modelId="{BE21208D-4CDD-44E6-AD18-6DA4C74285DD}" type="presParOf" srcId="{27BFEB16-E631-49E0-9382-9C883EC7B4B4}" destId="{A0B422BA-6F2B-4384-B65D-80D254373440}" srcOrd="1" destOrd="0" presId="urn:microsoft.com/office/officeart/2005/8/layout/orgChart1"/>
    <dgm:cxn modelId="{DF4F5AF5-8559-47DF-ABB6-F93B0945EC94}" type="presParOf" srcId="{8C9746C7-354C-4DB4-BCAB-634C8B5D56CB}" destId="{E9AF46CD-24DD-461E-8F78-33B98C4DB4FD}" srcOrd="1" destOrd="0" presId="urn:microsoft.com/office/officeart/2005/8/layout/orgChart1"/>
    <dgm:cxn modelId="{CD378B1B-7602-49C0-9043-6BA7C22058F8}" type="presParOf" srcId="{8C9746C7-354C-4DB4-BCAB-634C8B5D56CB}" destId="{5C4EEAB9-8ED8-482A-95D1-F2189B032050}" srcOrd="2" destOrd="0" presId="urn:microsoft.com/office/officeart/2005/8/layout/orgChart1"/>
    <dgm:cxn modelId="{45042773-6B63-4C4C-8576-B3285A0FCBDF}" type="presParOf" srcId="{725F05D5-DE2C-42C4-8A3D-8085A6A0F07B}" destId="{318588B3-1215-4443-82E0-1B437550FDCA}" srcOrd="6" destOrd="0" presId="urn:microsoft.com/office/officeart/2005/8/layout/orgChart1"/>
    <dgm:cxn modelId="{7CBFD9A7-0327-446B-8C33-2689BC71B652}" type="presParOf" srcId="{725F05D5-DE2C-42C4-8A3D-8085A6A0F07B}" destId="{1F8A4936-C158-4A44-BA00-EC75220F105E}" srcOrd="7" destOrd="0" presId="urn:microsoft.com/office/officeart/2005/8/layout/orgChart1"/>
    <dgm:cxn modelId="{4085C7E7-9ADC-4C2F-A260-67671BC0879C}" type="presParOf" srcId="{1F8A4936-C158-4A44-BA00-EC75220F105E}" destId="{DBAE36DF-745E-4D6B-8D14-B9725E4BE6F5}" srcOrd="0" destOrd="0" presId="urn:microsoft.com/office/officeart/2005/8/layout/orgChart1"/>
    <dgm:cxn modelId="{D046741C-A981-4327-B582-15BC631870FB}" type="presParOf" srcId="{DBAE36DF-745E-4D6B-8D14-B9725E4BE6F5}" destId="{1171E520-B27D-4AC9-A062-08EFD4CEFF1A}" srcOrd="0" destOrd="0" presId="urn:microsoft.com/office/officeart/2005/8/layout/orgChart1"/>
    <dgm:cxn modelId="{8E678D92-DCF6-4307-8371-286C8040DD64}" type="presParOf" srcId="{DBAE36DF-745E-4D6B-8D14-B9725E4BE6F5}" destId="{4556A324-E802-40F1-A252-C5AA3C10F998}" srcOrd="1" destOrd="0" presId="urn:microsoft.com/office/officeart/2005/8/layout/orgChart1"/>
    <dgm:cxn modelId="{05AB3256-72A5-4E22-A1C7-CF5C56873514}" type="presParOf" srcId="{1F8A4936-C158-4A44-BA00-EC75220F105E}" destId="{9E448598-D4B3-4E6F-8F3E-C907AA069EF7}" srcOrd="1" destOrd="0" presId="urn:microsoft.com/office/officeart/2005/8/layout/orgChart1"/>
    <dgm:cxn modelId="{EBA78537-2324-4254-948C-9B59A13B0D16}" type="presParOf" srcId="{1F8A4936-C158-4A44-BA00-EC75220F105E}" destId="{F2D98522-066A-497B-96F0-D6A3C8D49F1B}" srcOrd="2" destOrd="0" presId="urn:microsoft.com/office/officeart/2005/8/layout/orgChart1"/>
    <dgm:cxn modelId="{9D6D29B1-A644-4D63-BD74-E68493A059D7}" type="presParOf" srcId="{F2D98522-066A-497B-96F0-D6A3C8D49F1B}" destId="{9EC5640B-DC9A-49D6-9866-5BDF7C00D6C0}" srcOrd="0" destOrd="0" presId="urn:microsoft.com/office/officeart/2005/8/layout/orgChart1"/>
    <dgm:cxn modelId="{5007758A-E068-489D-9DCC-937B48DE2D3F}" type="presParOf" srcId="{F2D98522-066A-497B-96F0-D6A3C8D49F1B}" destId="{C3FB22CA-5499-41F9-AC19-8B8C89C92362}" srcOrd="1" destOrd="0" presId="urn:microsoft.com/office/officeart/2005/8/layout/orgChart1"/>
    <dgm:cxn modelId="{688A1AA4-DF54-454F-B651-E613419CECA1}" type="presParOf" srcId="{C3FB22CA-5499-41F9-AC19-8B8C89C92362}" destId="{2C3D8A27-6AEA-4366-BBBA-6479E8AB40E5}" srcOrd="0" destOrd="0" presId="urn:microsoft.com/office/officeart/2005/8/layout/orgChart1"/>
    <dgm:cxn modelId="{4B6791C9-5064-44BA-B9F2-9E751ABAF805}" type="presParOf" srcId="{2C3D8A27-6AEA-4366-BBBA-6479E8AB40E5}" destId="{B90AD133-A54A-4CAC-8829-9FE500FDF0B5}" srcOrd="0" destOrd="0" presId="urn:microsoft.com/office/officeart/2005/8/layout/orgChart1"/>
    <dgm:cxn modelId="{2F443A5B-63EE-4B71-BE9C-6CFA00FC2A24}" type="presParOf" srcId="{2C3D8A27-6AEA-4366-BBBA-6479E8AB40E5}" destId="{758C57B7-EB1F-43B5-AD41-014B2191E11E}" srcOrd="1" destOrd="0" presId="urn:microsoft.com/office/officeart/2005/8/layout/orgChart1"/>
    <dgm:cxn modelId="{AEEF6A85-2655-4101-96FF-B9E2164BFA0A}" type="presParOf" srcId="{C3FB22CA-5499-41F9-AC19-8B8C89C92362}" destId="{B7A57339-411A-49AB-AC74-1A396E7095C3}" srcOrd="1" destOrd="0" presId="urn:microsoft.com/office/officeart/2005/8/layout/orgChart1"/>
    <dgm:cxn modelId="{B7507C43-6038-4B13-8778-773B7062883C}" type="presParOf" srcId="{C3FB22CA-5499-41F9-AC19-8B8C89C92362}" destId="{379C50E9-6B86-4A3C-857B-1757C1104A7B}" srcOrd="2" destOrd="0" presId="urn:microsoft.com/office/officeart/2005/8/layout/orgChart1"/>
    <dgm:cxn modelId="{26D92F55-2A58-4C32-898C-9D8AE6A78DEE}" type="presParOf" srcId="{725F05D5-DE2C-42C4-8A3D-8085A6A0F07B}" destId="{FA1F72D5-DF22-405F-810D-17F4495E0EA9}" srcOrd="8" destOrd="0" presId="urn:microsoft.com/office/officeart/2005/8/layout/orgChart1"/>
    <dgm:cxn modelId="{1DD09C6A-77D9-48A6-A838-52EEB8BB7A50}" type="presParOf" srcId="{725F05D5-DE2C-42C4-8A3D-8085A6A0F07B}" destId="{6C9DC5A4-2A75-4E35-A99E-0FA7D964C2AB}" srcOrd="9" destOrd="0" presId="urn:microsoft.com/office/officeart/2005/8/layout/orgChart1"/>
    <dgm:cxn modelId="{8936514C-873E-47FF-80E0-F6EE800AAFD2}" type="presParOf" srcId="{6C9DC5A4-2A75-4E35-A99E-0FA7D964C2AB}" destId="{E161EC7C-535B-491B-AE7F-46FD27140EB0}" srcOrd="0" destOrd="0" presId="urn:microsoft.com/office/officeart/2005/8/layout/orgChart1"/>
    <dgm:cxn modelId="{40341363-CE59-4FE6-B0EE-B7C6FEC3902B}" type="presParOf" srcId="{E161EC7C-535B-491B-AE7F-46FD27140EB0}" destId="{B1B2F214-2270-446F-BFA4-408C9CF3334B}" srcOrd="0" destOrd="0" presId="urn:microsoft.com/office/officeart/2005/8/layout/orgChart1"/>
    <dgm:cxn modelId="{42CEAF70-D886-4DC6-97A8-8E8A04451F5C}" type="presParOf" srcId="{E161EC7C-535B-491B-AE7F-46FD27140EB0}" destId="{C6890362-42D2-4DC0-98B6-084E5A7AA406}" srcOrd="1" destOrd="0" presId="urn:microsoft.com/office/officeart/2005/8/layout/orgChart1"/>
    <dgm:cxn modelId="{24AFF0C8-901B-4415-BB80-D682C529FBB1}" type="presParOf" srcId="{6C9DC5A4-2A75-4E35-A99E-0FA7D964C2AB}" destId="{01D5EB25-1B63-4D62-BB70-73236DCD959B}" srcOrd="1" destOrd="0" presId="urn:microsoft.com/office/officeart/2005/8/layout/orgChart1"/>
    <dgm:cxn modelId="{8C6EE17C-DF30-400D-9026-F49FAAC17380}" type="presParOf" srcId="{6C9DC5A4-2A75-4E35-A99E-0FA7D964C2AB}" destId="{AD8B89DB-3633-4B05-B224-853A0D3749C7}" srcOrd="2" destOrd="0" presId="urn:microsoft.com/office/officeart/2005/8/layout/orgChart1"/>
    <dgm:cxn modelId="{D4C81BDE-731C-4C1D-8E9F-3B4219227AD8}" type="presParOf" srcId="{AD8B89DB-3633-4B05-B224-853A0D3749C7}" destId="{02E163F4-D64B-4B5D-A2F9-7C7365B7B55A}" srcOrd="0" destOrd="0" presId="urn:microsoft.com/office/officeart/2005/8/layout/orgChart1"/>
    <dgm:cxn modelId="{AD8B80A0-1993-4E58-8040-525291BEDAEC}" type="presParOf" srcId="{AD8B89DB-3633-4B05-B224-853A0D3749C7}" destId="{0C50AE30-A860-4B44-8AE5-1D48E50AAB71}" srcOrd="1" destOrd="0" presId="urn:microsoft.com/office/officeart/2005/8/layout/orgChart1"/>
    <dgm:cxn modelId="{B1B9F4D4-3DA1-4568-9BE2-5FA27A425C3C}" type="presParOf" srcId="{0C50AE30-A860-4B44-8AE5-1D48E50AAB71}" destId="{6A118FA2-936E-4534-B407-C5636B189876}" srcOrd="0" destOrd="0" presId="urn:microsoft.com/office/officeart/2005/8/layout/orgChart1"/>
    <dgm:cxn modelId="{E616CF62-181A-4FAA-83A9-F991DEB7EA81}" type="presParOf" srcId="{6A118FA2-936E-4534-B407-C5636B189876}" destId="{39C1551C-72FC-418C-BAC6-91D39228C87F}" srcOrd="0" destOrd="0" presId="urn:microsoft.com/office/officeart/2005/8/layout/orgChart1"/>
    <dgm:cxn modelId="{3B628531-641E-4092-8A73-26641ABD83AC}" type="presParOf" srcId="{6A118FA2-936E-4534-B407-C5636B189876}" destId="{691D1A54-C057-4EEE-B5F3-3716EBB6EC9C}" srcOrd="1" destOrd="0" presId="urn:microsoft.com/office/officeart/2005/8/layout/orgChart1"/>
    <dgm:cxn modelId="{99C86A0D-0A63-469B-9055-E4C8A982D570}" type="presParOf" srcId="{0C50AE30-A860-4B44-8AE5-1D48E50AAB71}" destId="{DE78D7C9-EFB1-4EE7-A027-7C15F1CB5701}" srcOrd="1" destOrd="0" presId="urn:microsoft.com/office/officeart/2005/8/layout/orgChart1"/>
    <dgm:cxn modelId="{38EAB18C-2D42-400E-8A14-613854C2AA80}" type="presParOf" srcId="{0C50AE30-A860-4B44-8AE5-1D48E50AAB71}" destId="{C7BBF85A-23CF-4F7A-9CB3-9C9685743BA1}" srcOrd="2" destOrd="0" presId="urn:microsoft.com/office/officeart/2005/8/layout/orgChart1"/>
    <dgm:cxn modelId="{4B84FC49-EA84-4795-B734-9AD48491D6D4}" type="presParOf" srcId="{AD8B89DB-3633-4B05-B224-853A0D3749C7}" destId="{A8FA0FC3-5055-4959-8240-A42A62CE38FE}" srcOrd="2" destOrd="0" presId="urn:microsoft.com/office/officeart/2005/8/layout/orgChart1"/>
    <dgm:cxn modelId="{4A65B259-C9EB-4020-9466-C299EB020E94}" type="presParOf" srcId="{AD8B89DB-3633-4B05-B224-853A0D3749C7}" destId="{48045898-6535-461B-9341-D560C6DD0207}" srcOrd="3" destOrd="0" presId="urn:microsoft.com/office/officeart/2005/8/layout/orgChart1"/>
    <dgm:cxn modelId="{92DB34D4-E8E0-4AA7-9CAE-9441CF9857DC}" type="presParOf" srcId="{48045898-6535-461B-9341-D560C6DD0207}" destId="{7D377475-9BAC-42AA-82BC-C6B266F4774A}" srcOrd="0" destOrd="0" presId="urn:microsoft.com/office/officeart/2005/8/layout/orgChart1"/>
    <dgm:cxn modelId="{02EAB7D8-501E-4296-A8D2-F6A53FE1F41B}" type="presParOf" srcId="{7D377475-9BAC-42AA-82BC-C6B266F4774A}" destId="{5A08E6F4-E78D-4841-A564-AB40467F5963}" srcOrd="0" destOrd="0" presId="urn:microsoft.com/office/officeart/2005/8/layout/orgChart1"/>
    <dgm:cxn modelId="{AF799740-F582-48D3-A21C-FA3C47D3B187}" type="presParOf" srcId="{7D377475-9BAC-42AA-82BC-C6B266F4774A}" destId="{FD3D0718-0665-4A2A-9227-D86FA388CBCB}" srcOrd="1" destOrd="0" presId="urn:microsoft.com/office/officeart/2005/8/layout/orgChart1"/>
    <dgm:cxn modelId="{3F4475C1-8631-463F-809C-D79E173163B6}" type="presParOf" srcId="{48045898-6535-461B-9341-D560C6DD0207}" destId="{E132D1E4-0796-45AC-8A44-E9EEC581127C}" srcOrd="1" destOrd="0" presId="urn:microsoft.com/office/officeart/2005/8/layout/orgChart1"/>
    <dgm:cxn modelId="{43B24588-923E-4F41-9DB9-25B52F2ADFC3}" type="presParOf" srcId="{48045898-6535-461B-9341-D560C6DD0207}" destId="{090C3DB5-D43A-4379-9B9A-D53A9D9F8630}" srcOrd="2" destOrd="0" presId="urn:microsoft.com/office/officeart/2005/8/layout/orgChart1"/>
    <dgm:cxn modelId="{8380082C-AB8D-4470-AEB6-EBA0C51D2290}" type="presParOf" srcId="{AD8B89DB-3633-4B05-B224-853A0D3749C7}" destId="{029F49BA-B235-428C-981F-F3158A5CB690}" srcOrd="4" destOrd="0" presId="urn:microsoft.com/office/officeart/2005/8/layout/orgChart1"/>
    <dgm:cxn modelId="{2B11EA77-4651-43B2-BB8D-B8AF4D197766}" type="presParOf" srcId="{AD8B89DB-3633-4B05-B224-853A0D3749C7}" destId="{C1B8CC31-7EEE-41F7-AFD3-7EB7E4B2D20D}" srcOrd="5" destOrd="0" presId="urn:microsoft.com/office/officeart/2005/8/layout/orgChart1"/>
    <dgm:cxn modelId="{5F06AFAD-825A-444C-9477-219BAC229DDD}" type="presParOf" srcId="{C1B8CC31-7EEE-41F7-AFD3-7EB7E4B2D20D}" destId="{83BC47F4-9B46-48E4-A89C-2ADE70C9706B}" srcOrd="0" destOrd="0" presId="urn:microsoft.com/office/officeart/2005/8/layout/orgChart1"/>
    <dgm:cxn modelId="{3CD4AA15-3CA6-4887-B49E-D572965BF13C}" type="presParOf" srcId="{83BC47F4-9B46-48E4-A89C-2ADE70C9706B}" destId="{120671DE-765D-49E7-8BE1-9CD46091574A}" srcOrd="0" destOrd="0" presId="urn:microsoft.com/office/officeart/2005/8/layout/orgChart1"/>
    <dgm:cxn modelId="{89BF579E-5C60-4A96-9147-DCEDF9540DF3}" type="presParOf" srcId="{83BC47F4-9B46-48E4-A89C-2ADE70C9706B}" destId="{1BC0D80F-5CCF-4DA0-B3E2-8F14729C1F90}" srcOrd="1" destOrd="0" presId="urn:microsoft.com/office/officeart/2005/8/layout/orgChart1"/>
    <dgm:cxn modelId="{DB423CD3-A2F5-421E-BEA3-476A4CBD7AE7}" type="presParOf" srcId="{C1B8CC31-7EEE-41F7-AFD3-7EB7E4B2D20D}" destId="{2546CDF4-4E99-4D2C-A321-0CE9D79EBE63}" srcOrd="1" destOrd="0" presId="urn:microsoft.com/office/officeart/2005/8/layout/orgChart1"/>
    <dgm:cxn modelId="{94C45B7C-FD84-41CB-BB26-56A9BA6717A8}" type="presParOf" srcId="{C1B8CC31-7EEE-41F7-AFD3-7EB7E4B2D20D}" destId="{A17F1780-778B-43BF-A985-29A55A3120EA}" srcOrd="2" destOrd="0" presId="urn:microsoft.com/office/officeart/2005/8/layout/orgChart1"/>
    <dgm:cxn modelId="{D1A555E7-D1C2-4630-99C9-9DB8A0803DD4}" type="presParOf" srcId="{0FE7031C-E375-4D47-A457-79653DA28B6C}" destId="{2F959B92-C64D-4EBC-85A0-DF9F1A1EBE8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F7C45998-B41D-4411-B6A7-6D0F2B6D584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39B016CE-20AE-4746-B0E7-B4C62D777EE7}">
      <dgm:prSet phldrT="[Texto]" custT="1"/>
      <dgm:spPr/>
      <dgm:t>
        <a:bodyPr/>
        <a:lstStyle/>
        <a:p>
          <a:r>
            <a:rPr lang="es-ES" sz="1100" dirty="0"/>
            <a:t>Defensor (a) Municipal  </a:t>
          </a:r>
        </a:p>
      </dgm:t>
    </dgm:pt>
    <dgm:pt modelId="{C23E4876-28D1-4796-A1C8-FA941CA6535F}" type="parTrans" cxnId="{F914B7C8-B526-4AEA-B0EB-467BEF8D1A74}">
      <dgm:prSet/>
      <dgm:spPr/>
      <dgm:t>
        <a:bodyPr/>
        <a:lstStyle/>
        <a:p>
          <a:endParaRPr lang="es-ES" sz="1100"/>
        </a:p>
      </dgm:t>
    </dgm:pt>
    <dgm:pt modelId="{0C8DA9E5-93A3-4128-823C-06947BD904BC}" type="sibTrans" cxnId="{F914B7C8-B526-4AEA-B0EB-467BEF8D1A74}">
      <dgm:prSet/>
      <dgm:spPr/>
      <dgm:t>
        <a:bodyPr/>
        <a:lstStyle/>
        <a:p>
          <a:endParaRPr lang="es-ES" sz="1100"/>
        </a:p>
      </dgm:t>
    </dgm:pt>
    <dgm:pt modelId="{C1D6C490-277E-4CA6-B0C1-EFF5C5D79A8B}">
      <dgm:prSet phldrT="[Texto]" custT="1"/>
      <dgm:spPr/>
      <dgm:t>
        <a:bodyPr/>
        <a:lstStyle/>
        <a:p>
          <a:r>
            <a:rPr lang="es-ES" sz="1100" dirty="0"/>
            <a:t>Abogado (a) Defensoría Poniente CBF 1    </a:t>
          </a:r>
        </a:p>
      </dgm:t>
    </dgm:pt>
    <dgm:pt modelId="{1B1D8067-ADE1-4AA4-9CF5-6A80616FCAD8}" type="sibTrans" cxnId="{3A633A49-E293-4E85-8418-7E531E14A237}">
      <dgm:prSet/>
      <dgm:spPr/>
      <dgm:t>
        <a:bodyPr/>
        <a:lstStyle/>
        <a:p>
          <a:endParaRPr lang="es-ES" sz="1100"/>
        </a:p>
      </dgm:t>
    </dgm:pt>
    <dgm:pt modelId="{D54C947C-F253-4B29-A6BE-F1CDD4C80DC4}" type="parTrans" cxnId="{3A633A49-E293-4E85-8418-7E531E14A237}">
      <dgm:prSet/>
      <dgm:spPr/>
      <dgm:t>
        <a:bodyPr/>
        <a:lstStyle/>
        <a:p>
          <a:endParaRPr lang="es-ES" sz="1100"/>
        </a:p>
      </dgm:t>
    </dgm:pt>
    <dgm:pt modelId="{20F3D214-5698-46BC-846C-23EC9F7FC292}">
      <dgm:prSet phldrT="[Texto]" custT="1"/>
      <dgm:spPr/>
      <dgm:t>
        <a:bodyPr/>
        <a:lstStyle/>
        <a:p>
          <a:r>
            <a:rPr lang="es-ES" sz="1100" dirty="0"/>
            <a:t>Abogado (a) Defensoría Norte Valle Verde  </a:t>
          </a:r>
        </a:p>
      </dgm:t>
    </dgm:pt>
    <dgm:pt modelId="{F780A42F-4333-4ECF-A390-A9142394DF60}" type="sibTrans" cxnId="{EDD9A251-CF26-4FED-8316-8DB2026E864C}">
      <dgm:prSet/>
      <dgm:spPr/>
      <dgm:t>
        <a:bodyPr/>
        <a:lstStyle/>
        <a:p>
          <a:endParaRPr lang="es-ES" sz="1100"/>
        </a:p>
      </dgm:t>
    </dgm:pt>
    <dgm:pt modelId="{D7D79761-4473-432F-874F-987459E3C565}" type="parTrans" cxnId="{EDD9A251-CF26-4FED-8316-8DB2026E864C}">
      <dgm:prSet/>
      <dgm:spPr/>
      <dgm:t>
        <a:bodyPr/>
        <a:lstStyle/>
        <a:p>
          <a:endParaRPr lang="es-ES" sz="1100"/>
        </a:p>
      </dgm:t>
    </dgm:pt>
    <dgm:pt modelId="{9698F691-E6FA-4D9D-B5FC-105EED9580D1}">
      <dgm:prSet phldrT="[Texto]" custT="1"/>
      <dgm:spPr/>
      <dgm:t>
        <a:bodyPr/>
        <a:lstStyle/>
        <a:p>
          <a:r>
            <a:rPr lang="es-ES" sz="1100" dirty="0"/>
            <a:t>Abogado (a) Defensoría Centro PAPTI </a:t>
          </a:r>
        </a:p>
      </dgm:t>
    </dgm:pt>
    <dgm:pt modelId="{BC7A0C1C-7F52-4B0B-84FA-E769CB4C7F5E}" type="sibTrans" cxnId="{BD4621AA-9B4D-4B00-A231-1A799446873E}">
      <dgm:prSet/>
      <dgm:spPr/>
      <dgm:t>
        <a:bodyPr/>
        <a:lstStyle/>
        <a:p>
          <a:endParaRPr lang="es-ES" sz="1100"/>
        </a:p>
      </dgm:t>
    </dgm:pt>
    <dgm:pt modelId="{98D2658C-55E2-4203-AB0F-C093AE0F3E8B}" type="parTrans" cxnId="{BD4621AA-9B4D-4B00-A231-1A799446873E}">
      <dgm:prSet/>
      <dgm:spPr/>
      <dgm:t>
        <a:bodyPr/>
        <a:lstStyle/>
        <a:p>
          <a:endParaRPr lang="es-ES" sz="1100"/>
        </a:p>
      </dgm:t>
    </dgm:pt>
    <dgm:pt modelId="{BB32CD88-FAB1-47C9-8A71-33303104C9BC}" type="asst">
      <dgm:prSet custT="1"/>
      <dgm:spPr/>
      <dgm:t>
        <a:bodyPr/>
        <a:lstStyle/>
        <a:p>
          <a:endParaRPr lang="es-ES" sz="1100" dirty="0"/>
        </a:p>
      </dgm:t>
    </dgm:pt>
    <dgm:pt modelId="{33C5315D-61AD-4DE6-8891-436EE9F52B21}" type="sibTrans" cxnId="{9E34804B-F893-4F81-8A5B-FA9E61FCBEBE}">
      <dgm:prSet/>
      <dgm:spPr/>
      <dgm:t>
        <a:bodyPr/>
        <a:lstStyle/>
        <a:p>
          <a:endParaRPr lang="es-ES" sz="1100"/>
        </a:p>
      </dgm:t>
    </dgm:pt>
    <dgm:pt modelId="{395E16BE-2525-4D0A-97AF-0D0C758C98CB}" type="parTrans" cxnId="{9E34804B-F893-4F81-8A5B-FA9E61FCBEBE}">
      <dgm:prSet/>
      <dgm:spPr/>
      <dgm:t>
        <a:bodyPr/>
        <a:lstStyle/>
        <a:p>
          <a:endParaRPr lang="es-ES" sz="1100"/>
        </a:p>
      </dgm:t>
    </dgm:pt>
    <dgm:pt modelId="{5D650626-83D5-476B-B077-A55510592871}" type="asst">
      <dgm:prSet phldrT="[Texto]" custT="1"/>
      <dgm:spPr/>
      <dgm:t>
        <a:bodyPr/>
        <a:lstStyle/>
        <a:p>
          <a:r>
            <a:rPr lang="es-ES" sz="1100" dirty="0"/>
            <a:t>Auxiliar </a:t>
          </a:r>
        </a:p>
      </dgm:t>
    </dgm:pt>
    <dgm:pt modelId="{7C99A8E8-3D64-4E53-9111-AD3A51561604}" type="sibTrans" cxnId="{BB0B1D91-FF60-4E70-B146-1DF847BBA7C5}">
      <dgm:prSet/>
      <dgm:spPr/>
      <dgm:t>
        <a:bodyPr/>
        <a:lstStyle/>
        <a:p>
          <a:endParaRPr lang="es-ES" sz="1100"/>
        </a:p>
      </dgm:t>
    </dgm:pt>
    <dgm:pt modelId="{A4FA4D25-2AD6-4F82-8AD3-43726050ADC0}" type="parTrans" cxnId="{BB0B1D91-FF60-4E70-B146-1DF847BBA7C5}">
      <dgm:prSet/>
      <dgm:spPr/>
      <dgm:t>
        <a:bodyPr/>
        <a:lstStyle/>
        <a:p>
          <a:endParaRPr lang="es-ES" sz="1100"/>
        </a:p>
      </dgm:t>
    </dgm:pt>
    <dgm:pt modelId="{63F7EA1E-AE4A-4D5E-9619-D234486E52B7}" type="asst">
      <dgm:prSet custT="1"/>
      <dgm:spPr/>
      <dgm:t>
        <a:bodyPr/>
        <a:lstStyle/>
        <a:p>
          <a:r>
            <a:rPr lang="es-ES" sz="1100" dirty="0"/>
            <a:t>Responsable Área  </a:t>
          </a:r>
        </a:p>
      </dgm:t>
    </dgm:pt>
    <dgm:pt modelId="{B152D953-2A2E-4FD9-AC09-C440CB977F85}" type="parTrans" cxnId="{4C6CC408-C163-48E6-A878-DE7A1B0FEBB0}">
      <dgm:prSet/>
      <dgm:spPr/>
      <dgm:t>
        <a:bodyPr/>
        <a:lstStyle/>
        <a:p>
          <a:endParaRPr lang="es-ES" sz="1100"/>
        </a:p>
      </dgm:t>
    </dgm:pt>
    <dgm:pt modelId="{FD7CBC48-E60C-4E98-8FFE-FDDF864C1014}" type="sibTrans" cxnId="{4C6CC408-C163-48E6-A878-DE7A1B0FEBB0}">
      <dgm:prSet/>
      <dgm:spPr/>
      <dgm:t>
        <a:bodyPr/>
        <a:lstStyle/>
        <a:p>
          <a:endParaRPr lang="es-ES" sz="1100"/>
        </a:p>
      </dgm:t>
    </dgm:pt>
    <dgm:pt modelId="{548B96FD-BCCD-4795-B298-E0EB44E68A9F}" type="asst">
      <dgm:prSet custT="1"/>
      <dgm:spPr/>
      <dgm:t>
        <a:bodyPr/>
        <a:lstStyle/>
        <a:p>
          <a:r>
            <a:rPr lang="es-ES" sz="1100" dirty="0"/>
            <a:t>Encargado (a) </a:t>
          </a:r>
        </a:p>
      </dgm:t>
    </dgm:pt>
    <dgm:pt modelId="{229AB552-97E4-4D8B-AE3C-EB49AA9947F4}" type="parTrans" cxnId="{7BEB9A0E-B393-46B8-9827-9E7A59A12199}">
      <dgm:prSet/>
      <dgm:spPr/>
      <dgm:t>
        <a:bodyPr/>
        <a:lstStyle/>
        <a:p>
          <a:endParaRPr lang="es-ES" sz="1100"/>
        </a:p>
      </dgm:t>
    </dgm:pt>
    <dgm:pt modelId="{3DA63BB0-3352-4536-AB83-F4A35C58C62B}" type="sibTrans" cxnId="{7BEB9A0E-B393-46B8-9827-9E7A59A12199}">
      <dgm:prSet/>
      <dgm:spPr/>
      <dgm:t>
        <a:bodyPr/>
        <a:lstStyle/>
        <a:p>
          <a:endParaRPr lang="es-ES" sz="1100"/>
        </a:p>
      </dgm:t>
    </dgm:pt>
    <dgm:pt modelId="{25CBF60D-0BDF-4CA0-9997-B719FB3CDEE1}" type="asst">
      <dgm:prSet custT="1"/>
      <dgm:spPr/>
      <dgm:t>
        <a:bodyPr/>
        <a:lstStyle/>
        <a:p>
          <a:r>
            <a:rPr lang="es-ES" sz="1100" dirty="0"/>
            <a:t>Psicólogo  </a:t>
          </a:r>
        </a:p>
      </dgm:t>
    </dgm:pt>
    <dgm:pt modelId="{6E7750E6-03BA-4BA8-9076-364C3CF17C8C}" type="parTrans" cxnId="{30E05FF1-94F4-4AC3-B413-5BFD9889FCC9}">
      <dgm:prSet/>
      <dgm:spPr/>
      <dgm:t>
        <a:bodyPr/>
        <a:lstStyle/>
        <a:p>
          <a:endParaRPr lang="es-ES" sz="1100"/>
        </a:p>
      </dgm:t>
    </dgm:pt>
    <dgm:pt modelId="{2737570F-C8F7-4F58-8BF6-38048E49322C}" type="sibTrans" cxnId="{30E05FF1-94F4-4AC3-B413-5BFD9889FCC9}">
      <dgm:prSet/>
      <dgm:spPr/>
      <dgm:t>
        <a:bodyPr/>
        <a:lstStyle/>
        <a:p>
          <a:endParaRPr lang="es-ES" sz="1100"/>
        </a:p>
      </dgm:t>
    </dgm:pt>
    <dgm:pt modelId="{E3602998-130A-46FD-BB06-274DD8217783}" type="asst">
      <dgm:prSet custT="1"/>
      <dgm:spPr/>
      <dgm:t>
        <a:bodyPr/>
        <a:lstStyle/>
        <a:p>
          <a:r>
            <a:rPr lang="es-ES" sz="1100" dirty="0"/>
            <a:t>Trabajadores (as) Social   </a:t>
          </a:r>
        </a:p>
      </dgm:t>
    </dgm:pt>
    <dgm:pt modelId="{ADC1ABB0-FEEA-4D16-BD25-B2DC54A9EA3D}" type="parTrans" cxnId="{BE9958F6-FC1C-43BE-9FF0-46D9181DF118}">
      <dgm:prSet/>
      <dgm:spPr/>
      <dgm:t>
        <a:bodyPr/>
        <a:lstStyle/>
        <a:p>
          <a:endParaRPr lang="es-ES" sz="1100"/>
        </a:p>
      </dgm:t>
    </dgm:pt>
    <dgm:pt modelId="{088EEB43-8D99-4E19-9C18-637ACF05AD6E}" type="sibTrans" cxnId="{BE9958F6-FC1C-43BE-9FF0-46D9181DF118}">
      <dgm:prSet/>
      <dgm:spPr/>
      <dgm:t>
        <a:bodyPr/>
        <a:lstStyle/>
        <a:p>
          <a:endParaRPr lang="es-ES" sz="1100"/>
        </a:p>
      </dgm:t>
    </dgm:pt>
    <dgm:pt modelId="{FA91F767-0BAD-4146-9997-CE7C6393A98F}" type="asst">
      <dgm:prSet custT="1"/>
      <dgm:spPr/>
      <dgm:t>
        <a:bodyPr/>
        <a:lstStyle/>
        <a:p>
          <a:r>
            <a:rPr lang="es-ES" sz="1100" dirty="0"/>
            <a:t>Encargado (a) </a:t>
          </a:r>
        </a:p>
      </dgm:t>
    </dgm:pt>
    <dgm:pt modelId="{B6167863-2FD5-4590-99B1-C2FE4B6DF7E3}" type="parTrans" cxnId="{8D5FCA70-58AF-493F-AC08-10EB8A8CE92E}">
      <dgm:prSet/>
      <dgm:spPr/>
      <dgm:t>
        <a:bodyPr/>
        <a:lstStyle/>
        <a:p>
          <a:endParaRPr lang="es-ES" sz="1100"/>
        </a:p>
      </dgm:t>
    </dgm:pt>
    <dgm:pt modelId="{BD4E1E18-874B-4291-817E-1CE492DA2E34}" type="sibTrans" cxnId="{8D5FCA70-58AF-493F-AC08-10EB8A8CE92E}">
      <dgm:prSet/>
      <dgm:spPr/>
      <dgm:t>
        <a:bodyPr/>
        <a:lstStyle/>
        <a:p>
          <a:endParaRPr lang="es-ES" sz="1100"/>
        </a:p>
      </dgm:t>
    </dgm:pt>
    <dgm:pt modelId="{97613FE5-0F9A-4DF1-A539-E2FC4597A12A}" type="asst">
      <dgm:prSet custT="1"/>
      <dgm:spPr/>
      <dgm:t>
        <a:bodyPr/>
        <a:lstStyle/>
        <a:p>
          <a:r>
            <a:rPr lang="es-ES" sz="1100" dirty="0"/>
            <a:t>Psicólogos  </a:t>
          </a:r>
        </a:p>
      </dgm:t>
    </dgm:pt>
    <dgm:pt modelId="{8038013B-AE2B-4AD3-81A7-9BFD0FA59CB4}" type="parTrans" cxnId="{A5B9E120-E588-40B2-A8F9-9E5585AAF4BA}">
      <dgm:prSet/>
      <dgm:spPr/>
      <dgm:t>
        <a:bodyPr/>
        <a:lstStyle/>
        <a:p>
          <a:endParaRPr lang="es-ES" sz="1100"/>
        </a:p>
      </dgm:t>
    </dgm:pt>
    <dgm:pt modelId="{01B117EC-03FF-4FBB-894F-EF30B6E35483}" type="sibTrans" cxnId="{A5B9E120-E588-40B2-A8F9-9E5585AAF4BA}">
      <dgm:prSet/>
      <dgm:spPr/>
      <dgm:t>
        <a:bodyPr/>
        <a:lstStyle/>
        <a:p>
          <a:endParaRPr lang="es-ES" sz="1100"/>
        </a:p>
      </dgm:t>
    </dgm:pt>
    <dgm:pt modelId="{144AF695-808E-497F-9A52-AA52634D656A}" type="asst">
      <dgm:prSet custT="1"/>
      <dgm:spPr/>
      <dgm:t>
        <a:bodyPr/>
        <a:lstStyle/>
        <a:p>
          <a:r>
            <a:rPr lang="es-ES" sz="1100" dirty="0"/>
            <a:t>Supervisor (a) </a:t>
          </a:r>
        </a:p>
      </dgm:t>
    </dgm:pt>
    <dgm:pt modelId="{377B1D91-27AD-4594-8E42-4CA91CA3D153}" type="parTrans" cxnId="{4AB7912F-1649-4B34-BB38-962D4BA2E63E}">
      <dgm:prSet/>
      <dgm:spPr/>
      <dgm:t>
        <a:bodyPr/>
        <a:lstStyle/>
        <a:p>
          <a:endParaRPr lang="es-ES" sz="1100"/>
        </a:p>
      </dgm:t>
    </dgm:pt>
    <dgm:pt modelId="{3F1A6CA1-044A-42E0-A53D-496EA495F860}" type="sibTrans" cxnId="{4AB7912F-1649-4B34-BB38-962D4BA2E63E}">
      <dgm:prSet/>
      <dgm:spPr/>
      <dgm:t>
        <a:bodyPr/>
        <a:lstStyle/>
        <a:p>
          <a:endParaRPr lang="es-ES" sz="1100"/>
        </a:p>
      </dgm:t>
    </dgm:pt>
    <dgm:pt modelId="{256D53C1-E0DF-4F80-863C-3C4725790350}" type="asst">
      <dgm:prSet custT="1"/>
      <dgm:spPr/>
      <dgm:t>
        <a:bodyPr/>
        <a:lstStyle/>
        <a:p>
          <a:r>
            <a:rPr lang="es-ES" sz="1100" dirty="0"/>
            <a:t>Trabajador (a) Social  </a:t>
          </a:r>
        </a:p>
      </dgm:t>
    </dgm:pt>
    <dgm:pt modelId="{07307088-990B-4435-BAE5-769F0694F37C}" type="parTrans" cxnId="{AD00B7EB-78B1-4F8C-B504-2675AA78FB54}">
      <dgm:prSet/>
      <dgm:spPr/>
      <dgm:t>
        <a:bodyPr/>
        <a:lstStyle/>
        <a:p>
          <a:endParaRPr lang="es-ES" sz="1100"/>
        </a:p>
      </dgm:t>
    </dgm:pt>
    <dgm:pt modelId="{6D53D87D-4F4E-415D-808F-7CE3CCFCDA83}" type="sibTrans" cxnId="{AD00B7EB-78B1-4F8C-B504-2675AA78FB54}">
      <dgm:prSet/>
      <dgm:spPr/>
      <dgm:t>
        <a:bodyPr/>
        <a:lstStyle/>
        <a:p>
          <a:endParaRPr lang="es-ES" sz="1100"/>
        </a:p>
      </dgm:t>
    </dgm:pt>
    <dgm:pt modelId="{259A7B26-D2AA-4241-B535-8C888D70A7D8}" type="asst">
      <dgm:prSet custT="1"/>
      <dgm:spPr/>
      <dgm:t>
        <a:bodyPr/>
        <a:lstStyle/>
        <a:p>
          <a:r>
            <a:rPr lang="es-ES" sz="1100" dirty="0"/>
            <a:t>Encargado (a) </a:t>
          </a:r>
        </a:p>
      </dgm:t>
    </dgm:pt>
    <dgm:pt modelId="{70BC2E8D-DE44-4C3B-951E-9DAB6E14CF48}" type="parTrans" cxnId="{DF1801C6-C60E-4598-A0DC-4563D8C36FBE}">
      <dgm:prSet/>
      <dgm:spPr/>
      <dgm:t>
        <a:bodyPr/>
        <a:lstStyle/>
        <a:p>
          <a:endParaRPr lang="es-ES" sz="1100"/>
        </a:p>
      </dgm:t>
    </dgm:pt>
    <dgm:pt modelId="{84922540-F918-4477-B6C2-3034D52F3B69}" type="sibTrans" cxnId="{DF1801C6-C60E-4598-A0DC-4563D8C36FBE}">
      <dgm:prSet/>
      <dgm:spPr/>
      <dgm:t>
        <a:bodyPr/>
        <a:lstStyle/>
        <a:p>
          <a:endParaRPr lang="es-ES" sz="1100"/>
        </a:p>
      </dgm:t>
    </dgm:pt>
    <dgm:pt modelId="{5C32114C-393A-454F-BEB3-AA1DFCDB7D5A}" type="asst">
      <dgm:prSet custT="1"/>
      <dgm:spPr/>
      <dgm:t>
        <a:bodyPr/>
        <a:lstStyle/>
        <a:p>
          <a:r>
            <a:rPr lang="es-ES" sz="1100" dirty="0"/>
            <a:t>Auxiliares  </a:t>
          </a:r>
        </a:p>
      </dgm:t>
    </dgm:pt>
    <dgm:pt modelId="{162555AC-DCF1-4C34-8319-F503C959F090}" type="parTrans" cxnId="{233BA3F3-8C83-4368-B997-1DA2D243BC47}">
      <dgm:prSet/>
      <dgm:spPr/>
      <dgm:t>
        <a:bodyPr/>
        <a:lstStyle/>
        <a:p>
          <a:endParaRPr lang="es-ES" sz="1100"/>
        </a:p>
      </dgm:t>
    </dgm:pt>
    <dgm:pt modelId="{8E21BA4D-8547-4861-AAB4-9DA72872ED91}" type="sibTrans" cxnId="{233BA3F3-8C83-4368-B997-1DA2D243BC47}">
      <dgm:prSet/>
      <dgm:spPr/>
      <dgm:t>
        <a:bodyPr/>
        <a:lstStyle/>
        <a:p>
          <a:endParaRPr lang="es-ES" sz="1100"/>
        </a:p>
      </dgm:t>
    </dgm:pt>
    <dgm:pt modelId="{6C1B4620-E23B-4F0C-B317-8D804EBE6231}" type="asst">
      <dgm:prSet custT="1"/>
      <dgm:spPr/>
      <dgm:t>
        <a:bodyPr/>
        <a:lstStyle/>
        <a:p>
          <a:r>
            <a:rPr lang="es-ES" sz="1100" dirty="0"/>
            <a:t>Chofer  </a:t>
          </a:r>
        </a:p>
      </dgm:t>
    </dgm:pt>
    <dgm:pt modelId="{6CFDC148-2889-474B-8A12-721C20CB4B36}" type="parTrans" cxnId="{2126B741-D403-4601-ADB0-A2EF609B7B56}">
      <dgm:prSet/>
      <dgm:spPr/>
      <dgm:t>
        <a:bodyPr/>
        <a:lstStyle/>
        <a:p>
          <a:endParaRPr lang="es-ES" sz="1100"/>
        </a:p>
      </dgm:t>
    </dgm:pt>
    <dgm:pt modelId="{8C5F2217-3766-4CE0-9447-3D7EDE7595A1}" type="sibTrans" cxnId="{2126B741-D403-4601-ADB0-A2EF609B7B56}">
      <dgm:prSet/>
      <dgm:spPr/>
      <dgm:t>
        <a:bodyPr/>
        <a:lstStyle/>
        <a:p>
          <a:endParaRPr lang="es-ES" sz="1100"/>
        </a:p>
      </dgm:t>
    </dgm:pt>
    <dgm:pt modelId="{6E83F3EF-1A96-4FBE-BD3B-118422EF2C16}" type="asst">
      <dgm:prSet custT="1"/>
      <dgm:spPr/>
      <dgm:t>
        <a:bodyPr/>
        <a:lstStyle/>
        <a:p>
          <a:r>
            <a:rPr lang="es-ES" sz="1100" dirty="0"/>
            <a:t>Psicólogo (a)  </a:t>
          </a:r>
        </a:p>
      </dgm:t>
    </dgm:pt>
    <dgm:pt modelId="{F2E36900-1B31-4F70-8AF3-2E998FBA8173}" type="parTrans" cxnId="{344109F3-00A0-4145-BEB9-DDDFEDF4FF79}">
      <dgm:prSet/>
      <dgm:spPr/>
      <dgm:t>
        <a:bodyPr/>
        <a:lstStyle/>
        <a:p>
          <a:endParaRPr lang="es-ES" sz="1100"/>
        </a:p>
      </dgm:t>
    </dgm:pt>
    <dgm:pt modelId="{365B4989-216A-4BBA-86DF-AB1DFDBFEA56}" type="sibTrans" cxnId="{344109F3-00A0-4145-BEB9-DDDFEDF4FF79}">
      <dgm:prSet/>
      <dgm:spPr/>
      <dgm:t>
        <a:bodyPr/>
        <a:lstStyle/>
        <a:p>
          <a:endParaRPr lang="es-ES" sz="1100"/>
        </a:p>
      </dgm:t>
    </dgm:pt>
    <dgm:pt modelId="{2CCEE108-E3BF-4A1E-9204-2572858A9500}" type="asst">
      <dgm:prSet custT="1"/>
      <dgm:spPr/>
      <dgm:t>
        <a:bodyPr/>
        <a:lstStyle/>
        <a:p>
          <a:r>
            <a:rPr lang="es-ES" sz="1100" dirty="0"/>
            <a:t>Trabajadores (as) Social  </a:t>
          </a:r>
        </a:p>
      </dgm:t>
    </dgm:pt>
    <dgm:pt modelId="{EF5DCA01-66DA-4F25-99DE-CDE812AAE3B9}" type="parTrans" cxnId="{9D6E4790-1C99-4FE0-B924-53C349112A57}">
      <dgm:prSet/>
      <dgm:spPr/>
      <dgm:t>
        <a:bodyPr/>
        <a:lstStyle/>
        <a:p>
          <a:endParaRPr lang="es-ES" sz="1100"/>
        </a:p>
      </dgm:t>
    </dgm:pt>
    <dgm:pt modelId="{37E4F7AE-279F-4F90-AABF-61ABAC6CBCA5}" type="sibTrans" cxnId="{9D6E4790-1C99-4FE0-B924-53C349112A57}">
      <dgm:prSet/>
      <dgm:spPr/>
      <dgm:t>
        <a:bodyPr/>
        <a:lstStyle/>
        <a:p>
          <a:endParaRPr lang="es-ES" sz="1100"/>
        </a:p>
      </dgm:t>
    </dgm:pt>
    <dgm:pt modelId="{AFB92847-58AD-4F78-AA1B-238A38710D11}" type="asst">
      <dgm:prSet custT="1"/>
      <dgm:spPr/>
      <dgm:t>
        <a:bodyPr/>
        <a:lstStyle/>
        <a:p>
          <a:r>
            <a:rPr lang="es-ES" sz="1100" dirty="0"/>
            <a:t>Encargados (as)  </a:t>
          </a:r>
        </a:p>
      </dgm:t>
    </dgm:pt>
    <dgm:pt modelId="{E0B08F68-B2FE-4F11-B534-68354D422A09}" type="parTrans" cxnId="{55052062-C2D3-494A-AA71-06F115C7D865}">
      <dgm:prSet/>
      <dgm:spPr/>
      <dgm:t>
        <a:bodyPr/>
        <a:lstStyle/>
        <a:p>
          <a:endParaRPr lang="es-ES" sz="1100"/>
        </a:p>
      </dgm:t>
    </dgm:pt>
    <dgm:pt modelId="{19DE510A-E383-4634-B7F8-045AE9E0259F}" type="sibTrans" cxnId="{55052062-C2D3-494A-AA71-06F115C7D865}">
      <dgm:prSet/>
      <dgm:spPr/>
      <dgm:t>
        <a:bodyPr/>
        <a:lstStyle/>
        <a:p>
          <a:endParaRPr lang="es-ES" sz="1100"/>
        </a:p>
      </dgm:t>
    </dgm:pt>
    <dgm:pt modelId="{5951938C-5127-4A04-A19A-26F2CD0A86B9}">
      <dgm:prSet custT="1"/>
      <dgm:spPr/>
      <dgm:t>
        <a:bodyPr/>
        <a:lstStyle/>
        <a:p>
          <a:r>
            <a:rPr lang="es-ES" sz="1100" dirty="0"/>
            <a:t>Encargado (a) Defensoría Sur Canoas </a:t>
          </a:r>
        </a:p>
      </dgm:t>
    </dgm:pt>
    <dgm:pt modelId="{DAFA01B9-30BC-450D-9011-B3D35E5BBCD9}" type="parTrans" cxnId="{11597A8A-6A93-4E8C-B23B-D45D840A96CE}">
      <dgm:prSet/>
      <dgm:spPr/>
      <dgm:t>
        <a:bodyPr/>
        <a:lstStyle/>
        <a:p>
          <a:endParaRPr lang="es-ES" sz="1100"/>
        </a:p>
      </dgm:t>
    </dgm:pt>
    <dgm:pt modelId="{4EC74144-F2A6-4604-81EB-B53B0CBEAB98}" type="sibTrans" cxnId="{11597A8A-6A93-4E8C-B23B-D45D840A96CE}">
      <dgm:prSet/>
      <dgm:spPr/>
      <dgm:t>
        <a:bodyPr/>
        <a:lstStyle/>
        <a:p>
          <a:endParaRPr lang="es-ES" sz="1100"/>
        </a:p>
      </dgm:t>
    </dgm:pt>
    <dgm:pt modelId="{DF84034D-D46E-46BF-A97C-B9DBC0D4BB30}" type="asst">
      <dgm:prSet custT="1"/>
      <dgm:spPr/>
      <dgm:t>
        <a:bodyPr/>
        <a:lstStyle/>
        <a:p>
          <a:r>
            <a:rPr lang="es-ES" sz="1100" dirty="0"/>
            <a:t>Encargado (a) </a:t>
          </a:r>
        </a:p>
      </dgm:t>
    </dgm:pt>
    <dgm:pt modelId="{34991DF9-B69B-4D1E-ADA9-3FD0285FA725}" type="parTrans" cxnId="{5096503D-3F28-4340-8381-556CB7F5BF2E}">
      <dgm:prSet/>
      <dgm:spPr/>
      <dgm:t>
        <a:bodyPr/>
        <a:lstStyle/>
        <a:p>
          <a:endParaRPr lang="es-ES" sz="1100"/>
        </a:p>
      </dgm:t>
    </dgm:pt>
    <dgm:pt modelId="{92613358-530B-4AB9-9176-B1808E5BD7A7}" type="sibTrans" cxnId="{5096503D-3F28-4340-8381-556CB7F5BF2E}">
      <dgm:prSet/>
      <dgm:spPr/>
      <dgm:t>
        <a:bodyPr/>
        <a:lstStyle/>
        <a:p>
          <a:endParaRPr lang="es-ES" sz="1100"/>
        </a:p>
      </dgm:t>
    </dgm:pt>
    <dgm:pt modelId="{2D7F5111-5C4B-4E91-823D-870EE35F6CA0}" type="asst">
      <dgm:prSet custT="1"/>
      <dgm:spPr/>
      <dgm:t>
        <a:bodyPr/>
        <a:lstStyle/>
        <a:p>
          <a:r>
            <a:rPr lang="es-ES" sz="1100" dirty="0"/>
            <a:t>Trabajadores (as) Social  </a:t>
          </a:r>
        </a:p>
      </dgm:t>
    </dgm:pt>
    <dgm:pt modelId="{88CE9ABC-C0EB-4AEC-A079-02FF3CE465C2}" type="parTrans" cxnId="{322F7C6F-54D7-4515-A416-3B98B27732DD}">
      <dgm:prSet/>
      <dgm:spPr/>
      <dgm:t>
        <a:bodyPr/>
        <a:lstStyle/>
        <a:p>
          <a:endParaRPr lang="es-ES" sz="1100"/>
        </a:p>
      </dgm:t>
    </dgm:pt>
    <dgm:pt modelId="{DE2F6290-1A4B-470B-AA0F-3232565E0205}" type="sibTrans" cxnId="{322F7C6F-54D7-4515-A416-3B98B27732DD}">
      <dgm:prSet/>
      <dgm:spPr/>
      <dgm:t>
        <a:bodyPr/>
        <a:lstStyle/>
        <a:p>
          <a:endParaRPr lang="es-ES" sz="1100"/>
        </a:p>
      </dgm:t>
    </dgm:pt>
    <dgm:pt modelId="{83C44185-F5BE-462F-A040-1A07DC7B890D}" type="pres">
      <dgm:prSet presAssocID="{F7C45998-B41D-4411-B6A7-6D0F2B6D584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D4ECD0B1-E648-4C8E-A5C6-213E92757944}" type="pres">
      <dgm:prSet presAssocID="{39B016CE-20AE-4746-B0E7-B4C62D777EE7}" presName="hierRoot1" presStyleCnt="0">
        <dgm:presLayoutVars>
          <dgm:hierBranch val="init"/>
        </dgm:presLayoutVars>
      </dgm:prSet>
      <dgm:spPr/>
    </dgm:pt>
    <dgm:pt modelId="{952867A8-721C-4119-8AAD-3C1A6224015B}" type="pres">
      <dgm:prSet presAssocID="{39B016CE-20AE-4746-B0E7-B4C62D777EE7}" presName="rootComposite1" presStyleCnt="0"/>
      <dgm:spPr/>
    </dgm:pt>
    <dgm:pt modelId="{BC8092DF-84BD-4C59-9256-84EE52CBA786}" type="pres">
      <dgm:prSet presAssocID="{39B016CE-20AE-4746-B0E7-B4C62D777EE7}" presName="rootText1" presStyleLbl="node0" presStyleIdx="0" presStyleCnt="1" custScaleX="194240" custScaleY="137540" custLinFactNeighborY="4705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0B50C28-E9D5-4817-B750-927AE237842A}" type="pres">
      <dgm:prSet presAssocID="{39B016CE-20AE-4746-B0E7-B4C62D777EE7}" presName="rootConnector1" presStyleLbl="node1" presStyleIdx="0" presStyleCnt="0"/>
      <dgm:spPr/>
      <dgm:t>
        <a:bodyPr/>
        <a:lstStyle/>
        <a:p>
          <a:endParaRPr lang="es-ES"/>
        </a:p>
      </dgm:t>
    </dgm:pt>
    <dgm:pt modelId="{1120E265-A52A-4D31-9DBB-14C2CCA5D323}" type="pres">
      <dgm:prSet presAssocID="{39B016CE-20AE-4746-B0E7-B4C62D777EE7}" presName="hierChild2" presStyleCnt="0"/>
      <dgm:spPr/>
    </dgm:pt>
    <dgm:pt modelId="{1A6587EE-A96F-469D-B8BF-C43BBF905484}" type="pres">
      <dgm:prSet presAssocID="{D54C947C-F253-4B29-A6BE-F1CDD4C80DC4}" presName="Name37" presStyleLbl="parChTrans1D2" presStyleIdx="0" presStyleCnt="7"/>
      <dgm:spPr/>
      <dgm:t>
        <a:bodyPr/>
        <a:lstStyle/>
        <a:p>
          <a:endParaRPr lang="es-ES"/>
        </a:p>
      </dgm:t>
    </dgm:pt>
    <dgm:pt modelId="{FCF764F7-E20B-4BC7-8985-D14FFE922F45}" type="pres">
      <dgm:prSet presAssocID="{C1D6C490-277E-4CA6-B0C1-EFF5C5D79A8B}" presName="hierRoot2" presStyleCnt="0">
        <dgm:presLayoutVars>
          <dgm:hierBranch val="init"/>
        </dgm:presLayoutVars>
      </dgm:prSet>
      <dgm:spPr/>
    </dgm:pt>
    <dgm:pt modelId="{679D791B-63CD-49F6-ACF6-D753FCF4744C}" type="pres">
      <dgm:prSet presAssocID="{C1D6C490-277E-4CA6-B0C1-EFF5C5D79A8B}" presName="rootComposite" presStyleCnt="0"/>
      <dgm:spPr/>
    </dgm:pt>
    <dgm:pt modelId="{AF119CF0-1522-426A-A82A-F0F27ACE9AC6}" type="pres">
      <dgm:prSet presAssocID="{C1D6C490-277E-4CA6-B0C1-EFF5C5D79A8B}" presName="rootText" presStyleLbl="node2" presStyleIdx="0" presStyleCnt="4" custScaleX="169880" custLinFactNeighborX="588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340CBED-807E-4097-801C-5F54EF2ACAE9}" type="pres">
      <dgm:prSet presAssocID="{C1D6C490-277E-4CA6-B0C1-EFF5C5D79A8B}" presName="rootConnector" presStyleLbl="node2" presStyleIdx="0" presStyleCnt="4"/>
      <dgm:spPr/>
      <dgm:t>
        <a:bodyPr/>
        <a:lstStyle/>
        <a:p>
          <a:endParaRPr lang="es-ES"/>
        </a:p>
      </dgm:t>
    </dgm:pt>
    <dgm:pt modelId="{ABCFA704-62DD-4A4B-89BB-A5D6449E423A}" type="pres">
      <dgm:prSet presAssocID="{C1D6C490-277E-4CA6-B0C1-EFF5C5D79A8B}" presName="hierChild4" presStyleCnt="0"/>
      <dgm:spPr/>
    </dgm:pt>
    <dgm:pt modelId="{1DC80370-A77F-40E4-8550-B8F7C0F917A3}" type="pres">
      <dgm:prSet presAssocID="{C1D6C490-277E-4CA6-B0C1-EFF5C5D79A8B}" presName="hierChild5" presStyleCnt="0"/>
      <dgm:spPr/>
    </dgm:pt>
    <dgm:pt modelId="{C3E4E09F-9DC1-4687-8E2F-7A4025A118E8}" type="pres">
      <dgm:prSet presAssocID="{6E7750E6-03BA-4BA8-9076-364C3CF17C8C}" presName="Name111" presStyleLbl="parChTrans1D3" presStyleIdx="0" presStyleCnt="15"/>
      <dgm:spPr/>
      <dgm:t>
        <a:bodyPr/>
        <a:lstStyle/>
        <a:p>
          <a:endParaRPr lang="es-ES"/>
        </a:p>
      </dgm:t>
    </dgm:pt>
    <dgm:pt modelId="{BC2E3659-FD0D-4357-B0E2-EFFC4140CB1A}" type="pres">
      <dgm:prSet presAssocID="{25CBF60D-0BDF-4CA0-9997-B719FB3CDEE1}" presName="hierRoot3" presStyleCnt="0">
        <dgm:presLayoutVars>
          <dgm:hierBranch val="init"/>
        </dgm:presLayoutVars>
      </dgm:prSet>
      <dgm:spPr/>
    </dgm:pt>
    <dgm:pt modelId="{E072E4AE-F45A-4374-81F3-37AE5FF19D3D}" type="pres">
      <dgm:prSet presAssocID="{25CBF60D-0BDF-4CA0-9997-B719FB3CDEE1}" presName="rootComposite3" presStyleCnt="0"/>
      <dgm:spPr/>
    </dgm:pt>
    <dgm:pt modelId="{363F40E6-36C6-4D03-A3B5-C558B3A1B0E6}" type="pres">
      <dgm:prSet presAssocID="{25CBF60D-0BDF-4CA0-9997-B719FB3CDEE1}" presName="rootText3" presStyleLbl="asst2" presStyleIdx="0" presStyleCnt="14" custLinFactNeighborX="588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8536FE2-5573-435C-8A83-40A95C7FC06D}" type="pres">
      <dgm:prSet presAssocID="{25CBF60D-0BDF-4CA0-9997-B719FB3CDEE1}" presName="rootConnector3" presStyleLbl="asst2" presStyleIdx="0" presStyleCnt="14"/>
      <dgm:spPr/>
      <dgm:t>
        <a:bodyPr/>
        <a:lstStyle/>
        <a:p>
          <a:endParaRPr lang="es-ES"/>
        </a:p>
      </dgm:t>
    </dgm:pt>
    <dgm:pt modelId="{326EC315-E460-4C7D-B27A-C9B9E805A739}" type="pres">
      <dgm:prSet presAssocID="{25CBF60D-0BDF-4CA0-9997-B719FB3CDEE1}" presName="hierChild6" presStyleCnt="0"/>
      <dgm:spPr/>
    </dgm:pt>
    <dgm:pt modelId="{249A6373-0B9A-47F2-AC81-40BD0A4D2F05}" type="pres">
      <dgm:prSet presAssocID="{25CBF60D-0BDF-4CA0-9997-B719FB3CDEE1}" presName="hierChild7" presStyleCnt="0"/>
      <dgm:spPr/>
    </dgm:pt>
    <dgm:pt modelId="{F404E5DB-977C-4884-BB9F-483C5EF75588}" type="pres">
      <dgm:prSet presAssocID="{ADC1ABB0-FEEA-4D16-BD25-B2DC54A9EA3D}" presName="Name111" presStyleLbl="parChTrans1D3" presStyleIdx="1" presStyleCnt="15"/>
      <dgm:spPr/>
      <dgm:t>
        <a:bodyPr/>
        <a:lstStyle/>
        <a:p>
          <a:endParaRPr lang="es-ES"/>
        </a:p>
      </dgm:t>
    </dgm:pt>
    <dgm:pt modelId="{A791EFC8-35F4-4E35-BC8F-D185375A1DB4}" type="pres">
      <dgm:prSet presAssocID="{E3602998-130A-46FD-BB06-274DD8217783}" presName="hierRoot3" presStyleCnt="0">
        <dgm:presLayoutVars>
          <dgm:hierBranch val="init"/>
        </dgm:presLayoutVars>
      </dgm:prSet>
      <dgm:spPr/>
    </dgm:pt>
    <dgm:pt modelId="{7A041BBF-4349-4264-9673-683DD06AA352}" type="pres">
      <dgm:prSet presAssocID="{E3602998-130A-46FD-BB06-274DD8217783}" presName="rootComposite3" presStyleCnt="0"/>
      <dgm:spPr/>
    </dgm:pt>
    <dgm:pt modelId="{3602F1CC-493B-4EED-B9F3-70F35CFF72CF}" type="pres">
      <dgm:prSet presAssocID="{E3602998-130A-46FD-BB06-274DD8217783}" presName="rootText3" presStyleLbl="asst2" presStyleIdx="1" presStyleCnt="14" custLinFactNeighborX="588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DECCC08-96A9-4189-8480-D61922CC692A}" type="pres">
      <dgm:prSet presAssocID="{E3602998-130A-46FD-BB06-274DD8217783}" presName="rootConnector3" presStyleLbl="asst2" presStyleIdx="1" presStyleCnt="14"/>
      <dgm:spPr/>
      <dgm:t>
        <a:bodyPr/>
        <a:lstStyle/>
        <a:p>
          <a:endParaRPr lang="es-ES"/>
        </a:p>
      </dgm:t>
    </dgm:pt>
    <dgm:pt modelId="{FD013AA4-245E-4548-BDB7-D48020FEEDFC}" type="pres">
      <dgm:prSet presAssocID="{E3602998-130A-46FD-BB06-274DD8217783}" presName="hierChild6" presStyleCnt="0"/>
      <dgm:spPr/>
    </dgm:pt>
    <dgm:pt modelId="{B6F39289-E957-4E14-AA64-D718E573C260}" type="pres">
      <dgm:prSet presAssocID="{E3602998-130A-46FD-BB06-274DD8217783}" presName="hierChild7" presStyleCnt="0"/>
      <dgm:spPr/>
    </dgm:pt>
    <dgm:pt modelId="{4A4AD474-B4A9-477E-8081-72362E2ECB83}" type="pres">
      <dgm:prSet presAssocID="{B6167863-2FD5-4590-99B1-C2FE4B6DF7E3}" presName="Name111" presStyleLbl="parChTrans1D3" presStyleIdx="2" presStyleCnt="15"/>
      <dgm:spPr/>
      <dgm:t>
        <a:bodyPr/>
        <a:lstStyle/>
        <a:p>
          <a:endParaRPr lang="es-ES"/>
        </a:p>
      </dgm:t>
    </dgm:pt>
    <dgm:pt modelId="{250D794E-718C-4CD5-BC48-50E90516A4F6}" type="pres">
      <dgm:prSet presAssocID="{FA91F767-0BAD-4146-9997-CE7C6393A98F}" presName="hierRoot3" presStyleCnt="0">
        <dgm:presLayoutVars>
          <dgm:hierBranch val="init"/>
        </dgm:presLayoutVars>
      </dgm:prSet>
      <dgm:spPr/>
    </dgm:pt>
    <dgm:pt modelId="{5FD5BD20-6A85-4801-AD0E-2D3DB368D4AC}" type="pres">
      <dgm:prSet presAssocID="{FA91F767-0BAD-4146-9997-CE7C6393A98F}" presName="rootComposite3" presStyleCnt="0"/>
      <dgm:spPr/>
    </dgm:pt>
    <dgm:pt modelId="{73FB029C-66ED-4098-ABDC-EBFB9A684E33}" type="pres">
      <dgm:prSet presAssocID="{FA91F767-0BAD-4146-9997-CE7C6393A98F}" presName="rootText3" presStyleLbl="asst2" presStyleIdx="2" presStyleCnt="14" custLinFactNeighborX="588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F3E3C25-A7F0-4E01-B8A4-6D58D8AD3B6C}" type="pres">
      <dgm:prSet presAssocID="{FA91F767-0BAD-4146-9997-CE7C6393A98F}" presName="rootConnector3" presStyleLbl="asst2" presStyleIdx="2" presStyleCnt="14"/>
      <dgm:spPr/>
      <dgm:t>
        <a:bodyPr/>
        <a:lstStyle/>
        <a:p>
          <a:endParaRPr lang="es-ES"/>
        </a:p>
      </dgm:t>
    </dgm:pt>
    <dgm:pt modelId="{1A2D0076-1BE0-4023-A8FD-F7570CEF6E5C}" type="pres">
      <dgm:prSet presAssocID="{FA91F767-0BAD-4146-9997-CE7C6393A98F}" presName="hierChild6" presStyleCnt="0"/>
      <dgm:spPr/>
    </dgm:pt>
    <dgm:pt modelId="{12A3CD0A-82D8-4441-8929-8466936B67CA}" type="pres">
      <dgm:prSet presAssocID="{FA91F767-0BAD-4146-9997-CE7C6393A98F}" presName="hierChild7" presStyleCnt="0"/>
      <dgm:spPr/>
    </dgm:pt>
    <dgm:pt modelId="{B3827A79-6C4C-427C-BC5F-EF807D1C7DCE}" type="pres">
      <dgm:prSet presAssocID="{D7D79761-4473-432F-874F-987459E3C565}" presName="Name37" presStyleLbl="parChTrans1D2" presStyleIdx="1" presStyleCnt="7"/>
      <dgm:spPr/>
      <dgm:t>
        <a:bodyPr/>
        <a:lstStyle/>
        <a:p>
          <a:endParaRPr lang="es-ES"/>
        </a:p>
      </dgm:t>
    </dgm:pt>
    <dgm:pt modelId="{C238221D-AC32-4C0B-BFAF-D70DDFF5BDF6}" type="pres">
      <dgm:prSet presAssocID="{20F3D214-5698-46BC-846C-23EC9F7FC292}" presName="hierRoot2" presStyleCnt="0">
        <dgm:presLayoutVars>
          <dgm:hierBranch val="init"/>
        </dgm:presLayoutVars>
      </dgm:prSet>
      <dgm:spPr/>
    </dgm:pt>
    <dgm:pt modelId="{A72CC02D-4D51-452E-BDC3-6EB4435B233F}" type="pres">
      <dgm:prSet presAssocID="{20F3D214-5698-46BC-846C-23EC9F7FC292}" presName="rootComposite" presStyleCnt="0"/>
      <dgm:spPr/>
    </dgm:pt>
    <dgm:pt modelId="{D422ED47-56EE-4B1F-904C-38CEA8B5B62E}" type="pres">
      <dgm:prSet presAssocID="{20F3D214-5698-46BC-846C-23EC9F7FC292}" presName="rootText" presStyleLbl="node2" presStyleIdx="1" presStyleCnt="4" custScaleX="14780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D335383-3E91-4075-B8D2-6169E5B2B04E}" type="pres">
      <dgm:prSet presAssocID="{20F3D214-5698-46BC-846C-23EC9F7FC292}" presName="rootConnector" presStyleLbl="node2" presStyleIdx="1" presStyleCnt="4"/>
      <dgm:spPr/>
      <dgm:t>
        <a:bodyPr/>
        <a:lstStyle/>
        <a:p>
          <a:endParaRPr lang="es-ES"/>
        </a:p>
      </dgm:t>
    </dgm:pt>
    <dgm:pt modelId="{0A89C3AC-DC0B-481E-9A2A-B42ADA061B68}" type="pres">
      <dgm:prSet presAssocID="{20F3D214-5698-46BC-846C-23EC9F7FC292}" presName="hierChild4" presStyleCnt="0"/>
      <dgm:spPr/>
    </dgm:pt>
    <dgm:pt modelId="{ED0F226D-5B05-4180-93F3-71E23A0B70E0}" type="pres">
      <dgm:prSet presAssocID="{20F3D214-5698-46BC-846C-23EC9F7FC292}" presName="hierChild5" presStyleCnt="0"/>
      <dgm:spPr/>
    </dgm:pt>
    <dgm:pt modelId="{5FA5BE2C-F81B-4429-879A-E66318A63735}" type="pres">
      <dgm:prSet presAssocID="{8038013B-AE2B-4AD3-81A7-9BFD0FA59CB4}" presName="Name111" presStyleLbl="parChTrans1D3" presStyleIdx="3" presStyleCnt="15"/>
      <dgm:spPr/>
      <dgm:t>
        <a:bodyPr/>
        <a:lstStyle/>
        <a:p>
          <a:endParaRPr lang="es-ES"/>
        </a:p>
      </dgm:t>
    </dgm:pt>
    <dgm:pt modelId="{F3EFA89B-8CB2-4172-A2B2-7BFCAA71296F}" type="pres">
      <dgm:prSet presAssocID="{97613FE5-0F9A-4DF1-A539-E2FC4597A12A}" presName="hierRoot3" presStyleCnt="0">
        <dgm:presLayoutVars>
          <dgm:hierBranch val="init"/>
        </dgm:presLayoutVars>
      </dgm:prSet>
      <dgm:spPr/>
    </dgm:pt>
    <dgm:pt modelId="{5BFADB5F-5E62-43B5-B300-2323B0D9C960}" type="pres">
      <dgm:prSet presAssocID="{97613FE5-0F9A-4DF1-A539-E2FC4597A12A}" presName="rootComposite3" presStyleCnt="0"/>
      <dgm:spPr/>
    </dgm:pt>
    <dgm:pt modelId="{3192CB86-DABE-464D-9AC3-3D307644BDC8}" type="pres">
      <dgm:prSet presAssocID="{97613FE5-0F9A-4DF1-A539-E2FC4597A12A}" presName="rootText3" presStyleLbl="asst2" presStyleIdx="3" presStyleCnt="1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94042FE-A226-49C9-B373-533DB39CF40C}" type="pres">
      <dgm:prSet presAssocID="{97613FE5-0F9A-4DF1-A539-E2FC4597A12A}" presName="rootConnector3" presStyleLbl="asst2" presStyleIdx="3" presStyleCnt="14"/>
      <dgm:spPr/>
      <dgm:t>
        <a:bodyPr/>
        <a:lstStyle/>
        <a:p>
          <a:endParaRPr lang="es-ES"/>
        </a:p>
      </dgm:t>
    </dgm:pt>
    <dgm:pt modelId="{F2F5F669-646B-4230-B00D-1B65503529B1}" type="pres">
      <dgm:prSet presAssocID="{97613FE5-0F9A-4DF1-A539-E2FC4597A12A}" presName="hierChild6" presStyleCnt="0"/>
      <dgm:spPr/>
    </dgm:pt>
    <dgm:pt modelId="{9C1CFB9D-111B-4EB7-8264-6A1E3D41D949}" type="pres">
      <dgm:prSet presAssocID="{97613FE5-0F9A-4DF1-A539-E2FC4597A12A}" presName="hierChild7" presStyleCnt="0"/>
      <dgm:spPr/>
    </dgm:pt>
    <dgm:pt modelId="{FC36295C-1CB1-43C1-85A2-00BB2F770134}" type="pres">
      <dgm:prSet presAssocID="{377B1D91-27AD-4594-8E42-4CA91CA3D153}" presName="Name111" presStyleLbl="parChTrans1D3" presStyleIdx="4" presStyleCnt="15"/>
      <dgm:spPr/>
      <dgm:t>
        <a:bodyPr/>
        <a:lstStyle/>
        <a:p>
          <a:endParaRPr lang="es-ES"/>
        </a:p>
      </dgm:t>
    </dgm:pt>
    <dgm:pt modelId="{975F1352-5BB8-490D-937E-EAC828B45705}" type="pres">
      <dgm:prSet presAssocID="{144AF695-808E-497F-9A52-AA52634D656A}" presName="hierRoot3" presStyleCnt="0">
        <dgm:presLayoutVars>
          <dgm:hierBranch val="init"/>
        </dgm:presLayoutVars>
      </dgm:prSet>
      <dgm:spPr/>
    </dgm:pt>
    <dgm:pt modelId="{A0C1F2F9-59F0-4363-A8C1-E1EC36BFF1EA}" type="pres">
      <dgm:prSet presAssocID="{144AF695-808E-497F-9A52-AA52634D656A}" presName="rootComposite3" presStyleCnt="0"/>
      <dgm:spPr/>
    </dgm:pt>
    <dgm:pt modelId="{1FF5EA61-080E-4921-960D-AEE8FECA3C1D}" type="pres">
      <dgm:prSet presAssocID="{144AF695-808E-497F-9A52-AA52634D656A}" presName="rootText3" presStyleLbl="asst2" presStyleIdx="4" presStyleCnt="1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DEE26B8-E5DC-4BFD-B1FF-41155F682AB9}" type="pres">
      <dgm:prSet presAssocID="{144AF695-808E-497F-9A52-AA52634D656A}" presName="rootConnector3" presStyleLbl="asst2" presStyleIdx="4" presStyleCnt="14"/>
      <dgm:spPr/>
      <dgm:t>
        <a:bodyPr/>
        <a:lstStyle/>
        <a:p>
          <a:endParaRPr lang="es-ES"/>
        </a:p>
      </dgm:t>
    </dgm:pt>
    <dgm:pt modelId="{C6CBF08F-8DF3-4E2A-8375-286A19A707C6}" type="pres">
      <dgm:prSet presAssocID="{144AF695-808E-497F-9A52-AA52634D656A}" presName="hierChild6" presStyleCnt="0"/>
      <dgm:spPr/>
    </dgm:pt>
    <dgm:pt modelId="{26E2BE3B-347B-4521-AE24-D8B4619D27DF}" type="pres">
      <dgm:prSet presAssocID="{144AF695-808E-497F-9A52-AA52634D656A}" presName="hierChild7" presStyleCnt="0"/>
      <dgm:spPr/>
    </dgm:pt>
    <dgm:pt modelId="{FB05DFF5-FA01-4B0A-A494-1605256A41FC}" type="pres">
      <dgm:prSet presAssocID="{07307088-990B-4435-BAE5-769F0694F37C}" presName="Name111" presStyleLbl="parChTrans1D3" presStyleIdx="5" presStyleCnt="15"/>
      <dgm:spPr/>
      <dgm:t>
        <a:bodyPr/>
        <a:lstStyle/>
        <a:p>
          <a:endParaRPr lang="es-ES"/>
        </a:p>
      </dgm:t>
    </dgm:pt>
    <dgm:pt modelId="{FA5631C7-461E-4FA5-84BA-0F911AE5F36D}" type="pres">
      <dgm:prSet presAssocID="{256D53C1-E0DF-4F80-863C-3C4725790350}" presName="hierRoot3" presStyleCnt="0">
        <dgm:presLayoutVars>
          <dgm:hierBranch val="init"/>
        </dgm:presLayoutVars>
      </dgm:prSet>
      <dgm:spPr/>
    </dgm:pt>
    <dgm:pt modelId="{1FD17E0A-1B22-4EE6-97AB-1DD6FC64E24E}" type="pres">
      <dgm:prSet presAssocID="{256D53C1-E0DF-4F80-863C-3C4725790350}" presName="rootComposite3" presStyleCnt="0"/>
      <dgm:spPr/>
    </dgm:pt>
    <dgm:pt modelId="{FF46F94A-699F-4BDE-9426-92FD5E65EC49}" type="pres">
      <dgm:prSet presAssocID="{256D53C1-E0DF-4F80-863C-3C4725790350}" presName="rootText3" presStyleLbl="asst2" presStyleIdx="5" presStyleCnt="1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0A35B99-673F-4FAB-B4EF-E5AC67C1D76E}" type="pres">
      <dgm:prSet presAssocID="{256D53C1-E0DF-4F80-863C-3C4725790350}" presName="rootConnector3" presStyleLbl="asst2" presStyleIdx="5" presStyleCnt="14"/>
      <dgm:spPr/>
      <dgm:t>
        <a:bodyPr/>
        <a:lstStyle/>
        <a:p>
          <a:endParaRPr lang="es-ES"/>
        </a:p>
      </dgm:t>
    </dgm:pt>
    <dgm:pt modelId="{CCE5CC5A-0803-4513-9B2B-F70567B9A752}" type="pres">
      <dgm:prSet presAssocID="{256D53C1-E0DF-4F80-863C-3C4725790350}" presName="hierChild6" presStyleCnt="0"/>
      <dgm:spPr/>
    </dgm:pt>
    <dgm:pt modelId="{D656611C-6417-4FA5-893B-8CD972ECAD6D}" type="pres">
      <dgm:prSet presAssocID="{256D53C1-E0DF-4F80-863C-3C4725790350}" presName="hierChild7" presStyleCnt="0"/>
      <dgm:spPr/>
    </dgm:pt>
    <dgm:pt modelId="{F163CF28-6457-42B6-AE6B-EF87BD2F6424}" type="pres">
      <dgm:prSet presAssocID="{70BC2E8D-DE44-4C3B-951E-9DAB6E14CF48}" presName="Name111" presStyleLbl="parChTrans1D3" presStyleIdx="6" presStyleCnt="15"/>
      <dgm:spPr/>
      <dgm:t>
        <a:bodyPr/>
        <a:lstStyle/>
        <a:p>
          <a:endParaRPr lang="es-ES"/>
        </a:p>
      </dgm:t>
    </dgm:pt>
    <dgm:pt modelId="{3D37249B-6FCA-4A41-94DC-301ADB82D44D}" type="pres">
      <dgm:prSet presAssocID="{259A7B26-D2AA-4241-B535-8C888D70A7D8}" presName="hierRoot3" presStyleCnt="0">
        <dgm:presLayoutVars>
          <dgm:hierBranch val="init"/>
        </dgm:presLayoutVars>
      </dgm:prSet>
      <dgm:spPr/>
    </dgm:pt>
    <dgm:pt modelId="{E7204BAD-292D-4E33-8F7E-17D9F861BFE2}" type="pres">
      <dgm:prSet presAssocID="{259A7B26-D2AA-4241-B535-8C888D70A7D8}" presName="rootComposite3" presStyleCnt="0"/>
      <dgm:spPr/>
    </dgm:pt>
    <dgm:pt modelId="{623D1106-D648-43D7-9294-8F72522568B1}" type="pres">
      <dgm:prSet presAssocID="{259A7B26-D2AA-4241-B535-8C888D70A7D8}" presName="rootText3" presStyleLbl="asst2" presStyleIdx="6" presStyleCnt="1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208A59F-EBC0-462D-8876-5995D7DD07EC}" type="pres">
      <dgm:prSet presAssocID="{259A7B26-D2AA-4241-B535-8C888D70A7D8}" presName="rootConnector3" presStyleLbl="asst2" presStyleIdx="6" presStyleCnt="14"/>
      <dgm:spPr/>
      <dgm:t>
        <a:bodyPr/>
        <a:lstStyle/>
        <a:p>
          <a:endParaRPr lang="es-ES"/>
        </a:p>
      </dgm:t>
    </dgm:pt>
    <dgm:pt modelId="{37C6AD6C-741F-4648-AAD5-89DE8968D2D2}" type="pres">
      <dgm:prSet presAssocID="{259A7B26-D2AA-4241-B535-8C888D70A7D8}" presName="hierChild6" presStyleCnt="0"/>
      <dgm:spPr/>
    </dgm:pt>
    <dgm:pt modelId="{F16CC722-9F6F-4CF9-8A91-F538766CF88E}" type="pres">
      <dgm:prSet presAssocID="{259A7B26-D2AA-4241-B535-8C888D70A7D8}" presName="hierChild7" presStyleCnt="0"/>
      <dgm:spPr/>
    </dgm:pt>
    <dgm:pt modelId="{E4135F1D-C16E-4784-A0FE-540ED0957789}" type="pres">
      <dgm:prSet presAssocID="{162555AC-DCF1-4C34-8319-F503C959F090}" presName="Name111" presStyleLbl="parChTrans1D3" presStyleIdx="7" presStyleCnt="15"/>
      <dgm:spPr/>
      <dgm:t>
        <a:bodyPr/>
        <a:lstStyle/>
        <a:p>
          <a:endParaRPr lang="es-ES"/>
        </a:p>
      </dgm:t>
    </dgm:pt>
    <dgm:pt modelId="{24C468EC-A20E-461E-90EB-AB3F82605238}" type="pres">
      <dgm:prSet presAssocID="{5C32114C-393A-454F-BEB3-AA1DFCDB7D5A}" presName="hierRoot3" presStyleCnt="0">
        <dgm:presLayoutVars>
          <dgm:hierBranch val="init"/>
        </dgm:presLayoutVars>
      </dgm:prSet>
      <dgm:spPr/>
    </dgm:pt>
    <dgm:pt modelId="{5FD7E234-3424-4E52-A932-9A464BB06F10}" type="pres">
      <dgm:prSet presAssocID="{5C32114C-393A-454F-BEB3-AA1DFCDB7D5A}" presName="rootComposite3" presStyleCnt="0"/>
      <dgm:spPr/>
    </dgm:pt>
    <dgm:pt modelId="{27238838-216E-45DA-BE83-364567F820B8}" type="pres">
      <dgm:prSet presAssocID="{5C32114C-393A-454F-BEB3-AA1DFCDB7D5A}" presName="rootText3" presStyleLbl="asst2" presStyleIdx="7" presStyleCnt="1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34E8E45-6615-4107-88CB-13A842D8D74B}" type="pres">
      <dgm:prSet presAssocID="{5C32114C-393A-454F-BEB3-AA1DFCDB7D5A}" presName="rootConnector3" presStyleLbl="asst2" presStyleIdx="7" presStyleCnt="14"/>
      <dgm:spPr/>
      <dgm:t>
        <a:bodyPr/>
        <a:lstStyle/>
        <a:p>
          <a:endParaRPr lang="es-ES"/>
        </a:p>
      </dgm:t>
    </dgm:pt>
    <dgm:pt modelId="{D7A33FA2-D575-4648-82AE-D87548270A84}" type="pres">
      <dgm:prSet presAssocID="{5C32114C-393A-454F-BEB3-AA1DFCDB7D5A}" presName="hierChild6" presStyleCnt="0"/>
      <dgm:spPr/>
    </dgm:pt>
    <dgm:pt modelId="{C328777A-88B6-4081-B74A-3EFE62EA08D2}" type="pres">
      <dgm:prSet presAssocID="{5C32114C-393A-454F-BEB3-AA1DFCDB7D5A}" presName="hierChild7" presStyleCnt="0"/>
      <dgm:spPr/>
    </dgm:pt>
    <dgm:pt modelId="{33073E98-D8AD-43F3-8470-0B200B3F5E31}" type="pres">
      <dgm:prSet presAssocID="{6CFDC148-2889-474B-8A12-721C20CB4B36}" presName="Name111" presStyleLbl="parChTrans1D3" presStyleIdx="8" presStyleCnt="15"/>
      <dgm:spPr/>
      <dgm:t>
        <a:bodyPr/>
        <a:lstStyle/>
        <a:p>
          <a:endParaRPr lang="es-ES"/>
        </a:p>
      </dgm:t>
    </dgm:pt>
    <dgm:pt modelId="{A46AFD13-ECD1-45BF-A5AD-EC66D00C5C73}" type="pres">
      <dgm:prSet presAssocID="{6C1B4620-E23B-4F0C-B317-8D804EBE6231}" presName="hierRoot3" presStyleCnt="0">
        <dgm:presLayoutVars>
          <dgm:hierBranch val="init"/>
        </dgm:presLayoutVars>
      </dgm:prSet>
      <dgm:spPr/>
    </dgm:pt>
    <dgm:pt modelId="{7E5AF135-81C9-4404-87D1-EDBADBC457CF}" type="pres">
      <dgm:prSet presAssocID="{6C1B4620-E23B-4F0C-B317-8D804EBE6231}" presName="rootComposite3" presStyleCnt="0"/>
      <dgm:spPr/>
    </dgm:pt>
    <dgm:pt modelId="{AC2BE87D-ECAB-44B2-8503-C52DB9E6261A}" type="pres">
      <dgm:prSet presAssocID="{6C1B4620-E23B-4F0C-B317-8D804EBE6231}" presName="rootText3" presStyleLbl="asst2" presStyleIdx="8" presStyleCnt="1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D0AAA5-577F-43C9-AFB7-250276D86714}" type="pres">
      <dgm:prSet presAssocID="{6C1B4620-E23B-4F0C-B317-8D804EBE6231}" presName="rootConnector3" presStyleLbl="asst2" presStyleIdx="8" presStyleCnt="14"/>
      <dgm:spPr/>
      <dgm:t>
        <a:bodyPr/>
        <a:lstStyle/>
        <a:p>
          <a:endParaRPr lang="es-ES"/>
        </a:p>
      </dgm:t>
    </dgm:pt>
    <dgm:pt modelId="{3451AEAF-EC50-4A4D-9BF7-6D6B5519F846}" type="pres">
      <dgm:prSet presAssocID="{6C1B4620-E23B-4F0C-B317-8D804EBE6231}" presName="hierChild6" presStyleCnt="0"/>
      <dgm:spPr/>
    </dgm:pt>
    <dgm:pt modelId="{978F5A5D-488A-4E41-AF2A-F7E1383FE5B1}" type="pres">
      <dgm:prSet presAssocID="{6C1B4620-E23B-4F0C-B317-8D804EBE6231}" presName="hierChild7" presStyleCnt="0"/>
      <dgm:spPr/>
    </dgm:pt>
    <dgm:pt modelId="{D884F968-916B-44BB-A9F8-4F788D21783B}" type="pres">
      <dgm:prSet presAssocID="{98D2658C-55E2-4203-AB0F-C093AE0F3E8B}" presName="Name37" presStyleLbl="parChTrans1D2" presStyleIdx="2" presStyleCnt="7"/>
      <dgm:spPr/>
      <dgm:t>
        <a:bodyPr/>
        <a:lstStyle/>
        <a:p>
          <a:endParaRPr lang="es-ES"/>
        </a:p>
      </dgm:t>
    </dgm:pt>
    <dgm:pt modelId="{DF3B2A1C-1EC0-4F31-B22B-FA942E414177}" type="pres">
      <dgm:prSet presAssocID="{9698F691-E6FA-4D9D-B5FC-105EED9580D1}" presName="hierRoot2" presStyleCnt="0">
        <dgm:presLayoutVars>
          <dgm:hierBranch val="init"/>
        </dgm:presLayoutVars>
      </dgm:prSet>
      <dgm:spPr/>
    </dgm:pt>
    <dgm:pt modelId="{2AB8C6CA-3581-4147-9E3A-92161839D9C4}" type="pres">
      <dgm:prSet presAssocID="{9698F691-E6FA-4D9D-B5FC-105EED9580D1}" presName="rootComposite" presStyleCnt="0"/>
      <dgm:spPr/>
    </dgm:pt>
    <dgm:pt modelId="{295D7B53-1FAF-4443-B9B2-E298AF93930E}" type="pres">
      <dgm:prSet presAssocID="{9698F691-E6FA-4D9D-B5FC-105EED9580D1}" presName="rootText" presStyleLbl="node2" presStyleIdx="2" presStyleCnt="4" custScaleX="12206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F7940DC-4DBC-4FA5-99ED-7937D88883AE}" type="pres">
      <dgm:prSet presAssocID="{9698F691-E6FA-4D9D-B5FC-105EED9580D1}" presName="rootConnector" presStyleLbl="node2" presStyleIdx="2" presStyleCnt="4"/>
      <dgm:spPr/>
      <dgm:t>
        <a:bodyPr/>
        <a:lstStyle/>
        <a:p>
          <a:endParaRPr lang="es-ES"/>
        </a:p>
      </dgm:t>
    </dgm:pt>
    <dgm:pt modelId="{26B8C511-912F-4BFA-8636-F6B88FA7BE50}" type="pres">
      <dgm:prSet presAssocID="{9698F691-E6FA-4D9D-B5FC-105EED9580D1}" presName="hierChild4" presStyleCnt="0"/>
      <dgm:spPr/>
    </dgm:pt>
    <dgm:pt modelId="{4DD4BDE2-F190-42FB-A47D-B409339A9120}" type="pres">
      <dgm:prSet presAssocID="{9698F691-E6FA-4D9D-B5FC-105EED9580D1}" presName="hierChild5" presStyleCnt="0"/>
      <dgm:spPr/>
    </dgm:pt>
    <dgm:pt modelId="{B6BB3B19-2C51-4D2A-8DA5-F7E4DF6C78F4}" type="pres">
      <dgm:prSet presAssocID="{F2E36900-1B31-4F70-8AF3-2E998FBA8173}" presName="Name111" presStyleLbl="parChTrans1D3" presStyleIdx="9" presStyleCnt="15"/>
      <dgm:spPr/>
      <dgm:t>
        <a:bodyPr/>
        <a:lstStyle/>
        <a:p>
          <a:endParaRPr lang="es-ES"/>
        </a:p>
      </dgm:t>
    </dgm:pt>
    <dgm:pt modelId="{16B803A7-A365-45D3-B63B-B356A2F09EE6}" type="pres">
      <dgm:prSet presAssocID="{6E83F3EF-1A96-4FBE-BD3B-118422EF2C16}" presName="hierRoot3" presStyleCnt="0">
        <dgm:presLayoutVars>
          <dgm:hierBranch val="init"/>
        </dgm:presLayoutVars>
      </dgm:prSet>
      <dgm:spPr/>
    </dgm:pt>
    <dgm:pt modelId="{A3344FBA-828A-4FB8-822A-4D410103C09C}" type="pres">
      <dgm:prSet presAssocID="{6E83F3EF-1A96-4FBE-BD3B-118422EF2C16}" presName="rootComposite3" presStyleCnt="0"/>
      <dgm:spPr/>
    </dgm:pt>
    <dgm:pt modelId="{49C4FB6A-635B-4EE5-9AEF-A90C22DCD2FC}" type="pres">
      <dgm:prSet presAssocID="{6E83F3EF-1A96-4FBE-BD3B-118422EF2C16}" presName="rootText3" presStyleLbl="asst2" presStyleIdx="9" presStyleCnt="1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167CE62-F1A9-4369-AE8C-E6920E59F574}" type="pres">
      <dgm:prSet presAssocID="{6E83F3EF-1A96-4FBE-BD3B-118422EF2C16}" presName="rootConnector3" presStyleLbl="asst2" presStyleIdx="9" presStyleCnt="14"/>
      <dgm:spPr/>
      <dgm:t>
        <a:bodyPr/>
        <a:lstStyle/>
        <a:p>
          <a:endParaRPr lang="es-ES"/>
        </a:p>
      </dgm:t>
    </dgm:pt>
    <dgm:pt modelId="{0C6E9BBC-2869-4E90-96EB-7EC7623E088A}" type="pres">
      <dgm:prSet presAssocID="{6E83F3EF-1A96-4FBE-BD3B-118422EF2C16}" presName="hierChild6" presStyleCnt="0"/>
      <dgm:spPr/>
    </dgm:pt>
    <dgm:pt modelId="{C635504F-BE96-4C66-851A-3087927DE309}" type="pres">
      <dgm:prSet presAssocID="{6E83F3EF-1A96-4FBE-BD3B-118422EF2C16}" presName="hierChild7" presStyleCnt="0"/>
      <dgm:spPr/>
    </dgm:pt>
    <dgm:pt modelId="{3940D970-6726-4260-8CBF-0A169C0C652B}" type="pres">
      <dgm:prSet presAssocID="{EF5DCA01-66DA-4F25-99DE-CDE812AAE3B9}" presName="Name111" presStyleLbl="parChTrans1D3" presStyleIdx="10" presStyleCnt="15"/>
      <dgm:spPr/>
      <dgm:t>
        <a:bodyPr/>
        <a:lstStyle/>
        <a:p>
          <a:endParaRPr lang="es-ES"/>
        </a:p>
      </dgm:t>
    </dgm:pt>
    <dgm:pt modelId="{D6005657-36CD-4F66-BB2B-E3D4CB9EBC83}" type="pres">
      <dgm:prSet presAssocID="{2CCEE108-E3BF-4A1E-9204-2572858A9500}" presName="hierRoot3" presStyleCnt="0">
        <dgm:presLayoutVars>
          <dgm:hierBranch val="init"/>
        </dgm:presLayoutVars>
      </dgm:prSet>
      <dgm:spPr/>
    </dgm:pt>
    <dgm:pt modelId="{B6734B0D-EFEC-4937-863E-2BC386676B6C}" type="pres">
      <dgm:prSet presAssocID="{2CCEE108-E3BF-4A1E-9204-2572858A9500}" presName="rootComposite3" presStyleCnt="0"/>
      <dgm:spPr/>
    </dgm:pt>
    <dgm:pt modelId="{FEE770D9-6FB2-4E9F-9D21-7A10601682FE}" type="pres">
      <dgm:prSet presAssocID="{2CCEE108-E3BF-4A1E-9204-2572858A9500}" presName="rootText3" presStyleLbl="asst2" presStyleIdx="10" presStyleCnt="1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21BAC2E-BE2F-4B52-B06D-6EFF217E5332}" type="pres">
      <dgm:prSet presAssocID="{2CCEE108-E3BF-4A1E-9204-2572858A9500}" presName="rootConnector3" presStyleLbl="asst2" presStyleIdx="10" presStyleCnt="14"/>
      <dgm:spPr/>
      <dgm:t>
        <a:bodyPr/>
        <a:lstStyle/>
        <a:p>
          <a:endParaRPr lang="es-ES"/>
        </a:p>
      </dgm:t>
    </dgm:pt>
    <dgm:pt modelId="{C38DD516-ADBC-4610-9238-541D42B9E5E4}" type="pres">
      <dgm:prSet presAssocID="{2CCEE108-E3BF-4A1E-9204-2572858A9500}" presName="hierChild6" presStyleCnt="0"/>
      <dgm:spPr/>
    </dgm:pt>
    <dgm:pt modelId="{97BD5DFF-3715-4D1D-A236-F514409CECEC}" type="pres">
      <dgm:prSet presAssocID="{2CCEE108-E3BF-4A1E-9204-2572858A9500}" presName="hierChild7" presStyleCnt="0"/>
      <dgm:spPr/>
    </dgm:pt>
    <dgm:pt modelId="{C0EC6A23-A635-49E9-A1A6-AFF90941F555}" type="pres">
      <dgm:prSet presAssocID="{E0B08F68-B2FE-4F11-B534-68354D422A09}" presName="Name111" presStyleLbl="parChTrans1D3" presStyleIdx="11" presStyleCnt="15"/>
      <dgm:spPr/>
      <dgm:t>
        <a:bodyPr/>
        <a:lstStyle/>
        <a:p>
          <a:endParaRPr lang="es-ES"/>
        </a:p>
      </dgm:t>
    </dgm:pt>
    <dgm:pt modelId="{30ADD81B-A2CB-48EB-9305-237EB2A1640E}" type="pres">
      <dgm:prSet presAssocID="{AFB92847-58AD-4F78-AA1B-238A38710D11}" presName="hierRoot3" presStyleCnt="0">
        <dgm:presLayoutVars>
          <dgm:hierBranch val="init"/>
        </dgm:presLayoutVars>
      </dgm:prSet>
      <dgm:spPr/>
    </dgm:pt>
    <dgm:pt modelId="{E49720BF-1320-4834-8CF7-37E12DFBAE88}" type="pres">
      <dgm:prSet presAssocID="{AFB92847-58AD-4F78-AA1B-238A38710D11}" presName="rootComposite3" presStyleCnt="0"/>
      <dgm:spPr/>
    </dgm:pt>
    <dgm:pt modelId="{C8002CE7-2EFB-4F8B-A7DF-17A9D6B64319}" type="pres">
      <dgm:prSet presAssocID="{AFB92847-58AD-4F78-AA1B-238A38710D11}" presName="rootText3" presStyleLbl="asst2" presStyleIdx="11" presStyleCnt="1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551FED5-128E-442E-8F85-2F868FFD7449}" type="pres">
      <dgm:prSet presAssocID="{AFB92847-58AD-4F78-AA1B-238A38710D11}" presName="rootConnector3" presStyleLbl="asst2" presStyleIdx="11" presStyleCnt="14"/>
      <dgm:spPr/>
      <dgm:t>
        <a:bodyPr/>
        <a:lstStyle/>
        <a:p>
          <a:endParaRPr lang="es-ES"/>
        </a:p>
      </dgm:t>
    </dgm:pt>
    <dgm:pt modelId="{B8960854-66AF-4CBD-AC1F-0E201192E2C8}" type="pres">
      <dgm:prSet presAssocID="{AFB92847-58AD-4F78-AA1B-238A38710D11}" presName="hierChild6" presStyleCnt="0"/>
      <dgm:spPr/>
    </dgm:pt>
    <dgm:pt modelId="{58BA72D8-DB51-4C5D-9F86-F877BFB8CB64}" type="pres">
      <dgm:prSet presAssocID="{AFB92847-58AD-4F78-AA1B-238A38710D11}" presName="hierChild7" presStyleCnt="0"/>
      <dgm:spPr/>
    </dgm:pt>
    <dgm:pt modelId="{22504B53-1874-49F8-9B0B-D80E8E8D5A3D}" type="pres">
      <dgm:prSet presAssocID="{DAFA01B9-30BC-450D-9011-B3D35E5BBCD9}" presName="Name37" presStyleLbl="parChTrans1D2" presStyleIdx="3" presStyleCnt="7"/>
      <dgm:spPr/>
      <dgm:t>
        <a:bodyPr/>
        <a:lstStyle/>
        <a:p>
          <a:endParaRPr lang="es-ES"/>
        </a:p>
      </dgm:t>
    </dgm:pt>
    <dgm:pt modelId="{C577D55D-96FD-4F7A-8D12-7C65C0721A6F}" type="pres">
      <dgm:prSet presAssocID="{5951938C-5127-4A04-A19A-26F2CD0A86B9}" presName="hierRoot2" presStyleCnt="0">
        <dgm:presLayoutVars>
          <dgm:hierBranch val="init"/>
        </dgm:presLayoutVars>
      </dgm:prSet>
      <dgm:spPr/>
    </dgm:pt>
    <dgm:pt modelId="{F460B733-683F-4024-AA4D-ED4B7A4463BE}" type="pres">
      <dgm:prSet presAssocID="{5951938C-5127-4A04-A19A-26F2CD0A86B9}" presName="rootComposite" presStyleCnt="0"/>
      <dgm:spPr/>
    </dgm:pt>
    <dgm:pt modelId="{A6701F0B-B4DD-4568-872B-1B47D60B1AEA}" type="pres">
      <dgm:prSet presAssocID="{5951938C-5127-4A04-A19A-26F2CD0A86B9}" presName="rootText" presStyleLbl="node2" presStyleIdx="3" presStyleCnt="4" custScaleX="150964" custLinFactNeighborX="-44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A9C9B05-FD70-4DA6-9EFE-BFFF1E825D0B}" type="pres">
      <dgm:prSet presAssocID="{5951938C-5127-4A04-A19A-26F2CD0A86B9}" presName="rootConnector" presStyleLbl="node2" presStyleIdx="3" presStyleCnt="4"/>
      <dgm:spPr/>
      <dgm:t>
        <a:bodyPr/>
        <a:lstStyle/>
        <a:p>
          <a:endParaRPr lang="es-ES"/>
        </a:p>
      </dgm:t>
    </dgm:pt>
    <dgm:pt modelId="{C529FFDF-7ACD-4B82-86D4-3403B99E4047}" type="pres">
      <dgm:prSet presAssocID="{5951938C-5127-4A04-A19A-26F2CD0A86B9}" presName="hierChild4" presStyleCnt="0"/>
      <dgm:spPr/>
    </dgm:pt>
    <dgm:pt modelId="{2A0AD87B-322C-47DB-A5A8-DA5BEB4B88A1}" type="pres">
      <dgm:prSet presAssocID="{5951938C-5127-4A04-A19A-26F2CD0A86B9}" presName="hierChild5" presStyleCnt="0"/>
      <dgm:spPr/>
    </dgm:pt>
    <dgm:pt modelId="{EF6B1AC7-FC5A-4444-B55B-D8784B4414CD}" type="pres">
      <dgm:prSet presAssocID="{34991DF9-B69B-4D1E-ADA9-3FD0285FA725}" presName="Name111" presStyleLbl="parChTrans1D3" presStyleIdx="12" presStyleCnt="15"/>
      <dgm:spPr/>
      <dgm:t>
        <a:bodyPr/>
        <a:lstStyle/>
        <a:p>
          <a:endParaRPr lang="es-ES"/>
        </a:p>
      </dgm:t>
    </dgm:pt>
    <dgm:pt modelId="{C2A105C2-DFE7-4E69-8AE0-4C74DBC1A610}" type="pres">
      <dgm:prSet presAssocID="{DF84034D-D46E-46BF-A97C-B9DBC0D4BB30}" presName="hierRoot3" presStyleCnt="0">
        <dgm:presLayoutVars>
          <dgm:hierBranch val="init"/>
        </dgm:presLayoutVars>
      </dgm:prSet>
      <dgm:spPr/>
    </dgm:pt>
    <dgm:pt modelId="{22883BAE-A32C-43C1-9BD2-FACCBF42E937}" type="pres">
      <dgm:prSet presAssocID="{DF84034D-D46E-46BF-A97C-B9DBC0D4BB30}" presName="rootComposite3" presStyleCnt="0"/>
      <dgm:spPr/>
    </dgm:pt>
    <dgm:pt modelId="{D88FFE20-C3EC-454D-9778-6BC623B10877}" type="pres">
      <dgm:prSet presAssocID="{DF84034D-D46E-46BF-A97C-B9DBC0D4BB30}" presName="rootText3" presStyleLbl="asst2" presStyleIdx="12" presStyleCnt="14" custLinFactNeighborX="-44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03603C8-C706-4543-A0C5-64B4C64306B2}" type="pres">
      <dgm:prSet presAssocID="{DF84034D-D46E-46BF-A97C-B9DBC0D4BB30}" presName="rootConnector3" presStyleLbl="asst2" presStyleIdx="12" presStyleCnt="14"/>
      <dgm:spPr/>
      <dgm:t>
        <a:bodyPr/>
        <a:lstStyle/>
        <a:p>
          <a:endParaRPr lang="es-ES"/>
        </a:p>
      </dgm:t>
    </dgm:pt>
    <dgm:pt modelId="{55A7A066-80C5-4390-992C-840FA0773FD9}" type="pres">
      <dgm:prSet presAssocID="{DF84034D-D46E-46BF-A97C-B9DBC0D4BB30}" presName="hierChild6" presStyleCnt="0"/>
      <dgm:spPr/>
    </dgm:pt>
    <dgm:pt modelId="{4E844EC2-BA6B-492C-B293-0A0605D6CA6A}" type="pres">
      <dgm:prSet presAssocID="{DF84034D-D46E-46BF-A97C-B9DBC0D4BB30}" presName="hierChild7" presStyleCnt="0"/>
      <dgm:spPr/>
    </dgm:pt>
    <dgm:pt modelId="{CB9E2ACF-34B4-4971-A896-29A9969922AF}" type="pres">
      <dgm:prSet presAssocID="{88CE9ABC-C0EB-4AEC-A079-02FF3CE465C2}" presName="Name111" presStyleLbl="parChTrans1D3" presStyleIdx="13" presStyleCnt="15"/>
      <dgm:spPr/>
      <dgm:t>
        <a:bodyPr/>
        <a:lstStyle/>
        <a:p>
          <a:endParaRPr lang="es-ES"/>
        </a:p>
      </dgm:t>
    </dgm:pt>
    <dgm:pt modelId="{0DB1B24A-9144-4D15-8DFB-E27FC94D649B}" type="pres">
      <dgm:prSet presAssocID="{2D7F5111-5C4B-4E91-823D-870EE35F6CA0}" presName="hierRoot3" presStyleCnt="0">
        <dgm:presLayoutVars>
          <dgm:hierBranch val="init"/>
        </dgm:presLayoutVars>
      </dgm:prSet>
      <dgm:spPr/>
    </dgm:pt>
    <dgm:pt modelId="{981EA668-9F37-4342-BF52-5207489806CB}" type="pres">
      <dgm:prSet presAssocID="{2D7F5111-5C4B-4E91-823D-870EE35F6CA0}" presName="rootComposite3" presStyleCnt="0"/>
      <dgm:spPr/>
    </dgm:pt>
    <dgm:pt modelId="{688988E9-4221-4E71-8709-826CCBA20782}" type="pres">
      <dgm:prSet presAssocID="{2D7F5111-5C4B-4E91-823D-870EE35F6CA0}" presName="rootText3" presStyleLbl="asst2" presStyleIdx="13" presStyleCnt="14" custLinFactNeighborX="-44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D867428-2A1D-483B-A898-D0AAE854998F}" type="pres">
      <dgm:prSet presAssocID="{2D7F5111-5C4B-4E91-823D-870EE35F6CA0}" presName="rootConnector3" presStyleLbl="asst2" presStyleIdx="13" presStyleCnt="14"/>
      <dgm:spPr/>
      <dgm:t>
        <a:bodyPr/>
        <a:lstStyle/>
        <a:p>
          <a:endParaRPr lang="es-ES"/>
        </a:p>
      </dgm:t>
    </dgm:pt>
    <dgm:pt modelId="{9CE10E43-FF44-4958-908B-D7AF8C7F8F47}" type="pres">
      <dgm:prSet presAssocID="{2D7F5111-5C4B-4E91-823D-870EE35F6CA0}" presName="hierChild6" presStyleCnt="0"/>
      <dgm:spPr/>
    </dgm:pt>
    <dgm:pt modelId="{09DB8499-B60D-4115-8D22-BDD7187E2056}" type="pres">
      <dgm:prSet presAssocID="{2D7F5111-5C4B-4E91-823D-870EE35F6CA0}" presName="hierChild7" presStyleCnt="0"/>
      <dgm:spPr/>
    </dgm:pt>
    <dgm:pt modelId="{68B4E21C-A47E-47F9-8DD3-D99B39971689}" type="pres">
      <dgm:prSet presAssocID="{39B016CE-20AE-4746-B0E7-B4C62D777EE7}" presName="hierChild3" presStyleCnt="0"/>
      <dgm:spPr/>
    </dgm:pt>
    <dgm:pt modelId="{2EEF7300-2CB2-4746-9D30-9672E7FDB889}" type="pres">
      <dgm:prSet presAssocID="{A4FA4D25-2AD6-4F82-8AD3-43726050ADC0}" presName="Name111" presStyleLbl="parChTrans1D2" presStyleIdx="4" presStyleCnt="7"/>
      <dgm:spPr/>
      <dgm:t>
        <a:bodyPr/>
        <a:lstStyle/>
        <a:p>
          <a:endParaRPr lang="es-ES"/>
        </a:p>
      </dgm:t>
    </dgm:pt>
    <dgm:pt modelId="{A153941B-F8E4-4533-A96D-65009A2D1532}" type="pres">
      <dgm:prSet presAssocID="{5D650626-83D5-476B-B077-A55510592871}" presName="hierRoot3" presStyleCnt="0">
        <dgm:presLayoutVars>
          <dgm:hierBranch val="init"/>
        </dgm:presLayoutVars>
      </dgm:prSet>
      <dgm:spPr/>
    </dgm:pt>
    <dgm:pt modelId="{A3C83CD3-3FFC-4541-88AE-CD03C218881C}" type="pres">
      <dgm:prSet presAssocID="{5D650626-83D5-476B-B077-A55510592871}" presName="rootComposite3" presStyleCnt="0"/>
      <dgm:spPr/>
    </dgm:pt>
    <dgm:pt modelId="{956ADE31-0F40-4347-A7D3-85ED9123601D}" type="pres">
      <dgm:prSet presAssocID="{5D650626-83D5-476B-B077-A55510592871}" presName="rootText3" presStyleLbl="asst1" presStyleIdx="0" presStyleCnt="4" custLinFactNeighborX="-14700" custLinFactNeighborY="3529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878BEDE-C56F-4575-920C-ED62D60882CE}" type="pres">
      <dgm:prSet presAssocID="{5D650626-83D5-476B-B077-A55510592871}" presName="rootConnector3" presStyleLbl="asst1" presStyleIdx="0" presStyleCnt="4"/>
      <dgm:spPr/>
      <dgm:t>
        <a:bodyPr/>
        <a:lstStyle/>
        <a:p>
          <a:endParaRPr lang="es-ES"/>
        </a:p>
      </dgm:t>
    </dgm:pt>
    <dgm:pt modelId="{6AE4840B-4B2C-4262-9D5B-65B0DEDC59D3}" type="pres">
      <dgm:prSet presAssocID="{5D650626-83D5-476B-B077-A55510592871}" presName="hierChild6" presStyleCnt="0"/>
      <dgm:spPr/>
    </dgm:pt>
    <dgm:pt modelId="{55E44C17-D19C-4F72-B99D-A9CC045ECC04}" type="pres">
      <dgm:prSet presAssocID="{5D650626-83D5-476B-B077-A55510592871}" presName="hierChild7" presStyleCnt="0"/>
      <dgm:spPr/>
    </dgm:pt>
    <dgm:pt modelId="{799F3130-6DE3-4EB2-BDF5-96135C36A1DB}" type="pres">
      <dgm:prSet presAssocID="{229AB552-97E4-4D8B-AE3C-EB49AA9947F4}" presName="Name111" presStyleLbl="parChTrans1D2" presStyleIdx="5" presStyleCnt="7"/>
      <dgm:spPr/>
      <dgm:t>
        <a:bodyPr/>
        <a:lstStyle/>
        <a:p>
          <a:endParaRPr lang="es-ES"/>
        </a:p>
      </dgm:t>
    </dgm:pt>
    <dgm:pt modelId="{DCA91F24-2635-4E7F-AFC3-2E56F706493D}" type="pres">
      <dgm:prSet presAssocID="{548B96FD-BCCD-4795-B298-E0EB44E68A9F}" presName="hierRoot3" presStyleCnt="0">
        <dgm:presLayoutVars>
          <dgm:hierBranch val="init"/>
        </dgm:presLayoutVars>
      </dgm:prSet>
      <dgm:spPr/>
    </dgm:pt>
    <dgm:pt modelId="{772FEE06-755A-4072-B5BA-BCF9A1C66336}" type="pres">
      <dgm:prSet presAssocID="{548B96FD-BCCD-4795-B298-E0EB44E68A9F}" presName="rootComposite3" presStyleCnt="0"/>
      <dgm:spPr/>
    </dgm:pt>
    <dgm:pt modelId="{6AEB9762-150D-4DBF-B827-2971AA525419}" type="pres">
      <dgm:prSet presAssocID="{548B96FD-BCCD-4795-B298-E0EB44E68A9F}" presName="rootText3" presStyleLbl="asst1" presStyleIdx="1" presStyleCnt="4" custLinFactY="100000" custLinFactNeighborX="6339" custLinFactNeighborY="18709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656BAE7-D762-4DE3-B83A-0B0268B7DFD7}" type="pres">
      <dgm:prSet presAssocID="{548B96FD-BCCD-4795-B298-E0EB44E68A9F}" presName="rootConnector3" presStyleLbl="asst1" presStyleIdx="1" presStyleCnt="4"/>
      <dgm:spPr/>
      <dgm:t>
        <a:bodyPr/>
        <a:lstStyle/>
        <a:p>
          <a:endParaRPr lang="es-ES"/>
        </a:p>
      </dgm:t>
    </dgm:pt>
    <dgm:pt modelId="{6F4B83F9-BD25-4AED-A7B1-64FDE01AC9C7}" type="pres">
      <dgm:prSet presAssocID="{548B96FD-BCCD-4795-B298-E0EB44E68A9F}" presName="hierChild6" presStyleCnt="0"/>
      <dgm:spPr/>
    </dgm:pt>
    <dgm:pt modelId="{AD5BB72B-29C4-40C0-BFA2-D0125BE7BDE2}" type="pres">
      <dgm:prSet presAssocID="{548B96FD-BCCD-4795-B298-E0EB44E68A9F}" presName="hierChild7" presStyleCnt="0"/>
      <dgm:spPr/>
    </dgm:pt>
    <dgm:pt modelId="{B868BF66-2DF6-4EC6-AB00-22E30647908D}" type="pres">
      <dgm:prSet presAssocID="{395E16BE-2525-4D0A-97AF-0D0C758C98CB}" presName="Name111" presStyleLbl="parChTrans1D2" presStyleIdx="6" presStyleCnt="7"/>
      <dgm:spPr/>
      <dgm:t>
        <a:bodyPr/>
        <a:lstStyle/>
        <a:p>
          <a:endParaRPr lang="es-ES"/>
        </a:p>
      </dgm:t>
    </dgm:pt>
    <dgm:pt modelId="{83A02874-24AE-43E4-97FE-B36C95BD0215}" type="pres">
      <dgm:prSet presAssocID="{BB32CD88-FAB1-47C9-8A71-33303104C9BC}" presName="hierRoot3" presStyleCnt="0">
        <dgm:presLayoutVars>
          <dgm:hierBranch val="init"/>
        </dgm:presLayoutVars>
      </dgm:prSet>
      <dgm:spPr/>
    </dgm:pt>
    <dgm:pt modelId="{C79E8750-A8BA-4D05-AF72-A0A7F08819B3}" type="pres">
      <dgm:prSet presAssocID="{BB32CD88-FAB1-47C9-8A71-33303104C9BC}" presName="rootComposite3" presStyleCnt="0"/>
      <dgm:spPr/>
    </dgm:pt>
    <dgm:pt modelId="{D8082302-0AF3-42B7-92FD-02E21B773385}" type="pres">
      <dgm:prSet presAssocID="{BB32CD88-FAB1-47C9-8A71-33303104C9BC}" presName="rootText3" presStyleLbl="asst1" presStyleIdx="2" presStyleCnt="4" custScaleX="18652" custScaleY="23315" custLinFactNeighborX="6404" custLinFactNeighborY="-214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DB79529-12F9-45E8-9090-822DD0674923}" type="pres">
      <dgm:prSet presAssocID="{BB32CD88-FAB1-47C9-8A71-33303104C9BC}" presName="rootConnector3" presStyleLbl="asst1" presStyleIdx="2" presStyleCnt="4"/>
      <dgm:spPr/>
      <dgm:t>
        <a:bodyPr/>
        <a:lstStyle/>
        <a:p>
          <a:endParaRPr lang="es-ES"/>
        </a:p>
      </dgm:t>
    </dgm:pt>
    <dgm:pt modelId="{C909C140-C6E7-405F-BBF1-45333B54CC14}" type="pres">
      <dgm:prSet presAssocID="{BB32CD88-FAB1-47C9-8A71-33303104C9BC}" presName="hierChild6" presStyleCnt="0"/>
      <dgm:spPr/>
    </dgm:pt>
    <dgm:pt modelId="{82C08857-BAC8-4D1F-8D88-439BF06357E0}" type="pres">
      <dgm:prSet presAssocID="{BB32CD88-FAB1-47C9-8A71-33303104C9BC}" presName="hierChild7" presStyleCnt="0"/>
      <dgm:spPr/>
    </dgm:pt>
    <dgm:pt modelId="{93FD7546-AD91-4793-94AC-2D0296B3F46D}" type="pres">
      <dgm:prSet presAssocID="{B152D953-2A2E-4FD9-AC09-C440CB977F85}" presName="Name111" presStyleLbl="parChTrans1D3" presStyleIdx="14" presStyleCnt="15"/>
      <dgm:spPr/>
      <dgm:t>
        <a:bodyPr/>
        <a:lstStyle/>
        <a:p>
          <a:endParaRPr lang="es-ES"/>
        </a:p>
      </dgm:t>
    </dgm:pt>
    <dgm:pt modelId="{AAE1BC75-A479-401C-9DDA-E68ADC942398}" type="pres">
      <dgm:prSet presAssocID="{63F7EA1E-AE4A-4D5E-9619-D234486E52B7}" presName="hierRoot3" presStyleCnt="0">
        <dgm:presLayoutVars>
          <dgm:hierBranch val="init"/>
        </dgm:presLayoutVars>
      </dgm:prSet>
      <dgm:spPr/>
    </dgm:pt>
    <dgm:pt modelId="{3365A113-47C8-4294-A35D-76827CDC77E9}" type="pres">
      <dgm:prSet presAssocID="{63F7EA1E-AE4A-4D5E-9619-D234486E52B7}" presName="rootComposite3" presStyleCnt="0"/>
      <dgm:spPr/>
    </dgm:pt>
    <dgm:pt modelId="{5B5F013F-8081-420C-A03C-A1B2C12D51E7}" type="pres">
      <dgm:prSet presAssocID="{63F7EA1E-AE4A-4D5E-9619-D234486E52B7}" presName="rootText3" presStyleLbl="asst1" presStyleIdx="3" presStyleCnt="4" custScaleX="129899" custLinFactX="15166" custLinFactY="-28111" custLinFactNeighborX="100000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1A99063-CB5E-4018-B3C5-ABA934947947}" type="pres">
      <dgm:prSet presAssocID="{63F7EA1E-AE4A-4D5E-9619-D234486E52B7}" presName="rootConnector3" presStyleLbl="asst1" presStyleIdx="3" presStyleCnt="4"/>
      <dgm:spPr/>
      <dgm:t>
        <a:bodyPr/>
        <a:lstStyle/>
        <a:p>
          <a:endParaRPr lang="es-ES"/>
        </a:p>
      </dgm:t>
    </dgm:pt>
    <dgm:pt modelId="{ACF17154-CF40-4AC6-8D70-B4169D7CE6C5}" type="pres">
      <dgm:prSet presAssocID="{63F7EA1E-AE4A-4D5E-9619-D234486E52B7}" presName="hierChild6" presStyleCnt="0"/>
      <dgm:spPr/>
    </dgm:pt>
    <dgm:pt modelId="{E33C342A-B42E-4484-9487-D19C2B050F58}" type="pres">
      <dgm:prSet presAssocID="{63F7EA1E-AE4A-4D5E-9619-D234486E52B7}" presName="hierChild7" presStyleCnt="0"/>
      <dgm:spPr/>
    </dgm:pt>
  </dgm:ptLst>
  <dgm:cxnLst>
    <dgm:cxn modelId="{EDD9A251-CF26-4FED-8316-8DB2026E864C}" srcId="{39B016CE-20AE-4746-B0E7-B4C62D777EE7}" destId="{20F3D214-5698-46BC-846C-23EC9F7FC292}" srcOrd="4" destOrd="0" parTransId="{D7D79761-4473-432F-874F-987459E3C565}" sibTransId="{F780A42F-4333-4ECF-A390-A9142394DF60}"/>
    <dgm:cxn modelId="{14996DBA-C347-4751-A611-A7AA09D48AF6}" type="presOf" srcId="{6C1B4620-E23B-4F0C-B317-8D804EBE6231}" destId="{2AD0AAA5-577F-43C9-AFB7-250276D86714}" srcOrd="1" destOrd="0" presId="urn:microsoft.com/office/officeart/2005/8/layout/orgChart1"/>
    <dgm:cxn modelId="{610DB329-86DB-47C6-8AC0-4C98E01FEE9D}" type="presOf" srcId="{6E83F3EF-1A96-4FBE-BD3B-118422EF2C16}" destId="{B167CE62-F1A9-4369-AE8C-E6920E59F574}" srcOrd="1" destOrd="0" presId="urn:microsoft.com/office/officeart/2005/8/layout/orgChart1"/>
    <dgm:cxn modelId="{CB2B98FB-90D2-496B-8BCC-F2C295EB5B48}" type="presOf" srcId="{F7C45998-B41D-4411-B6A7-6D0F2B6D5840}" destId="{83C44185-F5BE-462F-A040-1A07DC7B890D}" srcOrd="0" destOrd="0" presId="urn:microsoft.com/office/officeart/2005/8/layout/orgChart1"/>
    <dgm:cxn modelId="{73343CA8-B05E-4464-9DA8-9F7148E9B1EA}" type="presOf" srcId="{EF5DCA01-66DA-4F25-99DE-CDE812AAE3B9}" destId="{3940D970-6726-4260-8CBF-0A169C0C652B}" srcOrd="0" destOrd="0" presId="urn:microsoft.com/office/officeart/2005/8/layout/orgChart1"/>
    <dgm:cxn modelId="{2835F40F-1DB7-43E8-86EE-107680DBC724}" type="presOf" srcId="{25CBF60D-0BDF-4CA0-9997-B719FB3CDEE1}" destId="{363F40E6-36C6-4D03-A3B5-C558B3A1B0E6}" srcOrd="0" destOrd="0" presId="urn:microsoft.com/office/officeart/2005/8/layout/orgChart1"/>
    <dgm:cxn modelId="{9EF8DB35-4BCD-400A-AD06-9CD2B558917E}" type="presOf" srcId="{FA91F767-0BAD-4146-9997-CE7C6393A98F}" destId="{6F3E3C25-A7F0-4E01-B8A4-6D58D8AD3B6C}" srcOrd="1" destOrd="0" presId="urn:microsoft.com/office/officeart/2005/8/layout/orgChart1"/>
    <dgm:cxn modelId="{A9CDA0C8-0C03-4AD1-9D72-1CA5050CD2BE}" type="presOf" srcId="{ADC1ABB0-FEEA-4D16-BD25-B2DC54A9EA3D}" destId="{F404E5DB-977C-4884-BB9F-483C5EF75588}" srcOrd="0" destOrd="0" presId="urn:microsoft.com/office/officeart/2005/8/layout/orgChart1"/>
    <dgm:cxn modelId="{4B2B7BEC-9EA1-4E1A-AC39-C587C19CA1D5}" type="presOf" srcId="{5951938C-5127-4A04-A19A-26F2CD0A86B9}" destId="{9A9C9B05-FD70-4DA6-9EFE-BFFF1E825D0B}" srcOrd="1" destOrd="0" presId="urn:microsoft.com/office/officeart/2005/8/layout/orgChart1"/>
    <dgm:cxn modelId="{697D7246-57C8-4DC1-B192-1DCE20DD8D9C}" type="presOf" srcId="{20F3D214-5698-46BC-846C-23EC9F7FC292}" destId="{D422ED47-56EE-4B1F-904C-38CEA8B5B62E}" srcOrd="0" destOrd="0" presId="urn:microsoft.com/office/officeart/2005/8/layout/orgChart1"/>
    <dgm:cxn modelId="{68A4022C-C0E9-4FB8-AAE2-B7EA87AC2E01}" type="presOf" srcId="{39B016CE-20AE-4746-B0E7-B4C62D777EE7}" destId="{A0B50C28-E9D5-4817-B750-927AE237842A}" srcOrd="1" destOrd="0" presId="urn:microsoft.com/office/officeart/2005/8/layout/orgChart1"/>
    <dgm:cxn modelId="{AD00B7EB-78B1-4F8C-B504-2675AA78FB54}" srcId="{20F3D214-5698-46BC-846C-23EC9F7FC292}" destId="{256D53C1-E0DF-4F80-863C-3C4725790350}" srcOrd="2" destOrd="0" parTransId="{07307088-990B-4435-BAE5-769F0694F37C}" sibTransId="{6D53D87D-4F4E-415D-808F-7CE3CCFCDA83}"/>
    <dgm:cxn modelId="{95BE0578-C19D-4228-BC91-FBB0FF2BE6B9}" type="presOf" srcId="{DF84034D-D46E-46BF-A97C-B9DBC0D4BB30}" destId="{D03603C8-C706-4543-A0C5-64B4C64306B2}" srcOrd="1" destOrd="0" presId="urn:microsoft.com/office/officeart/2005/8/layout/orgChart1"/>
    <dgm:cxn modelId="{D1683683-BFB0-4027-8F0C-3D52174A1C64}" type="presOf" srcId="{07307088-990B-4435-BAE5-769F0694F37C}" destId="{FB05DFF5-FA01-4B0A-A494-1605256A41FC}" srcOrd="0" destOrd="0" presId="urn:microsoft.com/office/officeart/2005/8/layout/orgChart1"/>
    <dgm:cxn modelId="{9919A41C-B975-41F2-8F03-A13C7D1D736E}" type="presOf" srcId="{E3602998-130A-46FD-BB06-274DD8217783}" destId="{3602F1CC-493B-4EED-B9F3-70F35CFF72CF}" srcOrd="0" destOrd="0" presId="urn:microsoft.com/office/officeart/2005/8/layout/orgChart1"/>
    <dgm:cxn modelId="{DF1801C6-C60E-4598-A0DC-4563D8C36FBE}" srcId="{20F3D214-5698-46BC-846C-23EC9F7FC292}" destId="{259A7B26-D2AA-4241-B535-8C888D70A7D8}" srcOrd="3" destOrd="0" parTransId="{70BC2E8D-DE44-4C3B-951E-9DAB6E14CF48}" sibTransId="{84922540-F918-4477-B6C2-3034D52F3B69}"/>
    <dgm:cxn modelId="{637A4AB4-BD36-4D7B-B668-1BF32979E545}" type="presOf" srcId="{256D53C1-E0DF-4F80-863C-3C4725790350}" destId="{C0A35B99-673F-4FAB-B4EF-E5AC67C1D76E}" srcOrd="1" destOrd="0" presId="urn:microsoft.com/office/officeart/2005/8/layout/orgChart1"/>
    <dgm:cxn modelId="{E941D0B0-076E-4BEE-B53B-C30231C4DFF7}" type="presOf" srcId="{97613FE5-0F9A-4DF1-A539-E2FC4597A12A}" destId="{3192CB86-DABE-464D-9AC3-3D307644BDC8}" srcOrd="0" destOrd="0" presId="urn:microsoft.com/office/officeart/2005/8/layout/orgChart1"/>
    <dgm:cxn modelId="{751034C1-1436-46B3-BC0F-949DFF525C72}" type="presOf" srcId="{70BC2E8D-DE44-4C3B-951E-9DAB6E14CF48}" destId="{F163CF28-6457-42B6-AE6B-EF87BD2F6424}" srcOrd="0" destOrd="0" presId="urn:microsoft.com/office/officeart/2005/8/layout/orgChart1"/>
    <dgm:cxn modelId="{3A633A49-E293-4E85-8418-7E531E14A237}" srcId="{39B016CE-20AE-4746-B0E7-B4C62D777EE7}" destId="{C1D6C490-277E-4CA6-B0C1-EFF5C5D79A8B}" srcOrd="3" destOrd="0" parTransId="{D54C947C-F253-4B29-A6BE-F1CDD4C80DC4}" sibTransId="{1B1D8067-ADE1-4AA4-9CF5-6A80616FCAD8}"/>
    <dgm:cxn modelId="{8D5FCA70-58AF-493F-AC08-10EB8A8CE92E}" srcId="{C1D6C490-277E-4CA6-B0C1-EFF5C5D79A8B}" destId="{FA91F767-0BAD-4146-9997-CE7C6393A98F}" srcOrd="2" destOrd="0" parTransId="{B6167863-2FD5-4590-99B1-C2FE4B6DF7E3}" sibTransId="{BD4E1E18-874B-4291-817E-1CE492DA2E34}"/>
    <dgm:cxn modelId="{2C03CB8D-80AC-4AFE-8A2E-CFD5619F2C1A}" type="presOf" srcId="{162555AC-DCF1-4C34-8319-F503C959F090}" destId="{E4135F1D-C16E-4784-A0FE-540ED0957789}" srcOrd="0" destOrd="0" presId="urn:microsoft.com/office/officeart/2005/8/layout/orgChart1"/>
    <dgm:cxn modelId="{3D74E9B7-F270-430E-B055-F75486DDBF9F}" type="presOf" srcId="{2CCEE108-E3BF-4A1E-9204-2572858A9500}" destId="{FEE770D9-6FB2-4E9F-9D21-7A10601682FE}" srcOrd="0" destOrd="0" presId="urn:microsoft.com/office/officeart/2005/8/layout/orgChart1"/>
    <dgm:cxn modelId="{71B9B9BF-5ECE-478C-81EA-568F2BC401EF}" type="presOf" srcId="{98D2658C-55E2-4203-AB0F-C093AE0F3E8B}" destId="{D884F968-916B-44BB-A9F8-4F788D21783B}" srcOrd="0" destOrd="0" presId="urn:microsoft.com/office/officeart/2005/8/layout/orgChart1"/>
    <dgm:cxn modelId="{289E363D-BB65-4587-9C34-EC593256B77C}" type="presOf" srcId="{AFB92847-58AD-4F78-AA1B-238A38710D11}" destId="{A551FED5-128E-442E-8F85-2F868FFD7449}" srcOrd="1" destOrd="0" presId="urn:microsoft.com/office/officeart/2005/8/layout/orgChart1"/>
    <dgm:cxn modelId="{B53013E7-4891-4B5C-89F0-D2EA71EC9B60}" type="presOf" srcId="{5D650626-83D5-476B-B077-A55510592871}" destId="{3878BEDE-C56F-4575-920C-ED62D60882CE}" srcOrd="1" destOrd="0" presId="urn:microsoft.com/office/officeart/2005/8/layout/orgChart1"/>
    <dgm:cxn modelId="{42A56E9A-DA97-4125-81F8-C7FF959C4E54}" type="presOf" srcId="{144AF695-808E-497F-9A52-AA52634D656A}" destId="{EDEE26B8-E5DC-4BFD-B1FF-41155F682AB9}" srcOrd="1" destOrd="0" presId="urn:microsoft.com/office/officeart/2005/8/layout/orgChart1"/>
    <dgm:cxn modelId="{1A729945-CD99-4AF0-8D66-5C9405F7088A}" type="presOf" srcId="{6E7750E6-03BA-4BA8-9076-364C3CF17C8C}" destId="{C3E4E09F-9DC1-4687-8E2F-7A4025A118E8}" srcOrd="0" destOrd="0" presId="urn:microsoft.com/office/officeart/2005/8/layout/orgChart1"/>
    <dgm:cxn modelId="{A9F7D9BE-C251-49A3-A163-72889DC3E139}" type="presOf" srcId="{A4FA4D25-2AD6-4F82-8AD3-43726050ADC0}" destId="{2EEF7300-2CB2-4746-9D30-9672E7FDB889}" srcOrd="0" destOrd="0" presId="urn:microsoft.com/office/officeart/2005/8/layout/orgChart1"/>
    <dgm:cxn modelId="{8A351292-57F9-4750-A204-5789A0067BFA}" type="presOf" srcId="{C1D6C490-277E-4CA6-B0C1-EFF5C5D79A8B}" destId="{AF119CF0-1522-426A-A82A-F0F27ACE9AC6}" srcOrd="0" destOrd="0" presId="urn:microsoft.com/office/officeart/2005/8/layout/orgChart1"/>
    <dgm:cxn modelId="{EA1594C4-598C-4AA9-9F8E-4FFE1EBF9DEE}" type="presOf" srcId="{20F3D214-5698-46BC-846C-23EC9F7FC292}" destId="{6D335383-3E91-4075-B8D2-6169E5B2B04E}" srcOrd="1" destOrd="0" presId="urn:microsoft.com/office/officeart/2005/8/layout/orgChart1"/>
    <dgm:cxn modelId="{668A76F5-7469-4D35-87B2-3F64705EF346}" type="presOf" srcId="{BB32CD88-FAB1-47C9-8A71-33303104C9BC}" destId="{D8082302-0AF3-42B7-92FD-02E21B773385}" srcOrd="0" destOrd="0" presId="urn:microsoft.com/office/officeart/2005/8/layout/orgChart1"/>
    <dgm:cxn modelId="{BB0B1D91-FF60-4E70-B146-1DF847BBA7C5}" srcId="{39B016CE-20AE-4746-B0E7-B4C62D777EE7}" destId="{5D650626-83D5-476B-B077-A55510592871}" srcOrd="0" destOrd="0" parTransId="{A4FA4D25-2AD6-4F82-8AD3-43726050ADC0}" sibTransId="{7C99A8E8-3D64-4E53-9111-AD3A51561604}"/>
    <dgm:cxn modelId="{344109F3-00A0-4145-BEB9-DDDFEDF4FF79}" srcId="{9698F691-E6FA-4D9D-B5FC-105EED9580D1}" destId="{6E83F3EF-1A96-4FBE-BD3B-118422EF2C16}" srcOrd="0" destOrd="0" parTransId="{F2E36900-1B31-4F70-8AF3-2E998FBA8173}" sibTransId="{365B4989-216A-4BBA-86DF-AB1DFDBFEA56}"/>
    <dgm:cxn modelId="{6A16C64E-250B-4457-85CD-334B42B1C9DF}" type="presOf" srcId="{D7D79761-4473-432F-874F-987459E3C565}" destId="{B3827A79-6C4C-427C-BC5F-EF807D1C7DCE}" srcOrd="0" destOrd="0" presId="urn:microsoft.com/office/officeart/2005/8/layout/orgChart1"/>
    <dgm:cxn modelId="{555DBFDD-964C-499B-8EE0-5F80F75626EE}" type="presOf" srcId="{DAFA01B9-30BC-450D-9011-B3D35E5BBCD9}" destId="{22504B53-1874-49F8-9B0B-D80E8E8D5A3D}" srcOrd="0" destOrd="0" presId="urn:microsoft.com/office/officeart/2005/8/layout/orgChart1"/>
    <dgm:cxn modelId="{A389C38F-38BF-4882-82F2-21AAE3FE3937}" type="presOf" srcId="{5C32114C-393A-454F-BEB3-AA1DFCDB7D5A}" destId="{27238838-216E-45DA-BE83-364567F820B8}" srcOrd="0" destOrd="0" presId="urn:microsoft.com/office/officeart/2005/8/layout/orgChart1"/>
    <dgm:cxn modelId="{E7EE75F3-5B79-4B82-A314-5EB093A66936}" type="presOf" srcId="{C1D6C490-277E-4CA6-B0C1-EFF5C5D79A8B}" destId="{3340CBED-807E-4097-801C-5F54EF2ACAE9}" srcOrd="1" destOrd="0" presId="urn:microsoft.com/office/officeart/2005/8/layout/orgChart1"/>
    <dgm:cxn modelId="{B03B46DA-3A95-49C5-8772-C79750C233FA}" type="presOf" srcId="{B152D953-2A2E-4FD9-AC09-C440CB977F85}" destId="{93FD7546-AD91-4793-94AC-2D0296B3F46D}" srcOrd="0" destOrd="0" presId="urn:microsoft.com/office/officeart/2005/8/layout/orgChart1"/>
    <dgm:cxn modelId="{8D5EAADD-3E6E-4029-97BA-5C58726C5251}" type="presOf" srcId="{2CCEE108-E3BF-4A1E-9204-2572858A9500}" destId="{521BAC2E-BE2F-4B52-B06D-6EFF217E5332}" srcOrd="1" destOrd="0" presId="urn:microsoft.com/office/officeart/2005/8/layout/orgChart1"/>
    <dgm:cxn modelId="{0A035048-2546-4489-B276-324B2A53F74B}" type="presOf" srcId="{F2E36900-1B31-4F70-8AF3-2E998FBA8173}" destId="{B6BB3B19-2C51-4D2A-8DA5-F7E4DF6C78F4}" srcOrd="0" destOrd="0" presId="urn:microsoft.com/office/officeart/2005/8/layout/orgChart1"/>
    <dgm:cxn modelId="{348C94A0-2769-46A2-AE56-9B87B7E37669}" type="presOf" srcId="{5D650626-83D5-476B-B077-A55510592871}" destId="{956ADE31-0F40-4347-A7D3-85ED9123601D}" srcOrd="0" destOrd="0" presId="urn:microsoft.com/office/officeart/2005/8/layout/orgChart1"/>
    <dgm:cxn modelId="{808FF01B-4D55-4805-B49D-B8EB501DA83A}" type="presOf" srcId="{B6167863-2FD5-4590-99B1-C2FE4B6DF7E3}" destId="{4A4AD474-B4A9-477E-8081-72362E2ECB83}" srcOrd="0" destOrd="0" presId="urn:microsoft.com/office/officeart/2005/8/layout/orgChart1"/>
    <dgm:cxn modelId="{233BA3F3-8C83-4368-B997-1DA2D243BC47}" srcId="{20F3D214-5698-46BC-846C-23EC9F7FC292}" destId="{5C32114C-393A-454F-BEB3-AA1DFCDB7D5A}" srcOrd="4" destOrd="0" parTransId="{162555AC-DCF1-4C34-8319-F503C959F090}" sibTransId="{8E21BA4D-8547-4861-AAB4-9DA72872ED91}"/>
    <dgm:cxn modelId="{BD4621AA-9B4D-4B00-A231-1A799446873E}" srcId="{39B016CE-20AE-4746-B0E7-B4C62D777EE7}" destId="{9698F691-E6FA-4D9D-B5FC-105EED9580D1}" srcOrd="5" destOrd="0" parTransId="{98D2658C-55E2-4203-AB0F-C093AE0F3E8B}" sibTransId="{BC7A0C1C-7F52-4B0B-84FA-E769CB4C7F5E}"/>
    <dgm:cxn modelId="{63FAD6D5-12E3-4980-B366-06882A6023B6}" type="presOf" srcId="{9698F691-E6FA-4D9D-B5FC-105EED9580D1}" destId="{295D7B53-1FAF-4443-B9B2-E298AF93930E}" srcOrd="0" destOrd="0" presId="urn:microsoft.com/office/officeart/2005/8/layout/orgChart1"/>
    <dgm:cxn modelId="{2F98023D-A4EE-4358-8F8D-1D24DCBB37F3}" type="presOf" srcId="{E0B08F68-B2FE-4F11-B534-68354D422A09}" destId="{C0EC6A23-A635-49E9-A1A6-AFF90941F555}" srcOrd="0" destOrd="0" presId="urn:microsoft.com/office/officeart/2005/8/layout/orgChart1"/>
    <dgm:cxn modelId="{D6BF268C-590F-455F-BF83-2B9470CA6044}" type="presOf" srcId="{34991DF9-B69B-4D1E-ADA9-3FD0285FA725}" destId="{EF6B1AC7-FC5A-4444-B55B-D8784B4414CD}" srcOrd="0" destOrd="0" presId="urn:microsoft.com/office/officeart/2005/8/layout/orgChart1"/>
    <dgm:cxn modelId="{8A097610-CE90-4BE1-9B83-9727B223C52A}" type="presOf" srcId="{E3602998-130A-46FD-BB06-274DD8217783}" destId="{ADECCC08-96A9-4189-8480-D61922CC692A}" srcOrd="1" destOrd="0" presId="urn:microsoft.com/office/officeart/2005/8/layout/orgChart1"/>
    <dgm:cxn modelId="{322F7C6F-54D7-4515-A416-3B98B27732DD}" srcId="{5951938C-5127-4A04-A19A-26F2CD0A86B9}" destId="{2D7F5111-5C4B-4E91-823D-870EE35F6CA0}" srcOrd="1" destOrd="0" parTransId="{88CE9ABC-C0EB-4AEC-A079-02FF3CE465C2}" sibTransId="{DE2F6290-1A4B-470B-AA0F-3232565E0205}"/>
    <dgm:cxn modelId="{30E05FF1-94F4-4AC3-B413-5BFD9889FCC9}" srcId="{C1D6C490-277E-4CA6-B0C1-EFF5C5D79A8B}" destId="{25CBF60D-0BDF-4CA0-9997-B719FB3CDEE1}" srcOrd="0" destOrd="0" parTransId="{6E7750E6-03BA-4BA8-9076-364C3CF17C8C}" sibTransId="{2737570F-C8F7-4F58-8BF6-38048E49322C}"/>
    <dgm:cxn modelId="{885E2C8B-90B8-40A4-9AD2-76C71632CFE0}" type="presOf" srcId="{256D53C1-E0DF-4F80-863C-3C4725790350}" destId="{FF46F94A-699F-4BDE-9426-92FD5E65EC49}" srcOrd="0" destOrd="0" presId="urn:microsoft.com/office/officeart/2005/8/layout/orgChart1"/>
    <dgm:cxn modelId="{A5B9E120-E588-40B2-A8F9-9E5585AAF4BA}" srcId="{20F3D214-5698-46BC-846C-23EC9F7FC292}" destId="{97613FE5-0F9A-4DF1-A539-E2FC4597A12A}" srcOrd="0" destOrd="0" parTransId="{8038013B-AE2B-4AD3-81A7-9BFD0FA59CB4}" sibTransId="{01B117EC-03FF-4FBB-894F-EF30B6E35483}"/>
    <dgm:cxn modelId="{A2192D9E-A76D-4838-8021-B0B8C6FF78C0}" type="presOf" srcId="{229AB552-97E4-4D8B-AE3C-EB49AA9947F4}" destId="{799F3130-6DE3-4EB2-BDF5-96135C36A1DB}" srcOrd="0" destOrd="0" presId="urn:microsoft.com/office/officeart/2005/8/layout/orgChart1"/>
    <dgm:cxn modelId="{53FA5FBC-C7ED-4BD9-90C7-00953E42C887}" type="presOf" srcId="{548B96FD-BCCD-4795-B298-E0EB44E68A9F}" destId="{7656BAE7-D762-4DE3-B83A-0B0268B7DFD7}" srcOrd="1" destOrd="0" presId="urn:microsoft.com/office/officeart/2005/8/layout/orgChart1"/>
    <dgm:cxn modelId="{36901004-1671-4FFB-9262-7BDAD80E38C5}" type="presOf" srcId="{5C32114C-393A-454F-BEB3-AA1DFCDB7D5A}" destId="{434E8E45-6615-4107-88CB-13A842D8D74B}" srcOrd="1" destOrd="0" presId="urn:microsoft.com/office/officeart/2005/8/layout/orgChart1"/>
    <dgm:cxn modelId="{56EC96C6-3FBE-4244-B158-3F62E553A507}" type="presOf" srcId="{6C1B4620-E23B-4F0C-B317-8D804EBE6231}" destId="{AC2BE87D-ECAB-44B2-8503-C52DB9E6261A}" srcOrd="0" destOrd="0" presId="urn:microsoft.com/office/officeart/2005/8/layout/orgChart1"/>
    <dgm:cxn modelId="{7BEB9A0E-B393-46B8-9827-9E7A59A12199}" srcId="{39B016CE-20AE-4746-B0E7-B4C62D777EE7}" destId="{548B96FD-BCCD-4795-B298-E0EB44E68A9F}" srcOrd="1" destOrd="0" parTransId="{229AB552-97E4-4D8B-AE3C-EB49AA9947F4}" sibTransId="{3DA63BB0-3352-4536-AB83-F4A35C58C62B}"/>
    <dgm:cxn modelId="{9E34804B-F893-4F81-8A5B-FA9E61FCBEBE}" srcId="{39B016CE-20AE-4746-B0E7-B4C62D777EE7}" destId="{BB32CD88-FAB1-47C9-8A71-33303104C9BC}" srcOrd="2" destOrd="0" parTransId="{395E16BE-2525-4D0A-97AF-0D0C758C98CB}" sibTransId="{33C5315D-61AD-4DE6-8891-436EE9F52B21}"/>
    <dgm:cxn modelId="{1F4B5FE6-0822-4F97-834B-8DA5F58CFCE5}" type="presOf" srcId="{DF84034D-D46E-46BF-A97C-B9DBC0D4BB30}" destId="{D88FFE20-C3EC-454D-9778-6BC623B10877}" srcOrd="0" destOrd="0" presId="urn:microsoft.com/office/officeart/2005/8/layout/orgChart1"/>
    <dgm:cxn modelId="{511C9097-183F-41DA-97F5-DCD3C077AC3E}" type="presOf" srcId="{6CFDC148-2889-474B-8A12-721C20CB4B36}" destId="{33073E98-D8AD-43F3-8470-0B200B3F5E31}" srcOrd="0" destOrd="0" presId="urn:microsoft.com/office/officeart/2005/8/layout/orgChart1"/>
    <dgm:cxn modelId="{E84A4481-C615-4C5F-AF98-8A3AA079D9D9}" type="presOf" srcId="{39B016CE-20AE-4746-B0E7-B4C62D777EE7}" destId="{BC8092DF-84BD-4C59-9256-84EE52CBA786}" srcOrd="0" destOrd="0" presId="urn:microsoft.com/office/officeart/2005/8/layout/orgChart1"/>
    <dgm:cxn modelId="{DE784E96-FBC1-4F0E-B9DB-8A82D07DDF8E}" type="presOf" srcId="{2D7F5111-5C4B-4E91-823D-870EE35F6CA0}" destId="{688988E9-4221-4E71-8709-826CCBA20782}" srcOrd="0" destOrd="0" presId="urn:microsoft.com/office/officeart/2005/8/layout/orgChart1"/>
    <dgm:cxn modelId="{ED9F32E4-0A96-4728-9DDC-54B8CC2157D6}" type="presOf" srcId="{259A7B26-D2AA-4241-B535-8C888D70A7D8}" destId="{E208A59F-EBC0-462D-8876-5995D7DD07EC}" srcOrd="1" destOrd="0" presId="urn:microsoft.com/office/officeart/2005/8/layout/orgChart1"/>
    <dgm:cxn modelId="{63F73BA9-AA23-48E6-861A-7C1C5FA0C269}" type="presOf" srcId="{259A7B26-D2AA-4241-B535-8C888D70A7D8}" destId="{623D1106-D648-43D7-9294-8F72522568B1}" srcOrd="0" destOrd="0" presId="urn:microsoft.com/office/officeart/2005/8/layout/orgChart1"/>
    <dgm:cxn modelId="{1079EFD0-47E4-462D-922A-169ACF5B4C75}" type="presOf" srcId="{25CBF60D-0BDF-4CA0-9997-B719FB3CDEE1}" destId="{68536FE2-5573-435C-8A83-40A95C7FC06D}" srcOrd="1" destOrd="0" presId="urn:microsoft.com/office/officeart/2005/8/layout/orgChart1"/>
    <dgm:cxn modelId="{5096503D-3F28-4340-8381-556CB7F5BF2E}" srcId="{5951938C-5127-4A04-A19A-26F2CD0A86B9}" destId="{DF84034D-D46E-46BF-A97C-B9DBC0D4BB30}" srcOrd="0" destOrd="0" parTransId="{34991DF9-B69B-4D1E-ADA9-3FD0285FA725}" sibTransId="{92613358-530B-4AB9-9176-B1808E5BD7A7}"/>
    <dgm:cxn modelId="{B691A962-93B2-4D32-9CED-12B8CC4933E6}" type="presOf" srcId="{FA91F767-0BAD-4146-9997-CE7C6393A98F}" destId="{73FB029C-66ED-4098-ABDC-EBFB9A684E33}" srcOrd="0" destOrd="0" presId="urn:microsoft.com/office/officeart/2005/8/layout/orgChart1"/>
    <dgm:cxn modelId="{11597A8A-6A93-4E8C-B23B-D45D840A96CE}" srcId="{39B016CE-20AE-4746-B0E7-B4C62D777EE7}" destId="{5951938C-5127-4A04-A19A-26F2CD0A86B9}" srcOrd="6" destOrd="0" parTransId="{DAFA01B9-30BC-450D-9011-B3D35E5BBCD9}" sibTransId="{4EC74144-F2A6-4604-81EB-B53B0CBEAB98}"/>
    <dgm:cxn modelId="{9E8F8A04-5ACF-44D2-814B-9C1BB4E3A14E}" type="presOf" srcId="{377B1D91-27AD-4594-8E42-4CA91CA3D153}" destId="{FC36295C-1CB1-43C1-85A2-00BB2F770134}" srcOrd="0" destOrd="0" presId="urn:microsoft.com/office/officeart/2005/8/layout/orgChart1"/>
    <dgm:cxn modelId="{4137CA09-9652-49BB-8C2C-E1B5BF4BA8E6}" type="presOf" srcId="{144AF695-808E-497F-9A52-AA52634D656A}" destId="{1FF5EA61-080E-4921-960D-AEE8FECA3C1D}" srcOrd="0" destOrd="0" presId="urn:microsoft.com/office/officeart/2005/8/layout/orgChart1"/>
    <dgm:cxn modelId="{BE9958F6-FC1C-43BE-9FF0-46D9181DF118}" srcId="{C1D6C490-277E-4CA6-B0C1-EFF5C5D79A8B}" destId="{E3602998-130A-46FD-BB06-274DD8217783}" srcOrd="1" destOrd="0" parTransId="{ADC1ABB0-FEEA-4D16-BD25-B2DC54A9EA3D}" sibTransId="{088EEB43-8D99-4E19-9C18-637ACF05AD6E}"/>
    <dgm:cxn modelId="{3C907A55-916C-4458-AB8B-72D2A8855C6B}" type="presOf" srcId="{88CE9ABC-C0EB-4AEC-A079-02FF3CE465C2}" destId="{CB9E2ACF-34B4-4971-A896-29A9969922AF}" srcOrd="0" destOrd="0" presId="urn:microsoft.com/office/officeart/2005/8/layout/orgChart1"/>
    <dgm:cxn modelId="{4C6CC408-C163-48E6-A878-DE7A1B0FEBB0}" srcId="{BB32CD88-FAB1-47C9-8A71-33303104C9BC}" destId="{63F7EA1E-AE4A-4D5E-9619-D234486E52B7}" srcOrd="0" destOrd="0" parTransId="{B152D953-2A2E-4FD9-AC09-C440CB977F85}" sibTransId="{FD7CBC48-E60C-4E98-8FFE-FDDF864C1014}"/>
    <dgm:cxn modelId="{F914B7C8-B526-4AEA-B0EB-467BEF8D1A74}" srcId="{F7C45998-B41D-4411-B6A7-6D0F2B6D5840}" destId="{39B016CE-20AE-4746-B0E7-B4C62D777EE7}" srcOrd="0" destOrd="0" parTransId="{C23E4876-28D1-4796-A1C8-FA941CA6535F}" sibTransId="{0C8DA9E5-93A3-4128-823C-06947BD904BC}"/>
    <dgm:cxn modelId="{138894FD-1F54-4849-B12B-AC19DF2C69CB}" type="presOf" srcId="{BB32CD88-FAB1-47C9-8A71-33303104C9BC}" destId="{2DB79529-12F9-45E8-9090-822DD0674923}" srcOrd="1" destOrd="0" presId="urn:microsoft.com/office/officeart/2005/8/layout/orgChart1"/>
    <dgm:cxn modelId="{340E77A7-BA2A-4BCB-B047-44C1C6942990}" type="presOf" srcId="{9698F691-E6FA-4D9D-B5FC-105EED9580D1}" destId="{5F7940DC-4DBC-4FA5-99ED-7937D88883AE}" srcOrd="1" destOrd="0" presId="urn:microsoft.com/office/officeart/2005/8/layout/orgChart1"/>
    <dgm:cxn modelId="{9D6E4790-1C99-4FE0-B924-53C349112A57}" srcId="{9698F691-E6FA-4D9D-B5FC-105EED9580D1}" destId="{2CCEE108-E3BF-4A1E-9204-2572858A9500}" srcOrd="1" destOrd="0" parTransId="{EF5DCA01-66DA-4F25-99DE-CDE812AAE3B9}" sibTransId="{37E4F7AE-279F-4F90-AABF-61ABAC6CBCA5}"/>
    <dgm:cxn modelId="{474EF01F-D84E-4299-89A7-E8ED06B82494}" type="presOf" srcId="{6E83F3EF-1A96-4FBE-BD3B-118422EF2C16}" destId="{49C4FB6A-635B-4EE5-9AEF-A90C22DCD2FC}" srcOrd="0" destOrd="0" presId="urn:microsoft.com/office/officeart/2005/8/layout/orgChart1"/>
    <dgm:cxn modelId="{90C1352C-C548-4B06-9E7D-CA53DDEE7288}" type="presOf" srcId="{AFB92847-58AD-4F78-AA1B-238A38710D11}" destId="{C8002CE7-2EFB-4F8B-A7DF-17A9D6B64319}" srcOrd="0" destOrd="0" presId="urn:microsoft.com/office/officeart/2005/8/layout/orgChart1"/>
    <dgm:cxn modelId="{2126B741-D403-4601-ADB0-A2EF609B7B56}" srcId="{20F3D214-5698-46BC-846C-23EC9F7FC292}" destId="{6C1B4620-E23B-4F0C-B317-8D804EBE6231}" srcOrd="5" destOrd="0" parTransId="{6CFDC148-2889-474B-8A12-721C20CB4B36}" sibTransId="{8C5F2217-3766-4CE0-9447-3D7EDE7595A1}"/>
    <dgm:cxn modelId="{3E4EBBAB-8975-4FB2-9ABC-726C47192E68}" type="presOf" srcId="{395E16BE-2525-4D0A-97AF-0D0C758C98CB}" destId="{B868BF66-2DF6-4EC6-AB00-22E30647908D}" srcOrd="0" destOrd="0" presId="urn:microsoft.com/office/officeart/2005/8/layout/orgChart1"/>
    <dgm:cxn modelId="{AC16CC9D-0D9A-475D-B268-E23B8F20FC83}" type="presOf" srcId="{8038013B-AE2B-4AD3-81A7-9BFD0FA59CB4}" destId="{5FA5BE2C-F81B-4429-879A-E66318A63735}" srcOrd="0" destOrd="0" presId="urn:microsoft.com/office/officeart/2005/8/layout/orgChart1"/>
    <dgm:cxn modelId="{55052062-C2D3-494A-AA71-06F115C7D865}" srcId="{9698F691-E6FA-4D9D-B5FC-105EED9580D1}" destId="{AFB92847-58AD-4F78-AA1B-238A38710D11}" srcOrd="2" destOrd="0" parTransId="{E0B08F68-B2FE-4F11-B534-68354D422A09}" sibTransId="{19DE510A-E383-4634-B7F8-045AE9E0259F}"/>
    <dgm:cxn modelId="{6E3F5286-AC1C-459D-BE62-F5712229BD37}" type="presOf" srcId="{5951938C-5127-4A04-A19A-26F2CD0A86B9}" destId="{A6701F0B-B4DD-4568-872B-1B47D60B1AEA}" srcOrd="0" destOrd="0" presId="urn:microsoft.com/office/officeart/2005/8/layout/orgChart1"/>
    <dgm:cxn modelId="{BB316638-AEC6-4432-A30C-C8E15CB08437}" type="presOf" srcId="{97613FE5-0F9A-4DF1-A539-E2FC4597A12A}" destId="{894042FE-A226-49C9-B373-533DB39CF40C}" srcOrd="1" destOrd="0" presId="urn:microsoft.com/office/officeart/2005/8/layout/orgChart1"/>
    <dgm:cxn modelId="{65A61D47-1CD0-4CAD-9577-78840DCE8AE2}" type="presOf" srcId="{63F7EA1E-AE4A-4D5E-9619-D234486E52B7}" destId="{91A99063-CB5E-4018-B3C5-ABA934947947}" srcOrd="1" destOrd="0" presId="urn:microsoft.com/office/officeart/2005/8/layout/orgChart1"/>
    <dgm:cxn modelId="{832ADC34-9691-4EA2-A994-0AD409BB9CAF}" type="presOf" srcId="{2D7F5111-5C4B-4E91-823D-870EE35F6CA0}" destId="{5D867428-2A1D-483B-A898-D0AAE854998F}" srcOrd="1" destOrd="0" presId="urn:microsoft.com/office/officeart/2005/8/layout/orgChart1"/>
    <dgm:cxn modelId="{F301E143-D0B8-43ED-B9DF-918B8A8212DC}" type="presOf" srcId="{63F7EA1E-AE4A-4D5E-9619-D234486E52B7}" destId="{5B5F013F-8081-420C-A03C-A1B2C12D51E7}" srcOrd="0" destOrd="0" presId="urn:microsoft.com/office/officeart/2005/8/layout/orgChart1"/>
    <dgm:cxn modelId="{581F792B-FBED-4E48-A0C3-D3A706C67A33}" type="presOf" srcId="{D54C947C-F253-4B29-A6BE-F1CDD4C80DC4}" destId="{1A6587EE-A96F-469D-B8BF-C43BBF905484}" srcOrd="0" destOrd="0" presId="urn:microsoft.com/office/officeart/2005/8/layout/orgChart1"/>
    <dgm:cxn modelId="{4AB7912F-1649-4B34-BB38-962D4BA2E63E}" srcId="{20F3D214-5698-46BC-846C-23EC9F7FC292}" destId="{144AF695-808E-497F-9A52-AA52634D656A}" srcOrd="1" destOrd="0" parTransId="{377B1D91-27AD-4594-8E42-4CA91CA3D153}" sibTransId="{3F1A6CA1-044A-42E0-A53D-496EA495F860}"/>
    <dgm:cxn modelId="{B14C9F17-D44A-400A-91AC-B1E92DAABC7F}" type="presOf" srcId="{548B96FD-BCCD-4795-B298-E0EB44E68A9F}" destId="{6AEB9762-150D-4DBF-B827-2971AA525419}" srcOrd="0" destOrd="0" presId="urn:microsoft.com/office/officeart/2005/8/layout/orgChart1"/>
    <dgm:cxn modelId="{0AE2E2A1-C9A8-43E0-8B3A-2D75E9B411B0}" type="presParOf" srcId="{83C44185-F5BE-462F-A040-1A07DC7B890D}" destId="{D4ECD0B1-E648-4C8E-A5C6-213E92757944}" srcOrd="0" destOrd="0" presId="urn:microsoft.com/office/officeart/2005/8/layout/orgChart1"/>
    <dgm:cxn modelId="{5B8E90D2-56B0-4C4C-93F3-226AA3F8E6EF}" type="presParOf" srcId="{D4ECD0B1-E648-4C8E-A5C6-213E92757944}" destId="{952867A8-721C-4119-8AAD-3C1A6224015B}" srcOrd="0" destOrd="0" presId="urn:microsoft.com/office/officeart/2005/8/layout/orgChart1"/>
    <dgm:cxn modelId="{9974ED24-1A69-4C5E-BB5E-959163488206}" type="presParOf" srcId="{952867A8-721C-4119-8AAD-3C1A6224015B}" destId="{BC8092DF-84BD-4C59-9256-84EE52CBA786}" srcOrd="0" destOrd="0" presId="urn:microsoft.com/office/officeart/2005/8/layout/orgChart1"/>
    <dgm:cxn modelId="{7EA380FE-B4F0-4306-AC92-1B9A42723055}" type="presParOf" srcId="{952867A8-721C-4119-8AAD-3C1A6224015B}" destId="{A0B50C28-E9D5-4817-B750-927AE237842A}" srcOrd="1" destOrd="0" presId="urn:microsoft.com/office/officeart/2005/8/layout/orgChart1"/>
    <dgm:cxn modelId="{D407E8C0-E30A-4F9C-8F86-9D2F4369669D}" type="presParOf" srcId="{D4ECD0B1-E648-4C8E-A5C6-213E92757944}" destId="{1120E265-A52A-4D31-9DBB-14C2CCA5D323}" srcOrd="1" destOrd="0" presId="urn:microsoft.com/office/officeart/2005/8/layout/orgChart1"/>
    <dgm:cxn modelId="{A2A8A718-A9B0-4F23-898D-CD1576DDF0F2}" type="presParOf" srcId="{1120E265-A52A-4D31-9DBB-14C2CCA5D323}" destId="{1A6587EE-A96F-469D-B8BF-C43BBF905484}" srcOrd="0" destOrd="0" presId="urn:microsoft.com/office/officeart/2005/8/layout/orgChart1"/>
    <dgm:cxn modelId="{C9987882-DCBA-4A18-8771-019675CB7F19}" type="presParOf" srcId="{1120E265-A52A-4D31-9DBB-14C2CCA5D323}" destId="{FCF764F7-E20B-4BC7-8985-D14FFE922F45}" srcOrd="1" destOrd="0" presId="urn:microsoft.com/office/officeart/2005/8/layout/orgChart1"/>
    <dgm:cxn modelId="{5F72D8BC-FEE1-48D7-8D54-457733D74556}" type="presParOf" srcId="{FCF764F7-E20B-4BC7-8985-D14FFE922F45}" destId="{679D791B-63CD-49F6-ACF6-D753FCF4744C}" srcOrd="0" destOrd="0" presId="urn:microsoft.com/office/officeart/2005/8/layout/orgChart1"/>
    <dgm:cxn modelId="{A7A3DB21-6EB9-42C5-A7FE-36FFFC1E68CE}" type="presParOf" srcId="{679D791B-63CD-49F6-ACF6-D753FCF4744C}" destId="{AF119CF0-1522-426A-A82A-F0F27ACE9AC6}" srcOrd="0" destOrd="0" presId="urn:microsoft.com/office/officeart/2005/8/layout/orgChart1"/>
    <dgm:cxn modelId="{5EAAEEBD-5C2F-49FF-A8A0-44364652BED3}" type="presParOf" srcId="{679D791B-63CD-49F6-ACF6-D753FCF4744C}" destId="{3340CBED-807E-4097-801C-5F54EF2ACAE9}" srcOrd="1" destOrd="0" presId="urn:microsoft.com/office/officeart/2005/8/layout/orgChart1"/>
    <dgm:cxn modelId="{4F557DC0-2D03-44CD-9562-639FACB7076A}" type="presParOf" srcId="{FCF764F7-E20B-4BC7-8985-D14FFE922F45}" destId="{ABCFA704-62DD-4A4B-89BB-A5D6449E423A}" srcOrd="1" destOrd="0" presId="urn:microsoft.com/office/officeart/2005/8/layout/orgChart1"/>
    <dgm:cxn modelId="{4D307B3A-E1A0-4C72-99D5-AEC8C0EDECCC}" type="presParOf" srcId="{FCF764F7-E20B-4BC7-8985-D14FFE922F45}" destId="{1DC80370-A77F-40E4-8550-B8F7C0F917A3}" srcOrd="2" destOrd="0" presId="urn:microsoft.com/office/officeart/2005/8/layout/orgChart1"/>
    <dgm:cxn modelId="{8D2996B2-E754-49D8-A288-6757BCFACA74}" type="presParOf" srcId="{1DC80370-A77F-40E4-8550-B8F7C0F917A3}" destId="{C3E4E09F-9DC1-4687-8E2F-7A4025A118E8}" srcOrd="0" destOrd="0" presId="urn:microsoft.com/office/officeart/2005/8/layout/orgChart1"/>
    <dgm:cxn modelId="{CF32DCCD-0AB9-4BC6-92E9-54F203569F43}" type="presParOf" srcId="{1DC80370-A77F-40E4-8550-B8F7C0F917A3}" destId="{BC2E3659-FD0D-4357-B0E2-EFFC4140CB1A}" srcOrd="1" destOrd="0" presId="urn:microsoft.com/office/officeart/2005/8/layout/orgChart1"/>
    <dgm:cxn modelId="{C838492C-C5B9-42B7-ADF3-BA113FB380C6}" type="presParOf" srcId="{BC2E3659-FD0D-4357-B0E2-EFFC4140CB1A}" destId="{E072E4AE-F45A-4374-81F3-37AE5FF19D3D}" srcOrd="0" destOrd="0" presId="urn:microsoft.com/office/officeart/2005/8/layout/orgChart1"/>
    <dgm:cxn modelId="{5D4018CE-AEFC-446D-BB0C-FD5749DC5A68}" type="presParOf" srcId="{E072E4AE-F45A-4374-81F3-37AE5FF19D3D}" destId="{363F40E6-36C6-4D03-A3B5-C558B3A1B0E6}" srcOrd="0" destOrd="0" presId="urn:microsoft.com/office/officeart/2005/8/layout/orgChart1"/>
    <dgm:cxn modelId="{DEF47A4B-4E0F-4CDC-B919-4F2BDAAB31ED}" type="presParOf" srcId="{E072E4AE-F45A-4374-81F3-37AE5FF19D3D}" destId="{68536FE2-5573-435C-8A83-40A95C7FC06D}" srcOrd="1" destOrd="0" presId="urn:microsoft.com/office/officeart/2005/8/layout/orgChart1"/>
    <dgm:cxn modelId="{556BB8AB-FB2E-462B-8A0D-8424A7FAF771}" type="presParOf" srcId="{BC2E3659-FD0D-4357-B0E2-EFFC4140CB1A}" destId="{326EC315-E460-4C7D-B27A-C9B9E805A739}" srcOrd="1" destOrd="0" presId="urn:microsoft.com/office/officeart/2005/8/layout/orgChart1"/>
    <dgm:cxn modelId="{F7044F0F-F530-4CD2-A20B-1FD8C5616FBE}" type="presParOf" srcId="{BC2E3659-FD0D-4357-B0E2-EFFC4140CB1A}" destId="{249A6373-0B9A-47F2-AC81-40BD0A4D2F05}" srcOrd="2" destOrd="0" presId="urn:microsoft.com/office/officeart/2005/8/layout/orgChart1"/>
    <dgm:cxn modelId="{38E1C7C8-740C-4542-B4D1-7E42BA2202B1}" type="presParOf" srcId="{1DC80370-A77F-40E4-8550-B8F7C0F917A3}" destId="{F404E5DB-977C-4884-BB9F-483C5EF75588}" srcOrd="2" destOrd="0" presId="urn:microsoft.com/office/officeart/2005/8/layout/orgChart1"/>
    <dgm:cxn modelId="{01A6FAEF-E68E-48E6-8A0E-75CD96AF8388}" type="presParOf" srcId="{1DC80370-A77F-40E4-8550-B8F7C0F917A3}" destId="{A791EFC8-35F4-4E35-BC8F-D185375A1DB4}" srcOrd="3" destOrd="0" presId="urn:microsoft.com/office/officeart/2005/8/layout/orgChart1"/>
    <dgm:cxn modelId="{17AF00C4-1C23-485D-84B8-668CFC854BC1}" type="presParOf" srcId="{A791EFC8-35F4-4E35-BC8F-D185375A1DB4}" destId="{7A041BBF-4349-4264-9673-683DD06AA352}" srcOrd="0" destOrd="0" presId="urn:microsoft.com/office/officeart/2005/8/layout/orgChart1"/>
    <dgm:cxn modelId="{A2277A7E-D2B3-4E5B-BF18-675CF534E7C5}" type="presParOf" srcId="{7A041BBF-4349-4264-9673-683DD06AA352}" destId="{3602F1CC-493B-4EED-B9F3-70F35CFF72CF}" srcOrd="0" destOrd="0" presId="urn:microsoft.com/office/officeart/2005/8/layout/orgChart1"/>
    <dgm:cxn modelId="{50ED5836-19FE-46FC-9AC2-B429B5512A68}" type="presParOf" srcId="{7A041BBF-4349-4264-9673-683DD06AA352}" destId="{ADECCC08-96A9-4189-8480-D61922CC692A}" srcOrd="1" destOrd="0" presId="urn:microsoft.com/office/officeart/2005/8/layout/orgChart1"/>
    <dgm:cxn modelId="{603AA8C4-10B0-48E1-914D-4E44C490194A}" type="presParOf" srcId="{A791EFC8-35F4-4E35-BC8F-D185375A1DB4}" destId="{FD013AA4-245E-4548-BDB7-D48020FEEDFC}" srcOrd="1" destOrd="0" presId="urn:microsoft.com/office/officeart/2005/8/layout/orgChart1"/>
    <dgm:cxn modelId="{FD672C71-3F33-4E6D-8403-1CF23677D165}" type="presParOf" srcId="{A791EFC8-35F4-4E35-BC8F-D185375A1DB4}" destId="{B6F39289-E957-4E14-AA64-D718E573C260}" srcOrd="2" destOrd="0" presId="urn:microsoft.com/office/officeart/2005/8/layout/orgChart1"/>
    <dgm:cxn modelId="{19D77782-B797-427B-88FF-EF0B8FDBBB26}" type="presParOf" srcId="{1DC80370-A77F-40E4-8550-B8F7C0F917A3}" destId="{4A4AD474-B4A9-477E-8081-72362E2ECB83}" srcOrd="4" destOrd="0" presId="urn:microsoft.com/office/officeart/2005/8/layout/orgChart1"/>
    <dgm:cxn modelId="{5BCEBAE2-225C-4324-AB9E-67B92B4D715D}" type="presParOf" srcId="{1DC80370-A77F-40E4-8550-B8F7C0F917A3}" destId="{250D794E-718C-4CD5-BC48-50E90516A4F6}" srcOrd="5" destOrd="0" presId="urn:microsoft.com/office/officeart/2005/8/layout/orgChart1"/>
    <dgm:cxn modelId="{25187D56-228A-4005-81AB-DB987A208376}" type="presParOf" srcId="{250D794E-718C-4CD5-BC48-50E90516A4F6}" destId="{5FD5BD20-6A85-4801-AD0E-2D3DB368D4AC}" srcOrd="0" destOrd="0" presId="urn:microsoft.com/office/officeart/2005/8/layout/orgChart1"/>
    <dgm:cxn modelId="{C2D73D1F-9A6C-4936-ACE5-F2A0B302F117}" type="presParOf" srcId="{5FD5BD20-6A85-4801-AD0E-2D3DB368D4AC}" destId="{73FB029C-66ED-4098-ABDC-EBFB9A684E33}" srcOrd="0" destOrd="0" presId="urn:microsoft.com/office/officeart/2005/8/layout/orgChart1"/>
    <dgm:cxn modelId="{9EB5AE22-355D-40C2-AC29-4AE5BA6DD818}" type="presParOf" srcId="{5FD5BD20-6A85-4801-AD0E-2D3DB368D4AC}" destId="{6F3E3C25-A7F0-4E01-B8A4-6D58D8AD3B6C}" srcOrd="1" destOrd="0" presId="urn:microsoft.com/office/officeart/2005/8/layout/orgChart1"/>
    <dgm:cxn modelId="{DE7DEBB0-4CBB-4450-8648-4C28177AA531}" type="presParOf" srcId="{250D794E-718C-4CD5-BC48-50E90516A4F6}" destId="{1A2D0076-1BE0-4023-A8FD-F7570CEF6E5C}" srcOrd="1" destOrd="0" presId="urn:microsoft.com/office/officeart/2005/8/layout/orgChart1"/>
    <dgm:cxn modelId="{3ED513D5-70A1-4BF2-AE2B-00E39B1BD9C1}" type="presParOf" srcId="{250D794E-718C-4CD5-BC48-50E90516A4F6}" destId="{12A3CD0A-82D8-4441-8929-8466936B67CA}" srcOrd="2" destOrd="0" presId="urn:microsoft.com/office/officeart/2005/8/layout/orgChart1"/>
    <dgm:cxn modelId="{7543C3DF-94FF-45D8-B500-ACEDB460FC8E}" type="presParOf" srcId="{1120E265-A52A-4D31-9DBB-14C2CCA5D323}" destId="{B3827A79-6C4C-427C-BC5F-EF807D1C7DCE}" srcOrd="2" destOrd="0" presId="urn:microsoft.com/office/officeart/2005/8/layout/orgChart1"/>
    <dgm:cxn modelId="{853935F0-7D72-46D6-BF9C-32380727CDF0}" type="presParOf" srcId="{1120E265-A52A-4D31-9DBB-14C2CCA5D323}" destId="{C238221D-AC32-4C0B-BFAF-D70DDFF5BDF6}" srcOrd="3" destOrd="0" presId="urn:microsoft.com/office/officeart/2005/8/layout/orgChart1"/>
    <dgm:cxn modelId="{21AFAC19-D92E-406F-94AF-A15F0BB79B51}" type="presParOf" srcId="{C238221D-AC32-4C0B-BFAF-D70DDFF5BDF6}" destId="{A72CC02D-4D51-452E-BDC3-6EB4435B233F}" srcOrd="0" destOrd="0" presId="urn:microsoft.com/office/officeart/2005/8/layout/orgChart1"/>
    <dgm:cxn modelId="{1EFCDD1A-82E0-454A-8F05-0219DC440937}" type="presParOf" srcId="{A72CC02D-4D51-452E-BDC3-6EB4435B233F}" destId="{D422ED47-56EE-4B1F-904C-38CEA8B5B62E}" srcOrd="0" destOrd="0" presId="urn:microsoft.com/office/officeart/2005/8/layout/orgChart1"/>
    <dgm:cxn modelId="{6DF2011A-0977-4D3D-877A-C9F79CF3CB6C}" type="presParOf" srcId="{A72CC02D-4D51-452E-BDC3-6EB4435B233F}" destId="{6D335383-3E91-4075-B8D2-6169E5B2B04E}" srcOrd="1" destOrd="0" presId="urn:microsoft.com/office/officeart/2005/8/layout/orgChart1"/>
    <dgm:cxn modelId="{EC72E248-2525-4CAE-9C4D-39E728B1EAB2}" type="presParOf" srcId="{C238221D-AC32-4C0B-BFAF-D70DDFF5BDF6}" destId="{0A89C3AC-DC0B-481E-9A2A-B42ADA061B68}" srcOrd="1" destOrd="0" presId="urn:microsoft.com/office/officeart/2005/8/layout/orgChart1"/>
    <dgm:cxn modelId="{866455B7-D780-400B-933A-4180A467483C}" type="presParOf" srcId="{C238221D-AC32-4C0B-BFAF-D70DDFF5BDF6}" destId="{ED0F226D-5B05-4180-93F3-71E23A0B70E0}" srcOrd="2" destOrd="0" presId="urn:microsoft.com/office/officeart/2005/8/layout/orgChart1"/>
    <dgm:cxn modelId="{9B3579B0-736F-4061-94E3-3198F24FA8F7}" type="presParOf" srcId="{ED0F226D-5B05-4180-93F3-71E23A0B70E0}" destId="{5FA5BE2C-F81B-4429-879A-E66318A63735}" srcOrd="0" destOrd="0" presId="urn:microsoft.com/office/officeart/2005/8/layout/orgChart1"/>
    <dgm:cxn modelId="{54606DAA-03A0-4A3F-AE56-6F58E7A26DA3}" type="presParOf" srcId="{ED0F226D-5B05-4180-93F3-71E23A0B70E0}" destId="{F3EFA89B-8CB2-4172-A2B2-7BFCAA71296F}" srcOrd="1" destOrd="0" presId="urn:microsoft.com/office/officeart/2005/8/layout/orgChart1"/>
    <dgm:cxn modelId="{06CB40B5-705F-44B4-AB12-1632626626B7}" type="presParOf" srcId="{F3EFA89B-8CB2-4172-A2B2-7BFCAA71296F}" destId="{5BFADB5F-5E62-43B5-B300-2323B0D9C960}" srcOrd="0" destOrd="0" presId="urn:microsoft.com/office/officeart/2005/8/layout/orgChart1"/>
    <dgm:cxn modelId="{11E3BC07-1F6E-45C7-8E26-5B416FF49B26}" type="presParOf" srcId="{5BFADB5F-5E62-43B5-B300-2323B0D9C960}" destId="{3192CB86-DABE-464D-9AC3-3D307644BDC8}" srcOrd="0" destOrd="0" presId="urn:microsoft.com/office/officeart/2005/8/layout/orgChart1"/>
    <dgm:cxn modelId="{0B104E07-6EE4-47E6-B4A2-EF6DD384896C}" type="presParOf" srcId="{5BFADB5F-5E62-43B5-B300-2323B0D9C960}" destId="{894042FE-A226-49C9-B373-533DB39CF40C}" srcOrd="1" destOrd="0" presId="urn:microsoft.com/office/officeart/2005/8/layout/orgChart1"/>
    <dgm:cxn modelId="{CCCE5598-33CA-4E15-8B30-0D8E789642C2}" type="presParOf" srcId="{F3EFA89B-8CB2-4172-A2B2-7BFCAA71296F}" destId="{F2F5F669-646B-4230-B00D-1B65503529B1}" srcOrd="1" destOrd="0" presId="urn:microsoft.com/office/officeart/2005/8/layout/orgChart1"/>
    <dgm:cxn modelId="{9AF6E097-4D31-4BA0-8CCF-97C64D64DEA7}" type="presParOf" srcId="{F3EFA89B-8CB2-4172-A2B2-7BFCAA71296F}" destId="{9C1CFB9D-111B-4EB7-8264-6A1E3D41D949}" srcOrd="2" destOrd="0" presId="urn:microsoft.com/office/officeart/2005/8/layout/orgChart1"/>
    <dgm:cxn modelId="{0A2E72ED-15EE-44ED-B558-8426E57406DD}" type="presParOf" srcId="{ED0F226D-5B05-4180-93F3-71E23A0B70E0}" destId="{FC36295C-1CB1-43C1-85A2-00BB2F770134}" srcOrd="2" destOrd="0" presId="urn:microsoft.com/office/officeart/2005/8/layout/orgChart1"/>
    <dgm:cxn modelId="{A28D77A0-1727-4997-908B-9E5ED14ED107}" type="presParOf" srcId="{ED0F226D-5B05-4180-93F3-71E23A0B70E0}" destId="{975F1352-5BB8-490D-937E-EAC828B45705}" srcOrd="3" destOrd="0" presId="urn:microsoft.com/office/officeart/2005/8/layout/orgChart1"/>
    <dgm:cxn modelId="{F728DA46-E1E1-493D-A5B0-83DED8757062}" type="presParOf" srcId="{975F1352-5BB8-490D-937E-EAC828B45705}" destId="{A0C1F2F9-59F0-4363-A8C1-E1EC36BFF1EA}" srcOrd="0" destOrd="0" presId="urn:microsoft.com/office/officeart/2005/8/layout/orgChart1"/>
    <dgm:cxn modelId="{A2029464-F287-4D5D-BF07-96A3FAEF37A8}" type="presParOf" srcId="{A0C1F2F9-59F0-4363-A8C1-E1EC36BFF1EA}" destId="{1FF5EA61-080E-4921-960D-AEE8FECA3C1D}" srcOrd="0" destOrd="0" presId="urn:microsoft.com/office/officeart/2005/8/layout/orgChart1"/>
    <dgm:cxn modelId="{ED3A3BA1-392F-44AC-96D5-5B9428C31FAC}" type="presParOf" srcId="{A0C1F2F9-59F0-4363-A8C1-E1EC36BFF1EA}" destId="{EDEE26B8-E5DC-4BFD-B1FF-41155F682AB9}" srcOrd="1" destOrd="0" presId="urn:microsoft.com/office/officeart/2005/8/layout/orgChart1"/>
    <dgm:cxn modelId="{B54274E4-2F6B-4851-AD4E-E52C7AA6AE3A}" type="presParOf" srcId="{975F1352-5BB8-490D-937E-EAC828B45705}" destId="{C6CBF08F-8DF3-4E2A-8375-286A19A707C6}" srcOrd="1" destOrd="0" presId="urn:microsoft.com/office/officeart/2005/8/layout/orgChart1"/>
    <dgm:cxn modelId="{8DB34D94-D59D-4FCD-9B3A-88A41B5FA57B}" type="presParOf" srcId="{975F1352-5BB8-490D-937E-EAC828B45705}" destId="{26E2BE3B-347B-4521-AE24-D8B4619D27DF}" srcOrd="2" destOrd="0" presId="urn:microsoft.com/office/officeart/2005/8/layout/orgChart1"/>
    <dgm:cxn modelId="{9F563FC0-3308-4A1B-9715-710F09A7A57F}" type="presParOf" srcId="{ED0F226D-5B05-4180-93F3-71E23A0B70E0}" destId="{FB05DFF5-FA01-4B0A-A494-1605256A41FC}" srcOrd="4" destOrd="0" presId="urn:microsoft.com/office/officeart/2005/8/layout/orgChart1"/>
    <dgm:cxn modelId="{C0A63303-B862-4788-90F7-3B52AB684915}" type="presParOf" srcId="{ED0F226D-5B05-4180-93F3-71E23A0B70E0}" destId="{FA5631C7-461E-4FA5-84BA-0F911AE5F36D}" srcOrd="5" destOrd="0" presId="urn:microsoft.com/office/officeart/2005/8/layout/orgChart1"/>
    <dgm:cxn modelId="{C45AEA5B-342B-45AC-ADFE-C9B36B5CF3F8}" type="presParOf" srcId="{FA5631C7-461E-4FA5-84BA-0F911AE5F36D}" destId="{1FD17E0A-1B22-4EE6-97AB-1DD6FC64E24E}" srcOrd="0" destOrd="0" presId="urn:microsoft.com/office/officeart/2005/8/layout/orgChart1"/>
    <dgm:cxn modelId="{5FBBF825-FF9D-4A22-B17E-FB60846C3C7C}" type="presParOf" srcId="{1FD17E0A-1B22-4EE6-97AB-1DD6FC64E24E}" destId="{FF46F94A-699F-4BDE-9426-92FD5E65EC49}" srcOrd="0" destOrd="0" presId="urn:microsoft.com/office/officeart/2005/8/layout/orgChart1"/>
    <dgm:cxn modelId="{EA7B4E62-3F9C-471D-B3E2-2C05DC4F4AF4}" type="presParOf" srcId="{1FD17E0A-1B22-4EE6-97AB-1DD6FC64E24E}" destId="{C0A35B99-673F-4FAB-B4EF-E5AC67C1D76E}" srcOrd="1" destOrd="0" presId="urn:microsoft.com/office/officeart/2005/8/layout/orgChart1"/>
    <dgm:cxn modelId="{D1BEFA71-472E-472C-84F5-2B15E41FAFBF}" type="presParOf" srcId="{FA5631C7-461E-4FA5-84BA-0F911AE5F36D}" destId="{CCE5CC5A-0803-4513-9B2B-F70567B9A752}" srcOrd="1" destOrd="0" presId="urn:microsoft.com/office/officeart/2005/8/layout/orgChart1"/>
    <dgm:cxn modelId="{ACF081EA-B916-4A6F-8993-BD569706BAEA}" type="presParOf" srcId="{FA5631C7-461E-4FA5-84BA-0F911AE5F36D}" destId="{D656611C-6417-4FA5-893B-8CD972ECAD6D}" srcOrd="2" destOrd="0" presId="urn:microsoft.com/office/officeart/2005/8/layout/orgChart1"/>
    <dgm:cxn modelId="{19C883C6-5E3B-4AAF-83AB-C38932269276}" type="presParOf" srcId="{ED0F226D-5B05-4180-93F3-71E23A0B70E0}" destId="{F163CF28-6457-42B6-AE6B-EF87BD2F6424}" srcOrd="6" destOrd="0" presId="urn:microsoft.com/office/officeart/2005/8/layout/orgChart1"/>
    <dgm:cxn modelId="{FE83A566-A0B9-412E-AD3A-7DD87978AA9E}" type="presParOf" srcId="{ED0F226D-5B05-4180-93F3-71E23A0B70E0}" destId="{3D37249B-6FCA-4A41-94DC-301ADB82D44D}" srcOrd="7" destOrd="0" presId="urn:microsoft.com/office/officeart/2005/8/layout/orgChart1"/>
    <dgm:cxn modelId="{7A0E9099-AB17-439D-9C5D-6ED55938742F}" type="presParOf" srcId="{3D37249B-6FCA-4A41-94DC-301ADB82D44D}" destId="{E7204BAD-292D-4E33-8F7E-17D9F861BFE2}" srcOrd="0" destOrd="0" presId="urn:microsoft.com/office/officeart/2005/8/layout/orgChart1"/>
    <dgm:cxn modelId="{2F6D266D-3224-479F-9944-5F3C62FB2117}" type="presParOf" srcId="{E7204BAD-292D-4E33-8F7E-17D9F861BFE2}" destId="{623D1106-D648-43D7-9294-8F72522568B1}" srcOrd="0" destOrd="0" presId="urn:microsoft.com/office/officeart/2005/8/layout/orgChart1"/>
    <dgm:cxn modelId="{3E30F10A-20E6-45D5-B190-E4F58ACF890F}" type="presParOf" srcId="{E7204BAD-292D-4E33-8F7E-17D9F861BFE2}" destId="{E208A59F-EBC0-462D-8876-5995D7DD07EC}" srcOrd="1" destOrd="0" presId="urn:microsoft.com/office/officeart/2005/8/layout/orgChart1"/>
    <dgm:cxn modelId="{659D9117-59F5-43DA-A69D-18995A98189F}" type="presParOf" srcId="{3D37249B-6FCA-4A41-94DC-301ADB82D44D}" destId="{37C6AD6C-741F-4648-AAD5-89DE8968D2D2}" srcOrd="1" destOrd="0" presId="urn:microsoft.com/office/officeart/2005/8/layout/orgChart1"/>
    <dgm:cxn modelId="{BEA0422A-BCEB-485E-8059-B59ABFCA28BA}" type="presParOf" srcId="{3D37249B-6FCA-4A41-94DC-301ADB82D44D}" destId="{F16CC722-9F6F-4CF9-8A91-F538766CF88E}" srcOrd="2" destOrd="0" presId="urn:microsoft.com/office/officeart/2005/8/layout/orgChart1"/>
    <dgm:cxn modelId="{1CCC2B59-8618-4334-B0B6-5B7D304DDC91}" type="presParOf" srcId="{ED0F226D-5B05-4180-93F3-71E23A0B70E0}" destId="{E4135F1D-C16E-4784-A0FE-540ED0957789}" srcOrd="8" destOrd="0" presId="urn:microsoft.com/office/officeart/2005/8/layout/orgChart1"/>
    <dgm:cxn modelId="{49A94243-7766-479B-B827-D7654580CDD3}" type="presParOf" srcId="{ED0F226D-5B05-4180-93F3-71E23A0B70E0}" destId="{24C468EC-A20E-461E-90EB-AB3F82605238}" srcOrd="9" destOrd="0" presId="urn:microsoft.com/office/officeart/2005/8/layout/orgChart1"/>
    <dgm:cxn modelId="{F45E6219-1760-452C-9BBE-8718146706D5}" type="presParOf" srcId="{24C468EC-A20E-461E-90EB-AB3F82605238}" destId="{5FD7E234-3424-4E52-A932-9A464BB06F10}" srcOrd="0" destOrd="0" presId="urn:microsoft.com/office/officeart/2005/8/layout/orgChart1"/>
    <dgm:cxn modelId="{B29030A5-F691-497A-9F37-3C0E5F35FFB8}" type="presParOf" srcId="{5FD7E234-3424-4E52-A932-9A464BB06F10}" destId="{27238838-216E-45DA-BE83-364567F820B8}" srcOrd="0" destOrd="0" presId="urn:microsoft.com/office/officeart/2005/8/layout/orgChart1"/>
    <dgm:cxn modelId="{1E1C0409-C2F3-4954-AC95-187675EB9E65}" type="presParOf" srcId="{5FD7E234-3424-4E52-A932-9A464BB06F10}" destId="{434E8E45-6615-4107-88CB-13A842D8D74B}" srcOrd="1" destOrd="0" presId="urn:microsoft.com/office/officeart/2005/8/layout/orgChart1"/>
    <dgm:cxn modelId="{738D1718-0B0A-4E1B-8929-53DB1998489F}" type="presParOf" srcId="{24C468EC-A20E-461E-90EB-AB3F82605238}" destId="{D7A33FA2-D575-4648-82AE-D87548270A84}" srcOrd="1" destOrd="0" presId="urn:microsoft.com/office/officeart/2005/8/layout/orgChart1"/>
    <dgm:cxn modelId="{9181496C-3A2C-4151-995B-A5D57BDE3504}" type="presParOf" srcId="{24C468EC-A20E-461E-90EB-AB3F82605238}" destId="{C328777A-88B6-4081-B74A-3EFE62EA08D2}" srcOrd="2" destOrd="0" presId="urn:microsoft.com/office/officeart/2005/8/layout/orgChart1"/>
    <dgm:cxn modelId="{407D8F68-9B01-4A78-A49E-D2DAE6E1B1E1}" type="presParOf" srcId="{ED0F226D-5B05-4180-93F3-71E23A0B70E0}" destId="{33073E98-D8AD-43F3-8470-0B200B3F5E31}" srcOrd="10" destOrd="0" presId="urn:microsoft.com/office/officeart/2005/8/layout/orgChart1"/>
    <dgm:cxn modelId="{CAC7B962-D523-48F5-807A-82DA821DF748}" type="presParOf" srcId="{ED0F226D-5B05-4180-93F3-71E23A0B70E0}" destId="{A46AFD13-ECD1-45BF-A5AD-EC66D00C5C73}" srcOrd="11" destOrd="0" presId="urn:microsoft.com/office/officeart/2005/8/layout/orgChart1"/>
    <dgm:cxn modelId="{BAD93BE4-CB7D-47CE-BB7A-916C9C7193DD}" type="presParOf" srcId="{A46AFD13-ECD1-45BF-A5AD-EC66D00C5C73}" destId="{7E5AF135-81C9-4404-87D1-EDBADBC457CF}" srcOrd="0" destOrd="0" presId="urn:microsoft.com/office/officeart/2005/8/layout/orgChart1"/>
    <dgm:cxn modelId="{2DC8581B-2969-44A4-BBB2-3D7E6D86C9AB}" type="presParOf" srcId="{7E5AF135-81C9-4404-87D1-EDBADBC457CF}" destId="{AC2BE87D-ECAB-44B2-8503-C52DB9E6261A}" srcOrd="0" destOrd="0" presId="urn:microsoft.com/office/officeart/2005/8/layout/orgChart1"/>
    <dgm:cxn modelId="{4BA09BE8-8C32-42D8-A9DF-7D03484F49A8}" type="presParOf" srcId="{7E5AF135-81C9-4404-87D1-EDBADBC457CF}" destId="{2AD0AAA5-577F-43C9-AFB7-250276D86714}" srcOrd="1" destOrd="0" presId="urn:microsoft.com/office/officeart/2005/8/layout/orgChart1"/>
    <dgm:cxn modelId="{F2404533-615A-445E-BBC7-09AF1F2CA172}" type="presParOf" srcId="{A46AFD13-ECD1-45BF-A5AD-EC66D00C5C73}" destId="{3451AEAF-EC50-4A4D-9BF7-6D6B5519F846}" srcOrd="1" destOrd="0" presId="urn:microsoft.com/office/officeart/2005/8/layout/orgChart1"/>
    <dgm:cxn modelId="{461E493A-5C40-45E8-8CEC-25F1FA1C89AD}" type="presParOf" srcId="{A46AFD13-ECD1-45BF-A5AD-EC66D00C5C73}" destId="{978F5A5D-488A-4E41-AF2A-F7E1383FE5B1}" srcOrd="2" destOrd="0" presId="urn:microsoft.com/office/officeart/2005/8/layout/orgChart1"/>
    <dgm:cxn modelId="{DD541045-AB7D-4814-8696-C927B56CB6ED}" type="presParOf" srcId="{1120E265-A52A-4D31-9DBB-14C2CCA5D323}" destId="{D884F968-916B-44BB-A9F8-4F788D21783B}" srcOrd="4" destOrd="0" presId="urn:microsoft.com/office/officeart/2005/8/layout/orgChart1"/>
    <dgm:cxn modelId="{BD3A2A00-C209-43F5-98C9-FBD9A9D1D576}" type="presParOf" srcId="{1120E265-A52A-4D31-9DBB-14C2CCA5D323}" destId="{DF3B2A1C-1EC0-4F31-B22B-FA942E414177}" srcOrd="5" destOrd="0" presId="urn:microsoft.com/office/officeart/2005/8/layout/orgChart1"/>
    <dgm:cxn modelId="{359C1BCE-44EC-4A2B-A7F9-786621D100E9}" type="presParOf" srcId="{DF3B2A1C-1EC0-4F31-B22B-FA942E414177}" destId="{2AB8C6CA-3581-4147-9E3A-92161839D9C4}" srcOrd="0" destOrd="0" presId="urn:microsoft.com/office/officeart/2005/8/layout/orgChart1"/>
    <dgm:cxn modelId="{EBD929A0-DEFD-456A-A2D5-B3DA0CD2B5FF}" type="presParOf" srcId="{2AB8C6CA-3581-4147-9E3A-92161839D9C4}" destId="{295D7B53-1FAF-4443-B9B2-E298AF93930E}" srcOrd="0" destOrd="0" presId="urn:microsoft.com/office/officeart/2005/8/layout/orgChart1"/>
    <dgm:cxn modelId="{23563C8C-3D5B-4D0B-8816-80FC0830E2EB}" type="presParOf" srcId="{2AB8C6CA-3581-4147-9E3A-92161839D9C4}" destId="{5F7940DC-4DBC-4FA5-99ED-7937D88883AE}" srcOrd="1" destOrd="0" presId="urn:microsoft.com/office/officeart/2005/8/layout/orgChart1"/>
    <dgm:cxn modelId="{03CEC2BF-6D9A-4584-8C91-CB929DF1E266}" type="presParOf" srcId="{DF3B2A1C-1EC0-4F31-B22B-FA942E414177}" destId="{26B8C511-912F-4BFA-8636-F6B88FA7BE50}" srcOrd="1" destOrd="0" presId="urn:microsoft.com/office/officeart/2005/8/layout/orgChart1"/>
    <dgm:cxn modelId="{400AF067-4CFD-40A6-96A3-9590D9BAF65A}" type="presParOf" srcId="{DF3B2A1C-1EC0-4F31-B22B-FA942E414177}" destId="{4DD4BDE2-F190-42FB-A47D-B409339A9120}" srcOrd="2" destOrd="0" presId="urn:microsoft.com/office/officeart/2005/8/layout/orgChart1"/>
    <dgm:cxn modelId="{DB300C33-EF66-4822-8C75-97AFAEA07A8A}" type="presParOf" srcId="{4DD4BDE2-F190-42FB-A47D-B409339A9120}" destId="{B6BB3B19-2C51-4D2A-8DA5-F7E4DF6C78F4}" srcOrd="0" destOrd="0" presId="urn:microsoft.com/office/officeart/2005/8/layout/orgChart1"/>
    <dgm:cxn modelId="{DE8DA40A-539C-4B9A-A9E4-8D528EA6AC05}" type="presParOf" srcId="{4DD4BDE2-F190-42FB-A47D-B409339A9120}" destId="{16B803A7-A365-45D3-B63B-B356A2F09EE6}" srcOrd="1" destOrd="0" presId="urn:microsoft.com/office/officeart/2005/8/layout/orgChart1"/>
    <dgm:cxn modelId="{8BB84B61-08D7-4250-8777-7257A9DF9877}" type="presParOf" srcId="{16B803A7-A365-45D3-B63B-B356A2F09EE6}" destId="{A3344FBA-828A-4FB8-822A-4D410103C09C}" srcOrd="0" destOrd="0" presId="urn:microsoft.com/office/officeart/2005/8/layout/orgChart1"/>
    <dgm:cxn modelId="{9EC3A0B1-9583-45C2-ACB5-0553D70F8B35}" type="presParOf" srcId="{A3344FBA-828A-4FB8-822A-4D410103C09C}" destId="{49C4FB6A-635B-4EE5-9AEF-A90C22DCD2FC}" srcOrd="0" destOrd="0" presId="urn:microsoft.com/office/officeart/2005/8/layout/orgChart1"/>
    <dgm:cxn modelId="{3F95F977-1115-44BB-98B3-782A8BE0090E}" type="presParOf" srcId="{A3344FBA-828A-4FB8-822A-4D410103C09C}" destId="{B167CE62-F1A9-4369-AE8C-E6920E59F574}" srcOrd="1" destOrd="0" presId="urn:microsoft.com/office/officeart/2005/8/layout/orgChart1"/>
    <dgm:cxn modelId="{C561DC2B-4512-4612-A33C-9E0738403A55}" type="presParOf" srcId="{16B803A7-A365-45D3-B63B-B356A2F09EE6}" destId="{0C6E9BBC-2869-4E90-96EB-7EC7623E088A}" srcOrd="1" destOrd="0" presId="urn:microsoft.com/office/officeart/2005/8/layout/orgChart1"/>
    <dgm:cxn modelId="{2D08953E-D4A1-4B46-95D2-3855CD1A3950}" type="presParOf" srcId="{16B803A7-A365-45D3-B63B-B356A2F09EE6}" destId="{C635504F-BE96-4C66-851A-3087927DE309}" srcOrd="2" destOrd="0" presId="urn:microsoft.com/office/officeart/2005/8/layout/orgChart1"/>
    <dgm:cxn modelId="{6BA23E26-39F4-4800-A459-6A1601DA853A}" type="presParOf" srcId="{4DD4BDE2-F190-42FB-A47D-B409339A9120}" destId="{3940D970-6726-4260-8CBF-0A169C0C652B}" srcOrd="2" destOrd="0" presId="urn:microsoft.com/office/officeart/2005/8/layout/orgChart1"/>
    <dgm:cxn modelId="{0A3BBACD-37D2-4A28-87DA-FCD480AB684D}" type="presParOf" srcId="{4DD4BDE2-F190-42FB-A47D-B409339A9120}" destId="{D6005657-36CD-4F66-BB2B-E3D4CB9EBC83}" srcOrd="3" destOrd="0" presId="urn:microsoft.com/office/officeart/2005/8/layout/orgChart1"/>
    <dgm:cxn modelId="{BE2B88A7-5100-419E-AB48-D514337A1FF5}" type="presParOf" srcId="{D6005657-36CD-4F66-BB2B-E3D4CB9EBC83}" destId="{B6734B0D-EFEC-4937-863E-2BC386676B6C}" srcOrd="0" destOrd="0" presId="urn:microsoft.com/office/officeart/2005/8/layout/orgChart1"/>
    <dgm:cxn modelId="{55B9DD41-25B0-4626-9D9D-300B6CD4CB12}" type="presParOf" srcId="{B6734B0D-EFEC-4937-863E-2BC386676B6C}" destId="{FEE770D9-6FB2-4E9F-9D21-7A10601682FE}" srcOrd="0" destOrd="0" presId="urn:microsoft.com/office/officeart/2005/8/layout/orgChart1"/>
    <dgm:cxn modelId="{46F9B481-7154-40D6-A599-451BFEEF6815}" type="presParOf" srcId="{B6734B0D-EFEC-4937-863E-2BC386676B6C}" destId="{521BAC2E-BE2F-4B52-B06D-6EFF217E5332}" srcOrd="1" destOrd="0" presId="urn:microsoft.com/office/officeart/2005/8/layout/orgChart1"/>
    <dgm:cxn modelId="{98190531-FA38-442B-997B-78D051336BF3}" type="presParOf" srcId="{D6005657-36CD-4F66-BB2B-E3D4CB9EBC83}" destId="{C38DD516-ADBC-4610-9238-541D42B9E5E4}" srcOrd="1" destOrd="0" presId="urn:microsoft.com/office/officeart/2005/8/layout/orgChart1"/>
    <dgm:cxn modelId="{92934F59-44E7-4C24-9155-36F9D0238696}" type="presParOf" srcId="{D6005657-36CD-4F66-BB2B-E3D4CB9EBC83}" destId="{97BD5DFF-3715-4D1D-A236-F514409CECEC}" srcOrd="2" destOrd="0" presId="urn:microsoft.com/office/officeart/2005/8/layout/orgChart1"/>
    <dgm:cxn modelId="{3AF00BB7-DB84-4080-BD61-063CB2573120}" type="presParOf" srcId="{4DD4BDE2-F190-42FB-A47D-B409339A9120}" destId="{C0EC6A23-A635-49E9-A1A6-AFF90941F555}" srcOrd="4" destOrd="0" presId="urn:microsoft.com/office/officeart/2005/8/layout/orgChart1"/>
    <dgm:cxn modelId="{869B4C6F-ECF6-4E0B-838C-5E0E1F41952D}" type="presParOf" srcId="{4DD4BDE2-F190-42FB-A47D-B409339A9120}" destId="{30ADD81B-A2CB-48EB-9305-237EB2A1640E}" srcOrd="5" destOrd="0" presId="urn:microsoft.com/office/officeart/2005/8/layout/orgChart1"/>
    <dgm:cxn modelId="{1B49E544-AB37-4F57-AE1F-4C38531AAEC4}" type="presParOf" srcId="{30ADD81B-A2CB-48EB-9305-237EB2A1640E}" destId="{E49720BF-1320-4834-8CF7-37E12DFBAE88}" srcOrd="0" destOrd="0" presId="urn:microsoft.com/office/officeart/2005/8/layout/orgChart1"/>
    <dgm:cxn modelId="{C1BE2656-4C48-4CE9-8ABD-99181C198ADC}" type="presParOf" srcId="{E49720BF-1320-4834-8CF7-37E12DFBAE88}" destId="{C8002CE7-2EFB-4F8B-A7DF-17A9D6B64319}" srcOrd="0" destOrd="0" presId="urn:microsoft.com/office/officeart/2005/8/layout/orgChart1"/>
    <dgm:cxn modelId="{675BE218-0219-4B78-8F60-110E7ABDCFB2}" type="presParOf" srcId="{E49720BF-1320-4834-8CF7-37E12DFBAE88}" destId="{A551FED5-128E-442E-8F85-2F868FFD7449}" srcOrd="1" destOrd="0" presId="urn:microsoft.com/office/officeart/2005/8/layout/orgChart1"/>
    <dgm:cxn modelId="{9DC26343-3E77-430E-810D-1D3D9CA0D31A}" type="presParOf" srcId="{30ADD81B-A2CB-48EB-9305-237EB2A1640E}" destId="{B8960854-66AF-4CBD-AC1F-0E201192E2C8}" srcOrd="1" destOrd="0" presId="urn:microsoft.com/office/officeart/2005/8/layout/orgChart1"/>
    <dgm:cxn modelId="{4E5A3E60-0305-4CC3-9F73-EC8709029CD1}" type="presParOf" srcId="{30ADD81B-A2CB-48EB-9305-237EB2A1640E}" destId="{58BA72D8-DB51-4C5D-9F86-F877BFB8CB64}" srcOrd="2" destOrd="0" presId="urn:microsoft.com/office/officeart/2005/8/layout/orgChart1"/>
    <dgm:cxn modelId="{70538433-084A-4856-BA6A-84075BD0C36F}" type="presParOf" srcId="{1120E265-A52A-4D31-9DBB-14C2CCA5D323}" destId="{22504B53-1874-49F8-9B0B-D80E8E8D5A3D}" srcOrd="6" destOrd="0" presId="urn:microsoft.com/office/officeart/2005/8/layout/orgChart1"/>
    <dgm:cxn modelId="{B4BE88BE-D765-445C-BAA2-1BE92530428B}" type="presParOf" srcId="{1120E265-A52A-4D31-9DBB-14C2CCA5D323}" destId="{C577D55D-96FD-4F7A-8D12-7C65C0721A6F}" srcOrd="7" destOrd="0" presId="urn:microsoft.com/office/officeart/2005/8/layout/orgChart1"/>
    <dgm:cxn modelId="{89BD5D24-4981-4FE8-85EE-CEFD501A6296}" type="presParOf" srcId="{C577D55D-96FD-4F7A-8D12-7C65C0721A6F}" destId="{F460B733-683F-4024-AA4D-ED4B7A4463BE}" srcOrd="0" destOrd="0" presId="urn:microsoft.com/office/officeart/2005/8/layout/orgChart1"/>
    <dgm:cxn modelId="{AC0BB5D6-579E-4158-8067-2DA204A7D397}" type="presParOf" srcId="{F460B733-683F-4024-AA4D-ED4B7A4463BE}" destId="{A6701F0B-B4DD-4568-872B-1B47D60B1AEA}" srcOrd="0" destOrd="0" presId="urn:microsoft.com/office/officeart/2005/8/layout/orgChart1"/>
    <dgm:cxn modelId="{F94EABEA-748F-4F3F-93A6-32E4BCED4022}" type="presParOf" srcId="{F460B733-683F-4024-AA4D-ED4B7A4463BE}" destId="{9A9C9B05-FD70-4DA6-9EFE-BFFF1E825D0B}" srcOrd="1" destOrd="0" presId="urn:microsoft.com/office/officeart/2005/8/layout/orgChart1"/>
    <dgm:cxn modelId="{2BA91546-174C-4D8E-9C8E-D913268E2DC6}" type="presParOf" srcId="{C577D55D-96FD-4F7A-8D12-7C65C0721A6F}" destId="{C529FFDF-7ACD-4B82-86D4-3403B99E4047}" srcOrd="1" destOrd="0" presId="urn:microsoft.com/office/officeart/2005/8/layout/orgChart1"/>
    <dgm:cxn modelId="{D1CD967A-7356-4CF6-B025-124763D4CB28}" type="presParOf" srcId="{C577D55D-96FD-4F7A-8D12-7C65C0721A6F}" destId="{2A0AD87B-322C-47DB-A5A8-DA5BEB4B88A1}" srcOrd="2" destOrd="0" presId="urn:microsoft.com/office/officeart/2005/8/layout/orgChart1"/>
    <dgm:cxn modelId="{605458B1-BE5A-4947-8491-F16824E5585C}" type="presParOf" srcId="{2A0AD87B-322C-47DB-A5A8-DA5BEB4B88A1}" destId="{EF6B1AC7-FC5A-4444-B55B-D8784B4414CD}" srcOrd="0" destOrd="0" presId="urn:microsoft.com/office/officeart/2005/8/layout/orgChart1"/>
    <dgm:cxn modelId="{11DEBF40-0BB8-4E9B-82DB-A7B15FD94C88}" type="presParOf" srcId="{2A0AD87B-322C-47DB-A5A8-DA5BEB4B88A1}" destId="{C2A105C2-DFE7-4E69-8AE0-4C74DBC1A610}" srcOrd="1" destOrd="0" presId="urn:microsoft.com/office/officeart/2005/8/layout/orgChart1"/>
    <dgm:cxn modelId="{6E9D8791-5ED7-4289-80A6-77A8E6C71151}" type="presParOf" srcId="{C2A105C2-DFE7-4E69-8AE0-4C74DBC1A610}" destId="{22883BAE-A32C-43C1-9BD2-FACCBF42E937}" srcOrd="0" destOrd="0" presId="urn:microsoft.com/office/officeart/2005/8/layout/orgChart1"/>
    <dgm:cxn modelId="{AFFE0D89-CEE9-4465-B4CD-E320BB03147B}" type="presParOf" srcId="{22883BAE-A32C-43C1-9BD2-FACCBF42E937}" destId="{D88FFE20-C3EC-454D-9778-6BC623B10877}" srcOrd="0" destOrd="0" presId="urn:microsoft.com/office/officeart/2005/8/layout/orgChart1"/>
    <dgm:cxn modelId="{894FC7E8-7CAA-4C14-AF58-1EF0899A3D76}" type="presParOf" srcId="{22883BAE-A32C-43C1-9BD2-FACCBF42E937}" destId="{D03603C8-C706-4543-A0C5-64B4C64306B2}" srcOrd="1" destOrd="0" presId="urn:microsoft.com/office/officeart/2005/8/layout/orgChart1"/>
    <dgm:cxn modelId="{C6A7FF58-0CCD-4C2A-B2DF-3BCE52FC2FD7}" type="presParOf" srcId="{C2A105C2-DFE7-4E69-8AE0-4C74DBC1A610}" destId="{55A7A066-80C5-4390-992C-840FA0773FD9}" srcOrd="1" destOrd="0" presId="urn:microsoft.com/office/officeart/2005/8/layout/orgChart1"/>
    <dgm:cxn modelId="{BC944707-3F89-47AD-9C36-94DA859CDB4C}" type="presParOf" srcId="{C2A105C2-DFE7-4E69-8AE0-4C74DBC1A610}" destId="{4E844EC2-BA6B-492C-B293-0A0605D6CA6A}" srcOrd="2" destOrd="0" presId="urn:microsoft.com/office/officeart/2005/8/layout/orgChart1"/>
    <dgm:cxn modelId="{75C37E33-7972-4AEF-8AB5-49C5F1302C99}" type="presParOf" srcId="{2A0AD87B-322C-47DB-A5A8-DA5BEB4B88A1}" destId="{CB9E2ACF-34B4-4971-A896-29A9969922AF}" srcOrd="2" destOrd="0" presId="urn:microsoft.com/office/officeart/2005/8/layout/orgChart1"/>
    <dgm:cxn modelId="{5B956378-7A50-414E-B9A1-1BD0CB4B3742}" type="presParOf" srcId="{2A0AD87B-322C-47DB-A5A8-DA5BEB4B88A1}" destId="{0DB1B24A-9144-4D15-8DFB-E27FC94D649B}" srcOrd="3" destOrd="0" presId="urn:microsoft.com/office/officeart/2005/8/layout/orgChart1"/>
    <dgm:cxn modelId="{38BB7D7B-9A03-4597-8706-6946573A2B95}" type="presParOf" srcId="{0DB1B24A-9144-4D15-8DFB-E27FC94D649B}" destId="{981EA668-9F37-4342-BF52-5207489806CB}" srcOrd="0" destOrd="0" presId="urn:microsoft.com/office/officeart/2005/8/layout/orgChart1"/>
    <dgm:cxn modelId="{9F77A2B6-0C79-4599-9277-70825F3603FD}" type="presParOf" srcId="{981EA668-9F37-4342-BF52-5207489806CB}" destId="{688988E9-4221-4E71-8709-826CCBA20782}" srcOrd="0" destOrd="0" presId="urn:microsoft.com/office/officeart/2005/8/layout/orgChart1"/>
    <dgm:cxn modelId="{E12EE1AB-9EFF-45D4-8F3D-0F400F2A7A3D}" type="presParOf" srcId="{981EA668-9F37-4342-BF52-5207489806CB}" destId="{5D867428-2A1D-483B-A898-D0AAE854998F}" srcOrd="1" destOrd="0" presId="urn:microsoft.com/office/officeart/2005/8/layout/orgChart1"/>
    <dgm:cxn modelId="{8751FF67-7F8F-47E5-ADDD-304C00C83E3F}" type="presParOf" srcId="{0DB1B24A-9144-4D15-8DFB-E27FC94D649B}" destId="{9CE10E43-FF44-4958-908B-D7AF8C7F8F47}" srcOrd="1" destOrd="0" presId="urn:microsoft.com/office/officeart/2005/8/layout/orgChart1"/>
    <dgm:cxn modelId="{FEF3031C-815C-4BA3-A139-9EF82BF5FFCA}" type="presParOf" srcId="{0DB1B24A-9144-4D15-8DFB-E27FC94D649B}" destId="{09DB8499-B60D-4115-8D22-BDD7187E2056}" srcOrd="2" destOrd="0" presId="urn:microsoft.com/office/officeart/2005/8/layout/orgChart1"/>
    <dgm:cxn modelId="{FBEC926B-92F4-4092-9FA2-FD88000A8AD1}" type="presParOf" srcId="{D4ECD0B1-E648-4C8E-A5C6-213E92757944}" destId="{68B4E21C-A47E-47F9-8DD3-D99B39971689}" srcOrd="2" destOrd="0" presId="urn:microsoft.com/office/officeart/2005/8/layout/orgChart1"/>
    <dgm:cxn modelId="{8A1F75F1-C87C-4E6C-BA3A-6C7E6C46C518}" type="presParOf" srcId="{68B4E21C-A47E-47F9-8DD3-D99B39971689}" destId="{2EEF7300-2CB2-4746-9D30-9672E7FDB889}" srcOrd="0" destOrd="0" presId="urn:microsoft.com/office/officeart/2005/8/layout/orgChart1"/>
    <dgm:cxn modelId="{EF9FBA4D-4359-4584-BB6D-15D020CF3A95}" type="presParOf" srcId="{68B4E21C-A47E-47F9-8DD3-D99B39971689}" destId="{A153941B-F8E4-4533-A96D-65009A2D1532}" srcOrd="1" destOrd="0" presId="urn:microsoft.com/office/officeart/2005/8/layout/orgChart1"/>
    <dgm:cxn modelId="{C54DFBBE-221C-4386-95B9-6DBF7E6082CE}" type="presParOf" srcId="{A153941B-F8E4-4533-A96D-65009A2D1532}" destId="{A3C83CD3-3FFC-4541-88AE-CD03C218881C}" srcOrd="0" destOrd="0" presId="urn:microsoft.com/office/officeart/2005/8/layout/orgChart1"/>
    <dgm:cxn modelId="{80D1C8A8-0070-4EBA-B7C5-B82A7708AC03}" type="presParOf" srcId="{A3C83CD3-3FFC-4541-88AE-CD03C218881C}" destId="{956ADE31-0F40-4347-A7D3-85ED9123601D}" srcOrd="0" destOrd="0" presId="urn:microsoft.com/office/officeart/2005/8/layout/orgChart1"/>
    <dgm:cxn modelId="{96B0362A-F0A0-4633-A02C-4BB91B5724B5}" type="presParOf" srcId="{A3C83CD3-3FFC-4541-88AE-CD03C218881C}" destId="{3878BEDE-C56F-4575-920C-ED62D60882CE}" srcOrd="1" destOrd="0" presId="urn:microsoft.com/office/officeart/2005/8/layout/orgChart1"/>
    <dgm:cxn modelId="{D099A222-0B71-4363-BC6F-B2BEA9D21E8D}" type="presParOf" srcId="{A153941B-F8E4-4533-A96D-65009A2D1532}" destId="{6AE4840B-4B2C-4262-9D5B-65B0DEDC59D3}" srcOrd="1" destOrd="0" presId="urn:microsoft.com/office/officeart/2005/8/layout/orgChart1"/>
    <dgm:cxn modelId="{D9C089A7-76A9-4A1D-9CA3-16D426527941}" type="presParOf" srcId="{A153941B-F8E4-4533-A96D-65009A2D1532}" destId="{55E44C17-D19C-4F72-B99D-A9CC045ECC04}" srcOrd="2" destOrd="0" presId="urn:microsoft.com/office/officeart/2005/8/layout/orgChart1"/>
    <dgm:cxn modelId="{40FA8C17-C13E-4642-869E-2969C12764DA}" type="presParOf" srcId="{68B4E21C-A47E-47F9-8DD3-D99B39971689}" destId="{799F3130-6DE3-4EB2-BDF5-96135C36A1DB}" srcOrd="2" destOrd="0" presId="urn:microsoft.com/office/officeart/2005/8/layout/orgChart1"/>
    <dgm:cxn modelId="{710EB4A7-F0D3-4B1A-B0D6-66AC3CDD55C8}" type="presParOf" srcId="{68B4E21C-A47E-47F9-8DD3-D99B39971689}" destId="{DCA91F24-2635-4E7F-AFC3-2E56F706493D}" srcOrd="3" destOrd="0" presId="urn:microsoft.com/office/officeart/2005/8/layout/orgChart1"/>
    <dgm:cxn modelId="{DAEE9560-7D39-4BE9-9139-695249B5FC92}" type="presParOf" srcId="{DCA91F24-2635-4E7F-AFC3-2E56F706493D}" destId="{772FEE06-755A-4072-B5BA-BCF9A1C66336}" srcOrd="0" destOrd="0" presId="urn:microsoft.com/office/officeart/2005/8/layout/orgChart1"/>
    <dgm:cxn modelId="{A2BF6011-1E57-4D51-A1D7-5372C68C54A8}" type="presParOf" srcId="{772FEE06-755A-4072-B5BA-BCF9A1C66336}" destId="{6AEB9762-150D-4DBF-B827-2971AA525419}" srcOrd="0" destOrd="0" presId="urn:microsoft.com/office/officeart/2005/8/layout/orgChart1"/>
    <dgm:cxn modelId="{D626F9B6-ED56-4DF6-8FAD-C71B9662F230}" type="presParOf" srcId="{772FEE06-755A-4072-B5BA-BCF9A1C66336}" destId="{7656BAE7-D762-4DE3-B83A-0B0268B7DFD7}" srcOrd="1" destOrd="0" presId="urn:microsoft.com/office/officeart/2005/8/layout/orgChart1"/>
    <dgm:cxn modelId="{25403018-00A1-4DC2-A4CE-A4A875C6BBD1}" type="presParOf" srcId="{DCA91F24-2635-4E7F-AFC3-2E56F706493D}" destId="{6F4B83F9-BD25-4AED-A7B1-64FDE01AC9C7}" srcOrd="1" destOrd="0" presId="urn:microsoft.com/office/officeart/2005/8/layout/orgChart1"/>
    <dgm:cxn modelId="{4BD19CD1-0C1B-4EE9-9868-EB87AD382665}" type="presParOf" srcId="{DCA91F24-2635-4E7F-AFC3-2E56F706493D}" destId="{AD5BB72B-29C4-40C0-BFA2-D0125BE7BDE2}" srcOrd="2" destOrd="0" presId="urn:microsoft.com/office/officeart/2005/8/layout/orgChart1"/>
    <dgm:cxn modelId="{2D22D512-DFE2-4BAA-A70C-02DAE62DD9FF}" type="presParOf" srcId="{68B4E21C-A47E-47F9-8DD3-D99B39971689}" destId="{B868BF66-2DF6-4EC6-AB00-22E30647908D}" srcOrd="4" destOrd="0" presId="urn:microsoft.com/office/officeart/2005/8/layout/orgChart1"/>
    <dgm:cxn modelId="{B81E71B3-5258-4AF2-9449-99C4306CB258}" type="presParOf" srcId="{68B4E21C-A47E-47F9-8DD3-D99B39971689}" destId="{83A02874-24AE-43E4-97FE-B36C95BD0215}" srcOrd="5" destOrd="0" presId="urn:microsoft.com/office/officeart/2005/8/layout/orgChart1"/>
    <dgm:cxn modelId="{21B3FFAB-7650-45B6-A04C-B587AF56FD79}" type="presParOf" srcId="{83A02874-24AE-43E4-97FE-B36C95BD0215}" destId="{C79E8750-A8BA-4D05-AF72-A0A7F08819B3}" srcOrd="0" destOrd="0" presId="urn:microsoft.com/office/officeart/2005/8/layout/orgChart1"/>
    <dgm:cxn modelId="{E55B9816-459C-4981-A476-94F763779CBF}" type="presParOf" srcId="{C79E8750-A8BA-4D05-AF72-A0A7F08819B3}" destId="{D8082302-0AF3-42B7-92FD-02E21B773385}" srcOrd="0" destOrd="0" presId="urn:microsoft.com/office/officeart/2005/8/layout/orgChart1"/>
    <dgm:cxn modelId="{7994F0DA-F390-4602-9FF3-22AA711136B3}" type="presParOf" srcId="{C79E8750-A8BA-4D05-AF72-A0A7F08819B3}" destId="{2DB79529-12F9-45E8-9090-822DD0674923}" srcOrd="1" destOrd="0" presId="urn:microsoft.com/office/officeart/2005/8/layout/orgChart1"/>
    <dgm:cxn modelId="{740B7EF1-090F-4F9B-A077-83DD2D3CC1AE}" type="presParOf" srcId="{83A02874-24AE-43E4-97FE-B36C95BD0215}" destId="{C909C140-C6E7-405F-BBF1-45333B54CC14}" srcOrd="1" destOrd="0" presId="urn:microsoft.com/office/officeart/2005/8/layout/orgChart1"/>
    <dgm:cxn modelId="{B3C978C4-2D6A-4E7E-B6F8-47B3CDD1F739}" type="presParOf" srcId="{83A02874-24AE-43E4-97FE-B36C95BD0215}" destId="{82C08857-BAC8-4D1F-8D88-439BF06357E0}" srcOrd="2" destOrd="0" presId="urn:microsoft.com/office/officeart/2005/8/layout/orgChart1"/>
    <dgm:cxn modelId="{D2DF9102-9E8F-4B70-8DDB-55E7A14685FB}" type="presParOf" srcId="{82C08857-BAC8-4D1F-8D88-439BF06357E0}" destId="{93FD7546-AD91-4793-94AC-2D0296B3F46D}" srcOrd="0" destOrd="0" presId="urn:microsoft.com/office/officeart/2005/8/layout/orgChart1"/>
    <dgm:cxn modelId="{EBDFBEAF-21FE-4A6C-B499-3C101F708DE0}" type="presParOf" srcId="{82C08857-BAC8-4D1F-8D88-439BF06357E0}" destId="{AAE1BC75-A479-401C-9DDA-E68ADC942398}" srcOrd="1" destOrd="0" presId="urn:microsoft.com/office/officeart/2005/8/layout/orgChart1"/>
    <dgm:cxn modelId="{B7F47B0B-53B5-4585-8ADA-7E23D50D8212}" type="presParOf" srcId="{AAE1BC75-A479-401C-9DDA-E68ADC942398}" destId="{3365A113-47C8-4294-A35D-76827CDC77E9}" srcOrd="0" destOrd="0" presId="urn:microsoft.com/office/officeart/2005/8/layout/orgChart1"/>
    <dgm:cxn modelId="{5C5501C5-9B84-467E-9146-F543A218CCAE}" type="presParOf" srcId="{3365A113-47C8-4294-A35D-76827CDC77E9}" destId="{5B5F013F-8081-420C-A03C-A1B2C12D51E7}" srcOrd="0" destOrd="0" presId="urn:microsoft.com/office/officeart/2005/8/layout/orgChart1"/>
    <dgm:cxn modelId="{132E349E-DF57-43C6-895A-E7B633F0FB75}" type="presParOf" srcId="{3365A113-47C8-4294-A35D-76827CDC77E9}" destId="{91A99063-CB5E-4018-B3C5-ABA934947947}" srcOrd="1" destOrd="0" presId="urn:microsoft.com/office/officeart/2005/8/layout/orgChart1"/>
    <dgm:cxn modelId="{0EC804D8-192F-42B4-9827-F6601479FE5E}" type="presParOf" srcId="{AAE1BC75-A479-401C-9DDA-E68ADC942398}" destId="{ACF17154-CF40-4AC6-8D70-B4169D7CE6C5}" srcOrd="1" destOrd="0" presId="urn:microsoft.com/office/officeart/2005/8/layout/orgChart1"/>
    <dgm:cxn modelId="{771B7965-10F9-439E-ABAA-51E4735F2DB4}" type="presParOf" srcId="{AAE1BC75-A479-401C-9DDA-E68ADC942398}" destId="{E33C342A-B42E-4484-9487-D19C2B050F5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88CC41C-D246-4337-95A7-84F7B8750C29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DD50F33-9552-468C-8D86-102D33721681}" type="asst">
      <dgm:prSet phldrT="[Texto]" custT="1"/>
      <dgm:spPr/>
      <dgm:t>
        <a:bodyPr/>
        <a:lstStyle/>
        <a:p>
          <a:r>
            <a:rPr lang="es-ES" sz="1200" dirty="0">
              <a:latin typeface="+mn-lt"/>
            </a:rPr>
            <a:t>.</a:t>
          </a:r>
        </a:p>
      </dgm:t>
    </dgm:pt>
    <dgm:pt modelId="{562D015B-804A-4873-A420-D7E7E4F1AD8C}" type="parTrans" cxnId="{5EC43FD6-B667-4EAA-B85E-B7E12D5B7B81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12B591D8-34DB-40B6-8426-8692406764AB}" type="sibTrans" cxnId="{5EC43FD6-B667-4EAA-B85E-B7E12D5B7B81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526560E4-5380-474F-8F14-53858240EF0A}">
      <dgm:prSet phldrT="[Texto]" custT="1"/>
      <dgm:spPr/>
      <dgm:t>
        <a:bodyPr/>
        <a:lstStyle/>
        <a:p>
          <a:r>
            <a:rPr lang="es-ES" sz="1200" dirty="0">
              <a:latin typeface="+mn-lt"/>
            </a:rPr>
            <a:t>Jefe(a) de Mantenimiento </a:t>
          </a:r>
        </a:p>
      </dgm:t>
    </dgm:pt>
    <dgm:pt modelId="{26C2D0A7-C59B-40A0-8C2C-C02D60FC46AC}" type="parTrans" cxnId="{82E22F41-0102-4037-AB9E-CA3CDF797AB7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A23CFF31-A4BD-4DEC-ABA2-CEE90F578DD9}" type="sibTrans" cxnId="{82E22F41-0102-4037-AB9E-CA3CDF797AB7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0306C431-3D90-4399-95EC-FD66CFD1D0F9}">
      <dgm:prSet phldrT="[Texto]" custT="1"/>
      <dgm:spPr/>
      <dgm:t>
        <a:bodyPr/>
        <a:lstStyle/>
        <a:p>
          <a:r>
            <a:rPr lang="es-ES" sz="1200" dirty="0">
              <a:latin typeface="+mn-lt"/>
            </a:rPr>
            <a:t>Director (a) General</a:t>
          </a:r>
        </a:p>
      </dgm:t>
    </dgm:pt>
    <dgm:pt modelId="{9C0E9387-01EB-4319-A7B7-93920CD306DD}" type="sibTrans" cxnId="{A2836683-3BAE-4C24-9F89-532CA137092C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C91C8343-18F8-49F8-92FB-EC78F84668DA}" type="parTrans" cxnId="{A2836683-3BAE-4C24-9F89-532CA137092C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31D9E308-FD56-468A-BDC3-AF409098C390}" type="asst">
      <dgm:prSet custT="1"/>
      <dgm:spPr/>
      <dgm:t>
        <a:bodyPr/>
        <a:lstStyle/>
        <a:p>
          <a:r>
            <a:rPr lang="es-ES" sz="1200" dirty="0">
              <a:latin typeface="+mn-lt"/>
            </a:rPr>
            <a:t>Coordinador (a) Administrativo (a) </a:t>
          </a:r>
        </a:p>
      </dgm:t>
    </dgm:pt>
    <dgm:pt modelId="{5AA948D4-6FBA-4E53-839A-9CF4E2C31CA4}" type="sibTrans" cxnId="{ABAE4A97-A2A0-40F7-A94D-308E85F7AAA4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F0900824-E2E6-4B40-88CF-228785F8A1A8}" type="parTrans" cxnId="{ABAE4A97-A2A0-40F7-A94D-308E85F7AAA4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5B44D679-07EA-4AF1-8282-6BE3105ACCC5}" type="asst">
      <dgm:prSet custT="1"/>
      <dgm:spPr/>
      <dgm:t>
        <a:bodyPr/>
        <a:lstStyle/>
        <a:p>
          <a:r>
            <a:rPr lang="es-ES" sz="1200" dirty="0">
              <a:latin typeface="+mn-lt"/>
            </a:rPr>
            <a:t>Asistente </a:t>
          </a:r>
        </a:p>
      </dgm:t>
    </dgm:pt>
    <dgm:pt modelId="{BF11AB21-6C2C-4A72-97DB-C8DABADB75BE}" type="sibTrans" cxnId="{51CE3A54-2737-42C4-8A58-60373BDBF4FA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3F7EAEBE-1447-42AB-96B5-A7A2F19E13D8}" type="parTrans" cxnId="{51CE3A54-2737-42C4-8A58-60373BDBF4FA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7F480824-822A-40EA-BCE1-7BE0B60EE843}" type="asst">
      <dgm:prSet custT="1"/>
      <dgm:spPr/>
      <dgm:t>
        <a:bodyPr/>
        <a:lstStyle/>
        <a:p>
          <a:r>
            <a:rPr lang="es-ES" sz="1200" dirty="0">
              <a:latin typeface="+mn-lt"/>
            </a:rPr>
            <a:t>Choferes </a:t>
          </a:r>
        </a:p>
      </dgm:t>
    </dgm:pt>
    <dgm:pt modelId="{7072C8B5-6CB2-4E81-ACF1-6671C3925FE6}" type="sibTrans" cxnId="{7CB279BD-2C45-41AF-A623-0B0FD5E6C859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AC95F68D-C990-489A-B1F5-60C1EB8A96E5}" type="parTrans" cxnId="{7CB279BD-2C45-41AF-A623-0B0FD5E6C859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250DFEDB-2ECE-47F5-8AD5-65F43BAB82FB}">
      <dgm:prSet phldrT="[Texto]" custT="1"/>
      <dgm:spPr/>
      <dgm:t>
        <a:bodyPr/>
        <a:lstStyle/>
        <a:p>
          <a:r>
            <a:rPr lang="es-ES" sz="1200" dirty="0">
              <a:latin typeface="+mn-lt"/>
            </a:rPr>
            <a:t>Responsable de Área de RH </a:t>
          </a:r>
        </a:p>
      </dgm:t>
    </dgm:pt>
    <dgm:pt modelId="{DABFA2F7-4F05-44E4-9784-C143937D6EBA}" type="sibTrans" cxnId="{0C994FAA-8A44-4AF3-9993-0E04CDB48879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AE899BDE-C011-400C-B121-0ACEB4E5046A}" type="parTrans" cxnId="{0C994FAA-8A44-4AF3-9993-0E04CDB48879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C4D42090-4336-4BDB-83A8-F8036493172D}">
      <dgm:prSet phldrT="[Texto]" custT="1"/>
      <dgm:spPr/>
      <dgm:t>
        <a:bodyPr/>
        <a:lstStyle/>
        <a:p>
          <a:r>
            <a:rPr lang="es-ES" sz="1200" dirty="0">
              <a:latin typeface="+mn-lt"/>
            </a:rPr>
            <a:t>Encargado Informática </a:t>
          </a:r>
        </a:p>
      </dgm:t>
    </dgm:pt>
    <dgm:pt modelId="{218A8022-735D-4495-9044-0370B4A67725}" type="sibTrans" cxnId="{5F38FE9C-69DC-4870-8F72-F5E03A31A1F5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6D5D90F1-9B1C-4773-BB6F-0A324D34F352}" type="parTrans" cxnId="{5F38FE9C-69DC-4870-8F72-F5E03A31A1F5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77D6602C-D15C-4956-AF81-8C1D501E002D}" type="asst">
      <dgm:prSet custT="1"/>
      <dgm:spPr/>
      <dgm:t>
        <a:bodyPr/>
        <a:lstStyle/>
        <a:p>
          <a:r>
            <a:rPr lang="es-ES" sz="1200" dirty="0">
              <a:latin typeface="+mn-lt"/>
            </a:rPr>
            <a:t>Supervisor </a:t>
          </a:r>
        </a:p>
      </dgm:t>
    </dgm:pt>
    <dgm:pt modelId="{6B99223E-CD1F-4B34-88E4-B6A180AFE738}" type="parTrans" cxnId="{CAF89A67-D9E8-44C1-862B-B629FAE82EE2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02B9AA28-B24B-44E8-944A-B1D84EA4ACC4}" type="sibTrans" cxnId="{CAF89A67-D9E8-44C1-862B-B629FAE82EE2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2DAC6976-F16F-4827-8B91-6E2518FEC0D0}" type="asst">
      <dgm:prSet custT="1"/>
      <dgm:spPr/>
      <dgm:t>
        <a:bodyPr/>
        <a:lstStyle/>
        <a:p>
          <a:r>
            <a:rPr lang="es-ES" sz="1200" dirty="0">
              <a:latin typeface="+mn-lt"/>
            </a:rPr>
            <a:t>Auxiliares </a:t>
          </a:r>
        </a:p>
      </dgm:t>
    </dgm:pt>
    <dgm:pt modelId="{032AA27F-ADCF-4D54-8ABA-894E9D68D159}" type="parTrans" cxnId="{41C3C92C-3025-478C-A911-09190B3EFCC5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D866E66B-07A4-4E4E-84FA-3762AD9CD93D}" type="sibTrans" cxnId="{41C3C92C-3025-478C-A911-09190B3EFCC5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251D48CC-12B9-4A1C-A236-B01302EBC9CC}" type="asst">
      <dgm:prSet custT="1"/>
      <dgm:spPr/>
      <dgm:t>
        <a:bodyPr/>
        <a:lstStyle/>
        <a:p>
          <a:r>
            <a:rPr lang="es-ES" sz="1200" dirty="0">
              <a:latin typeface="+mn-lt"/>
            </a:rPr>
            <a:t>Encargado de </a:t>
          </a:r>
          <a:r>
            <a:rPr lang="es-ES" sz="1200" dirty="0" err="1">
              <a:latin typeface="+mn-lt"/>
            </a:rPr>
            <a:t>Mtto</a:t>
          </a:r>
          <a:r>
            <a:rPr lang="es-ES" sz="1200" dirty="0">
              <a:latin typeface="+mn-lt"/>
            </a:rPr>
            <a:t>. </a:t>
          </a:r>
        </a:p>
      </dgm:t>
    </dgm:pt>
    <dgm:pt modelId="{42FF11F4-9B40-410B-AAF0-132DD2709F92}" type="parTrans" cxnId="{710738EC-C077-44EC-8044-48BFB69C7DCA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B2E08949-90F0-4A7D-90D0-A90F200984F1}" type="sibTrans" cxnId="{710738EC-C077-44EC-8044-48BFB69C7DCA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DA0A592A-ED98-43B5-BB16-1A70DD406582}" type="asst">
      <dgm:prSet custT="1"/>
      <dgm:spPr/>
      <dgm:t>
        <a:bodyPr/>
        <a:lstStyle/>
        <a:p>
          <a:r>
            <a:rPr lang="es-ES" sz="1200" dirty="0">
              <a:latin typeface="+mn-lt"/>
            </a:rPr>
            <a:t>Electricista </a:t>
          </a:r>
        </a:p>
      </dgm:t>
    </dgm:pt>
    <dgm:pt modelId="{A3DF9DCE-88C4-40CC-A96C-E0547BD400C2}" type="parTrans" cxnId="{506B6EDA-72E4-4BF5-80FF-31E544A0A6D7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A9EAC2ED-C43C-44DD-AD36-9E372D7A2020}" type="sibTrans" cxnId="{506B6EDA-72E4-4BF5-80FF-31E544A0A6D7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D5A0F90D-1475-44F5-9F55-DCBD0F978855}" type="asst">
      <dgm:prSet custT="1"/>
      <dgm:spPr/>
      <dgm:t>
        <a:bodyPr/>
        <a:lstStyle/>
        <a:p>
          <a:r>
            <a:rPr lang="es-ES" sz="1200" dirty="0">
              <a:latin typeface="+mn-lt"/>
            </a:rPr>
            <a:t>Chofer </a:t>
          </a:r>
        </a:p>
      </dgm:t>
    </dgm:pt>
    <dgm:pt modelId="{99F7B9E6-9C9C-4036-B8E0-1955F17FE27D}" type="parTrans" cxnId="{FFA9AB09-5D57-442F-96AB-D595F07E89A5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ECB1751D-86A6-4131-971F-000D44EF0E54}" type="sibTrans" cxnId="{FFA9AB09-5D57-442F-96AB-D595F07E89A5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D1321662-B7CD-4B19-A02B-3F7D3EC77068}" type="asst">
      <dgm:prSet custT="1"/>
      <dgm:spPr/>
      <dgm:t>
        <a:bodyPr/>
        <a:lstStyle/>
        <a:p>
          <a:r>
            <a:rPr lang="es-ES" sz="1200" dirty="0">
              <a:latin typeface="+mn-lt"/>
            </a:rPr>
            <a:t>Técnicos de </a:t>
          </a:r>
          <a:r>
            <a:rPr lang="es-ES" sz="1200" dirty="0" err="1">
              <a:latin typeface="+mn-lt"/>
            </a:rPr>
            <a:t>Mtto</a:t>
          </a:r>
          <a:r>
            <a:rPr lang="es-ES" sz="1200" dirty="0">
              <a:latin typeface="+mn-lt"/>
            </a:rPr>
            <a:t>    </a:t>
          </a:r>
        </a:p>
      </dgm:t>
    </dgm:pt>
    <dgm:pt modelId="{281C415C-ECE5-4780-A4B9-C5B99EC51024}" type="parTrans" cxnId="{8C503F01-32C7-49DC-8A97-2152179D06D4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B711BBDA-A8BE-4F17-A1F7-F10030104D9B}" type="sibTrans" cxnId="{8C503F01-32C7-49DC-8A97-2152179D06D4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EDCB8604-DABD-439D-B6D6-5868F027A84E}" type="asst">
      <dgm:prSet custT="1"/>
      <dgm:spPr/>
      <dgm:t>
        <a:bodyPr/>
        <a:lstStyle/>
        <a:p>
          <a:r>
            <a:rPr lang="es-ES" sz="1200" dirty="0">
              <a:latin typeface="+mn-lt"/>
            </a:rPr>
            <a:t>Auxiliar </a:t>
          </a:r>
        </a:p>
      </dgm:t>
    </dgm:pt>
    <dgm:pt modelId="{9639AFD7-3A57-4E3C-924B-111968A50CCF}" type="parTrans" cxnId="{BE72F7D2-A145-4B35-BBB8-216FE5F626A9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12C7540C-30E1-4254-85E7-0B52C7E7F913}" type="sibTrans" cxnId="{BE72F7D2-A145-4B35-BBB8-216FE5F626A9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9FA6AD09-6E0C-4B8D-B8B7-57D068026977}" type="asst">
      <dgm:prSet custT="1"/>
      <dgm:spPr/>
      <dgm:t>
        <a:bodyPr/>
        <a:lstStyle/>
        <a:p>
          <a:r>
            <a:rPr lang="es-ES" sz="1200" dirty="0">
              <a:latin typeface="+mn-lt"/>
            </a:rPr>
            <a:t>Intendentes  </a:t>
          </a:r>
        </a:p>
      </dgm:t>
    </dgm:pt>
    <dgm:pt modelId="{998A7E4A-881E-4FA8-AC59-8151D676FE60}" type="parTrans" cxnId="{8E4A8895-5E78-4343-9D4F-05A51A449E01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52416C29-94F6-46B4-A9B2-33C00D829412}" type="sibTrans" cxnId="{8E4A8895-5E78-4343-9D4F-05A51A449E01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4524CD28-99D2-4C2D-81E1-8DECE4193B31}">
      <dgm:prSet custT="1"/>
      <dgm:spPr/>
      <dgm:t>
        <a:bodyPr/>
        <a:lstStyle/>
        <a:p>
          <a:r>
            <a:rPr lang="es-ES" sz="1200" dirty="0">
              <a:latin typeface="+mn-lt"/>
            </a:rPr>
            <a:t>Responsable Área Control Vehicular </a:t>
          </a:r>
        </a:p>
      </dgm:t>
    </dgm:pt>
    <dgm:pt modelId="{88742AB7-A8DA-46DA-B5C5-FC04572C26FF}" type="parTrans" cxnId="{5851F5B8-5E16-4274-A441-729A4569CA80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098AB81C-8C69-410A-BFD9-F2BCA444144A}" type="sibTrans" cxnId="{5851F5B8-5E16-4274-A441-729A4569CA80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50D3D538-EFE6-4604-989C-F10BE875667D}" type="asst">
      <dgm:prSet custT="1"/>
      <dgm:spPr/>
      <dgm:t>
        <a:bodyPr/>
        <a:lstStyle/>
        <a:p>
          <a:r>
            <a:rPr lang="es-ES" sz="1200" dirty="0">
              <a:latin typeface="+mn-lt"/>
            </a:rPr>
            <a:t>Auxiliar </a:t>
          </a:r>
        </a:p>
      </dgm:t>
    </dgm:pt>
    <dgm:pt modelId="{295B30A1-7675-4101-96AF-CCFBA225F27C}" type="parTrans" cxnId="{CFF4508A-D5DE-4036-BCD3-3DF80F205AAD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7476789A-BD5F-499D-B8E5-3B5F9FA057E2}" type="sibTrans" cxnId="{CFF4508A-D5DE-4036-BCD3-3DF80F205AAD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CA67AB4E-F34C-41C2-867E-F5A11B958536}">
      <dgm:prSet custT="1"/>
      <dgm:spPr/>
      <dgm:t>
        <a:bodyPr/>
        <a:lstStyle/>
        <a:p>
          <a:r>
            <a:rPr lang="es-ES" sz="1200" dirty="0">
              <a:latin typeface="+mn-lt"/>
            </a:rPr>
            <a:t>Encargado Almacén </a:t>
          </a:r>
        </a:p>
      </dgm:t>
    </dgm:pt>
    <dgm:pt modelId="{3E68D058-8798-4543-BF37-4F0A42D378A4}" type="parTrans" cxnId="{EEC4D139-C39A-402E-B666-B36D7BB2A261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DE942244-ECE7-45AC-A355-281904080AD8}" type="sibTrans" cxnId="{EEC4D139-C39A-402E-B666-B36D7BB2A261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CB5762D8-3E0C-498C-A28E-7D2A979D77FC}" type="asst">
      <dgm:prSet custT="1"/>
      <dgm:spPr/>
      <dgm:t>
        <a:bodyPr/>
        <a:lstStyle/>
        <a:p>
          <a:r>
            <a:rPr lang="es-ES" sz="1200" dirty="0">
              <a:latin typeface="+mn-lt"/>
            </a:rPr>
            <a:t>Ayudante General </a:t>
          </a:r>
        </a:p>
      </dgm:t>
    </dgm:pt>
    <dgm:pt modelId="{79B587A7-591E-4951-974C-49AE879D54F3}" type="parTrans" cxnId="{EC923682-A231-4249-9C0F-109023510ECC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02D5F583-2CDF-4724-8C57-0BDA00A8DBBC}" type="sibTrans" cxnId="{EC923682-A231-4249-9C0F-109023510ECC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CF983F01-5E9A-4F8B-9AD3-B573F90A12BD}" type="asst">
      <dgm:prSet custT="1"/>
      <dgm:spPr/>
      <dgm:t>
        <a:bodyPr/>
        <a:lstStyle/>
        <a:p>
          <a:r>
            <a:rPr lang="es-ES" sz="1200" dirty="0">
              <a:latin typeface="+mn-lt"/>
            </a:rPr>
            <a:t>Auxiliares Administrativo (as) </a:t>
          </a:r>
        </a:p>
      </dgm:t>
    </dgm:pt>
    <dgm:pt modelId="{7D693B58-727F-41A9-BC8B-CE35B4A895D9}" type="parTrans" cxnId="{2F4E5853-6B61-4959-801B-04B50B208EB1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C3E09587-79B8-4FE0-98C3-EA38A0211D4E}" type="sibTrans" cxnId="{2F4E5853-6B61-4959-801B-04B50B208EB1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14357D37-7975-4344-8B76-4A11CD4B084F}" type="asst">
      <dgm:prSet custT="1"/>
      <dgm:spPr/>
      <dgm:t>
        <a:bodyPr/>
        <a:lstStyle/>
        <a:p>
          <a:r>
            <a:rPr lang="es-ES" sz="1200" dirty="0">
              <a:latin typeface="+mn-lt"/>
            </a:rPr>
            <a:t>Auxiliar </a:t>
          </a:r>
        </a:p>
      </dgm:t>
    </dgm:pt>
    <dgm:pt modelId="{28C665F4-10D1-4711-A8EC-EB78FB2CEA70}" type="parTrans" cxnId="{487C30F5-3C46-4AB6-A119-233DF30FE4EF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0A94F2D3-AEC5-40D5-83E6-1D4BAF54C144}" type="sibTrans" cxnId="{487C30F5-3C46-4AB6-A119-233DF30FE4EF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B1811CE8-5914-4948-A4AA-CB08D8A8D2B5}" type="asst">
      <dgm:prSet custT="1"/>
      <dgm:spPr/>
      <dgm:t>
        <a:bodyPr/>
        <a:lstStyle/>
        <a:p>
          <a:r>
            <a:rPr lang="es-ES" sz="1200" dirty="0">
              <a:latin typeface="+mn-lt"/>
            </a:rPr>
            <a:t>Auxiliar </a:t>
          </a:r>
        </a:p>
      </dgm:t>
    </dgm:pt>
    <dgm:pt modelId="{21DBD075-13CB-4D1E-9ED5-D5D68104E061}" type="parTrans" cxnId="{9CA56A78-6C59-4A82-8F98-139880F63089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E59367D8-A293-4347-9766-1A602B8C1420}" type="sibTrans" cxnId="{9CA56A78-6C59-4A82-8F98-139880F63089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54F6105A-6F43-4B0A-A380-6A286E6F1B6A}">
      <dgm:prSet custT="1"/>
      <dgm:spPr/>
      <dgm:t>
        <a:bodyPr/>
        <a:lstStyle/>
        <a:p>
          <a:r>
            <a:rPr lang="es-ES" sz="1200" dirty="0">
              <a:latin typeface="+mn-lt"/>
            </a:rPr>
            <a:t>Encargado (a) de Patrimonio </a:t>
          </a:r>
        </a:p>
      </dgm:t>
    </dgm:pt>
    <dgm:pt modelId="{465E8A20-8E89-40AD-9072-C4994EA5E7CF}" type="parTrans" cxnId="{15C7CE36-9B65-4C33-87E3-E8796E5AAFE2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8984D363-8C29-4B4A-9A89-8D5C397893BB}" type="sibTrans" cxnId="{15C7CE36-9B65-4C33-87E3-E8796E5AAFE2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0AA718B0-79BE-4E32-9C55-3E1E0F7131F6}" type="asst">
      <dgm:prSet custT="1"/>
      <dgm:spPr/>
      <dgm:t>
        <a:bodyPr/>
        <a:lstStyle/>
        <a:p>
          <a:r>
            <a:rPr lang="es-ES" sz="1200" dirty="0">
              <a:latin typeface="+mn-lt"/>
            </a:rPr>
            <a:t>Auxiliar </a:t>
          </a:r>
        </a:p>
      </dgm:t>
    </dgm:pt>
    <dgm:pt modelId="{7E19B988-1375-437B-B26C-0DE0578813B4}" type="parTrans" cxnId="{6C12AC06-37E7-4C49-8AA7-9E5B2D92330B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0C03A2A6-E961-4D50-B403-3CC36033BF9C}" type="sibTrans" cxnId="{6C12AC06-37E7-4C49-8AA7-9E5B2D92330B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7BF9DA46-7BC7-4E7E-87D1-D29F0E39B27F}" type="pres">
      <dgm:prSet presAssocID="{788CC41C-D246-4337-95A7-84F7B8750C2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F25E34FF-944C-4A55-9F1F-12A4B5A2BD09}" type="pres">
      <dgm:prSet presAssocID="{0306C431-3D90-4399-95EC-FD66CFD1D0F9}" presName="hierRoot1" presStyleCnt="0">
        <dgm:presLayoutVars>
          <dgm:hierBranch val="init"/>
        </dgm:presLayoutVars>
      </dgm:prSet>
      <dgm:spPr/>
    </dgm:pt>
    <dgm:pt modelId="{3593AC09-EF03-4638-B95C-0CF30B2CAF03}" type="pres">
      <dgm:prSet presAssocID="{0306C431-3D90-4399-95EC-FD66CFD1D0F9}" presName="rootComposite1" presStyleCnt="0"/>
      <dgm:spPr/>
    </dgm:pt>
    <dgm:pt modelId="{943C3BDD-B04A-46F0-82D9-EB57DE12B5DA}" type="pres">
      <dgm:prSet presAssocID="{0306C431-3D90-4399-95EC-FD66CFD1D0F9}" presName="rootText1" presStyleLbl="node0" presStyleIdx="0" presStyleCnt="1" custScaleX="189193" custLinFactNeighborX="-46000" custLinFactNeighborY="-1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CBB8C5D-1925-41CE-81DD-65BE298CB49A}" type="pres">
      <dgm:prSet presAssocID="{0306C431-3D90-4399-95EC-FD66CFD1D0F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5F30DC65-CEE7-48F4-B223-99269BFFF2C8}" type="pres">
      <dgm:prSet presAssocID="{0306C431-3D90-4399-95EC-FD66CFD1D0F9}" presName="hierChild2" presStyleCnt="0"/>
      <dgm:spPr/>
    </dgm:pt>
    <dgm:pt modelId="{22BA1119-81F8-4587-A893-2A0721661086}" type="pres">
      <dgm:prSet presAssocID="{26C2D0A7-C59B-40A0-8C2C-C02D60FC46AC}" presName="Name37" presStyleLbl="parChTrans1D2" presStyleIdx="0" presStyleCnt="7"/>
      <dgm:spPr/>
      <dgm:t>
        <a:bodyPr/>
        <a:lstStyle/>
        <a:p>
          <a:endParaRPr lang="es-ES"/>
        </a:p>
      </dgm:t>
    </dgm:pt>
    <dgm:pt modelId="{F057BE14-E02E-490F-984D-2417BC81D1D7}" type="pres">
      <dgm:prSet presAssocID="{526560E4-5380-474F-8F14-53858240EF0A}" presName="hierRoot2" presStyleCnt="0">
        <dgm:presLayoutVars>
          <dgm:hierBranch val="init"/>
        </dgm:presLayoutVars>
      </dgm:prSet>
      <dgm:spPr/>
    </dgm:pt>
    <dgm:pt modelId="{D86C8E39-41EB-4C52-B0C0-4F50EA682D22}" type="pres">
      <dgm:prSet presAssocID="{526560E4-5380-474F-8F14-53858240EF0A}" presName="rootComposite" presStyleCnt="0"/>
      <dgm:spPr/>
    </dgm:pt>
    <dgm:pt modelId="{32ECB663-5CE4-4B6A-9A1C-029871E34242}" type="pres">
      <dgm:prSet presAssocID="{526560E4-5380-474F-8F14-53858240EF0A}" presName="rootText" presStyleLbl="node2" presStyleIdx="0" presStyleCnt="6" custScaleX="162322" custScaleY="104746" custLinFactX="-90839" custLinFactNeighborX="-100000" custLinFactNeighborY="-1423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2B298E7-790B-463E-8F82-D65F2E7B9C11}" type="pres">
      <dgm:prSet presAssocID="{526560E4-5380-474F-8F14-53858240EF0A}" presName="rootConnector" presStyleLbl="node2" presStyleIdx="0" presStyleCnt="6"/>
      <dgm:spPr/>
      <dgm:t>
        <a:bodyPr/>
        <a:lstStyle/>
        <a:p>
          <a:endParaRPr lang="es-ES"/>
        </a:p>
      </dgm:t>
    </dgm:pt>
    <dgm:pt modelId="{EF8311DB-194B-4D82-AFAA-5668C1F584B4}" type="pres">
      <dgm:prSet presAssocID="{526560E4-5380-474F-8F14-53858240EF0A}" presName="hierChild4" presStyleCnt="0"/>
      <dgm:spPr/>
    </dgm:pt>
    <dgm:pt modelId="{AA7D7C59-D480-43D5-8355-20A9C5A5E353}" type="pres">
      <dgm:prSet presAssocID="{526560E4-5380-474F-8F14-53858240EF0A}" presName="hierChild5" presStyleCnt="0"/>
      <dgm:spPr/>
    </dgm:pt>
    <dgm:pt modelId="{7E23A935-96E1-43C7-8E89-2BB4E98D690F}" type="pres">
      <dgm:prSet presAssocID="{6B99223E-CD1F-4B34-88E4-B6A180AFE738}" presName="Name111" presStyleLbl="parChTrans1D3" presStyleIdx="0" presStyleCnt="13"/>
      <dgm:spPr/>
      <dgm:t>
        <a:bodyPr/>
        <a:lstStyle/>
        <a:p>
          <a:endParaRPr lang="es-ES"/>
        </a:p>
      </dgm:t>
    </dgm:pt>
    <dgm:pt modelId="{52B4CA77-37E4-4EBD-AE51-E971E9AC8D55}" type="pres">
      <dgm:prSet presAssocID="{77D6602C-D15C-4956-AF81-8C1D501E002D}" presName="hierRoot3" presStyleCnt="0">
        <dgm:presLayoutVars>
          <dgm:hierBranch val="init"/>
        </dgm:presLayoutVars>
      </dgm:prSet>
      <dgm:spPr/>
    </dgm:pt>
    <dgm:pt modelId="{69D24A75-75D8-458C-A180-4E5858E5D70E}" type="pres">
      <dgm:prSet presAssocID="{77D6602C-D15C-4956-AF81-8C1D501E002D}" presName="rootComposite3" presStyleCnt="0"/>
      <dgm:spPr/>
    </dgm:pt>
    <dgm:pt modelId="{0B4CD149-CBFC-473B-A059-987AF7CFB63A}" type="pres">
      <dgm:prSet presAssocID="{77D6602C-D15C-4956-AF81-8C1D501E002D}" presName="rootText3" presStyleLbl="asst2" presStyleIdx="0" presStyleCnt="12" custScaleY="76991" custLinFactNeighborX="93822" custLinFactNeighborY="-423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A5694E4-CD7A-42D0-96DE-9F0F44B409E4}" type="pres">
      <dgm:prSet presAssocID="{77D6602C-D15C-4956-AF81-8C1D501E002D}" presName="rootConnector3" presStyleLbl="asst2" presStyleIdx="0" presStyleCnt="12"/>
      <dgm:spPr/>
      <dgm:t>
        <a:bodyPr/>
        <a:lstStyle/>
        <a:p>
          <a:endParaRPr lang="es-ES"/>
        </a:p>
      </dgm:t>
    </dgm:pt>
    <dgm:pt modelId="{4A311277-F5E0-473D-968A-D494693272A9}" type="pres">
      <dgm:prSet presAssocID="{77D6602C-D15C-4956-AF81-8C1D501E002D}" presName="hierChild6" presStyleCnt="0"/>
      <dgm:spPr/>
    </dgm:pt>
    <dgm:pt modelId="{DC06825F-A428-4292-B99B-C4C27C4673FC}" type="pres">
      <dgm:prSet presAssocID="{77D6602C-D15C-4956-AF81-8C1D501E002D}" presName="hierChild7" presStyleCnt="0"/>
      <dgm:spPr/>
    </dgm:pt>
    <dgm:pt modelId="{6DFF30C0-4AEE-4FA9-A929-FA2BFD724F87}" type="pres">
      <dgm:prSet presAssocID="{032AA27F-ADCF-4D54-8ABA-894E9D68D159}" presName="Name111" presStyleLbl="parChTrans1D3" presStyleIdx="1" presStyleCnt="13"/>
      <dgm:spPr/>
      <dgm:t>
        <a:bodyPr/>
        <a:lstStyle/>
        <a:p>
          <a:endParaRPr lang="es-ES"/>
        </a:p>
      </dgm:t>
    </dgm:pt>
    <dgm:pt modelId="{629775FF-24D8-4D54-A0BE-D740EE50A77D}" type="pres">
      <dgm:prSet presAssocID="{2DAC6976-F16F-4827-8B91-6E2518FEC0D0}" presName="hierRoot3" presStyleCnt="0">
        <dgm:presLayoutVars>
          <dgm:hierBranch val="init"/>
        </dgm:presLayoutVars>
      </dgm:prSet>
      <dgm:spPr/>
    </dgm:pt>
    <dgm:pt modelId="{2377931A-2477-487B-BC49-B59E5A71861D}" type="pres">
      <dgm:prSet presAssocID="{2DAC6976-F16F-4827-8B91-6E2518FEC0D0}" presName="rootComposite3" presStyleCnt="0"/>
      <dgm:spPr/>
    </dgm:pt>
    <dgm:pt modelId="{2F5E31E3-51A8-479A-A492-E064CCE52CB7}" type="pres">
      <dgm:prSet presAssocID="{2DAC6976-F16F-4827-8B91-6E2518FEC0D0}" presName="rootText3" presStyleLbl="asst2" presStyleIdx="1" presStyleCnt="12" custScaleY="116217" custLinFactNeighborX="83034" custLinFactNeighborY="-4367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607758A-2427-4632-94B9-B28E5ECFF7AA}" type="pres">
      <dgm:prSet presAssocID="{2DAC6976-F16F-4827-8B91-6E2518FEC0D0}" presName="rootConnector3" presStyleLbl="asst2" presStyleIdx="1" presStyleCnt="12"/>
      <dgm:spPr/>
      <dgm:t>
        <a:bodyPr/>
        <a:lstStyle/>
        <a:p>
          <a:endParaRPr lang="es-ES"/>
        </a:p>
      </dgm:t>
    </dgm:pt>
    <dgm:pt modelId="{B3F0690C-C686-49C6-B23A-6F67F5D55BDB}" type="pres">
      <dgm:prSet presAssocID="{2DAC6976-F16F-4827-8B91-6E2518FEC0D0}" presName="hierChild6" presStyleCnt="0"/>
      <dgm:spPr/>
    </dgm:pt>
    <dgm:pt modelId="{8EAD3C05-98F4-479A-8C26-3B2F90654D32}" type="pres">
      <dgm:prSet presAssocID="{2DAC6976-F16F-4827-8B91-6E2518FEC0D0}" presName="hierChild7" presStyleCnt="0"/>
      <dgm:spPr/>
    </dgm:pt>
    <dgm:pt modelId="{ED644803-FE66-416D-A8D1-F5FEBE9EF5CF}" type="pres">
      <dgm:prSet presAssocID="{42FF11F4-9B40-410B-AAF0-132DD2709F92}" presName="Name111" presStyleLbl="parChTrans1D3" presStyleIdx="2" presStyleCnt="13"/>
      <dgm:spPr/>
      <dgm:t>
        <a:bodyPr/>
        <a:lstStyle/>
        <a:p>
          <a:endParaRPr lang="es-ES"/>
        </a:p>
      </dgm:t>
    </dgm:pt>
    <dgm:pt modelId="{9AC40C50-7641-4B37-B8C3-349C941D1956}" type="pres">
      <dgm:prSet presAssocID="{251D48CC-12B9-4A1C-A236-B01302EBC9CC}" presName="hierRoot3" presStyleCnt="0">
        <dgm:presLayoutVars>
          <dgm:hierBranch val="init"/>
        </dgm:presLayoutVars>
      </dgm:prSet>
      <dgm:spPr/>
    </dgm:pt>
    <dgm:pt modelId="{B68A274E-C56E-4C40-AC9C-A5802B1E59A3}" type="pres">
      <dgm:prSet presAssocID="{251D48CC-12B9-4A1C-A236-B01302EBC9CC}" presName="rootComposite3" presStyleCnt="0"/>
      <dgm:spPr/>
    </dgm:pt>
    <dgm:pt modelId="{F9FDF46D-70D8-433F-B947-D81DCFCC5C34}" type="pres">
      <dgm:prSet presAssocID="{251D48CC-12B9-4A1C-A236-B01302EBC9CC}" presName="rootText3" presStyleLbl="asst2" presStyleIdx="2" presStyleCnt="12" custScaleY="135827" custLinFactNeighborX="95679" custLinFactNeighborY="-8936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A233D53-72F2-49E4-9584-79D0EAA8BB24}" type="pres">
      <dgm:prSet presAssocID="{251D48CC-12B9-4A1C-A236-B01302EBC9CC}" presName="rootConnector3" presStyleLbl="asst2" presStyleIdx="2" presStyleCnt="12"/>
      <dgm:spPr/>
      <dgm:t>
        <a:bodyPr/>
        <a:lstStyle/>
        <a:p>
          <a:endParaRPr lang="es-ES"/>
        </a:p>
      </dgm:t>
    </dgm:pt>
    <dgm:pt modelId="{6229FBE6-DA31-45B7-93EE-0D6ABA3E9A1D}" type="pres">
      <dgm:prSet presAssocID="{251D48CC-12B9-4A1C-A236-B01302EBC9CC}" presName="hierChild6" presStyleCnt="0"/>
      <dgm:spPr/>
    </dgm:pt>
    <dgm:pt modelId="{2A098B76-2FBD-45A5-ADC4-AD8E3A03C797}" type="pres">
      <dgm:prSet presAssocID="{251D48CC-12B9-4A1C-A236-B01302EBC9CC}" presName="hierChild7" presStyleCnt="0"/>
      <dgm:spPr/>
    </dgm:pt>
    <dgm:pt modelId="{DD8A63B3-C44A-4E09-90BA-57BCC8F2D57E}" type="pres">
      <dgm:prSet presAssocID="{A3DF9DCE-88C4-40CC-A96C-E0547BD400C2}" presName="Name111" presStyleLbl="parChTrans1D3" presStyleIdx="3" presStyleCnt="13"/>
      <dgm:spPr/>
      <dgm:t>
        <a:bodyPr/>
        <a:lstStyle/>
        <a:p>
          <a:endParaRPr lang="es-ES"/>
        </a:p>
      </dgm:t>
    </dgm:pt>
    <dgm:pt modelId="{9392B5FF-72C1-4854-8E41-53E03EC2B212}" type="pres">
      <dgm:prSet presAssocID="{DA0A592A-ED98-43B5-BB16-1A70DD406582}" presName="hierRoot3" presStyleCnt="0">
        <dgm:presLayoutVars>
          <dgm:hierBranch val="init"/>
        </dgm:presLayoutVars>
      </dgm:prSet>
      <dgm:spPr/>
    </dgm:pt>
    <dgm:pt modelId="{4909EA47-8427-4627-8598-AEF065674036}" type="pres">
      <dgm:prSet presAssocID="{DA0A592A-ED98-43B5-BB16-1A70DD406582}" presName="rootComposite3" presStyleCnt="0"/>
      <dgm:spPr/>
    </dgm:pt>
    <dgm:pt modelId="{683DDFD9-6EE7-4338-88F0-4C48B7FE0EB9}" type="pres">
      <dgm:prSet presAssocID="{DA0A592A-ED98-43B5-BB16-1A70DD406582}" presName="rootText3" presStyleLbl="asst2" presStyleIdx="3" presStyleCnt="12" custScaleY="76991" custLinFactNeighborX="83056" custLinFactNeighborY="-7979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1D85D7C-B870-4A1D-A524-29DC2AC53F3F}" type="pres">
      <dgm:prSet presAssocID="{DA0A592A-ED98-43B5-BB16-1A70DD406582}" presName="rootConnector3" presStyleLbl="asst2" presStyleIdx="3" presStyleCnt="12"/>
      <dgm:spPr/>
      <dgm:t>
        <a:bodyPr/>
        <a:lstStyle/>
        <a:p>
          <a:endParaRPr lang="es-ES"/>
        </a:p>
      </dgm:t>
    </dgm:pt>
    <dgm:pt modelId="{6EA5B170-0745-4881-85CF-35FF550AC5DA}" type="pres">
      <dgm:prSet presAssocID="{DA0A592A-ED98-43B5-BB16-1A70DD406582}" presName="hierChild6" presStyleCnt="0"/>
      <dgm:spPr/>
    </dgm:pt>
    <dgm:pt modelId="{DD825693-B52A-4DD0-9429-93955A73CC49}" type="pres">
      <dgm:prSet presAssocID="{DA0A592A-ED98-43B5-BB16-1A70DD406582}" presName="hierChild7" presStyleCnt="0"/>
      <dgm:spPr/>
    </dgm:pt>
    <dgm:pt modelId="{95E54BA9-98B2-4448-AF30-6FDF37B70A86}" type="pres">
      <dgm:prSet presAssocID="{99F7B9E6-9C9C-4036-B8E0-1955F17FE27D}" presName="Name111" presStyleLbl="parChTrans1D3" presStyleIdx="4" presStyleCnt="13"/>
      <dgm:spPr/>
      <dgm:t>
        <a:bodyPr/>
        <a:lstStyle/>
        <a:p>
          <a:endParaRPr lang="es-ES"/>
        </a:p>
      </dgm:t>
    </dgm:pt>
    <dgm:pt modelId="{C5188F3B-8DBA-470C-87A8-2E78BD96F359}" type="pres">
      <dgm:prSet presAssocID="{D5A0F90D-1475-44F5-9F55-DCBD0F978855}" presName="hierRoot3" presStyleCnt="0">
        <dgm:presLayoutVars>
          <dgm:hierBranch val="init"/>
        </dgm:presLayoutVars>
      </dgm:prSet>
      <dgm:spPr/>
    </dgm:pt>
    <dgm:pt modelId="{432CFBD2-D61A-4DDB-9D24-2AA390781FDD}" type="pres">
      <dgm:prSet presAssocID="{D5A0F90D-1475-44F5-9F55-DCBD0F978855}" presName="rootComposite3" presStyleCnt="0"/>
      <dgm:spPr/>
    </dgm:pt>
    <dgm:pt modelId="{93CE94F2-BECD-4084-B2DB-F964752CBC79}" type="pres">
      <dgm:prSet presAssocID="{D5A0F90D-1475-44F5-9F55-DCBD0F978855}" presName="rootText3" presStyleLbl="asst2" presStyleIdx="4" presStyleCnt="12" custScaleX="107289" custScaleY="85546" custLinFactY="-12125" custLinFactNeighborX="93822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C109039-FD65-424F-96CA-E37CA50BE944}" type="pres">
      <dgm:prSet presAssocID="{D5A0F90D-1475-44F5-9F55-DCBD0F978855}" presName="rootConnector3" presStyleLbl="asst2" presStyleIdx="4" presStyleCnt="12"/>
      <dgm:spPr/>
      <dgm:t>
        <a:bodyPr/>
        <a:lstStyle/>
        <a:p>
          <a:endParaRPr lang="es-ES"/>
        </a:p>
      </dgm:t>
    </dgm:pt>
    <dgm:pt modelId="{10CC8547-9D2D-4B1F-A066-9EB6045986A6}" type="pres">
      <dgm:prSet presAssocID="{D5A0F90D-1475-44F5-9F55-DCBD0F978855}" presName="hierChild6" presStyleCnt="0"/>
      <dgm:spPr/>
    </dgm:pt>
    <dgm:pt modelId="{9534A50B-7696-4DA0-80F3-3F57F9723891}" type="pres">
      <dgm:prSet presAssocID="{D5A0F90D-1475-44F5-9F55-DCBD0F978855}" presName="hierChild7" presStyleCnt="0"/>
      <dgm:spPr/>
    </dgm:pt>
    <dgm:pt modelId="{E2919431-252C-471B-AD2D-3405AC2D33FB}" type="pres">
      <dgm:prSet presAssocID="{281C415C-ECE5-4780-A4B9-C5B99EC51024}" presName="Name111" presStyleLbl="parChTrans1D3" presStyleIdx="5" presStyleCnt="13"/>
      <dgm:spPr/>
      <dgm:t>
        <a:bodyPr/>
        <a:lstStyle/>
        <a:p>
          <a:endParaRPr lang="es-ES"/>
        </a:p>
      </dgm:t>
    </dgm:pt>
    <dgm:pt modelId="{96EDCC5F-4FE3-4162-A3BE-7FB319EB542B}" type="pres">
      <dgm:prSet presAssocID="{D1321662-B7CD-4B19-A02B-3F7D3EC77068}" presName="hierRoot3" presStyleCnt="0">
        <dgm:presLayoutVars>
          <dgm:hierBranch val="init"/>
        </dgm:presLayoutVars>
      </dgm:prSet>
      <dgm:spPr/>
    </dgm:pt>
    <dgm:pt modelId="{352CA213-6E22-436C-9BD2-00CCD06DE32E}" type="pres">
      <dgm:prSet presAssocID="{D1321662-B7CD-4B19-A02B-3F7D3EC77068}" presName="rootComposite3" presStyleCnt="0"/>
      <dgm:spPr/>
    </dgm:pt>
    <dgm:pt modelId="{150E958D-4BA1-4430-BA25-2A1739CE899E}" type="pres">
      <dgm:prSet presAssocID="{D1321662-B7CD-4B19-A02B-3F7D3EC77068}" presName="rootText3" presStyleLbl="asst2" presStyleIdx="5" presStyleCnt="12" custScaleY="295605" custLinFactY="-10658" custLinFactNeighborX="87796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5E42EA7-A06A-41B6-BBE9-60BBAECEF614}" type="pres">
      <dgm:prSet presAssocID="{D1321662-B7CD-4B19-A02B-3F7D3EC77068}" presName="rootConnector3" presStyleLbl="asst2" presStyleIdx="5" presStyleCnt="12"/>
      <dgm:spPr/>
      <dgm:t>
        <a:bodyPr/>
        <a:lstStyle/>
        <a:p>
          <a:endParaRPr lang="es-ES"/>
        </a:p>
      </dgm:t>
    </dgm:pt>
    <dgm:pt modelId="{8A307292-C141-43E2-8BD6-66241685F463}" type="pres">
      <dgm:prSet presAssocID="{D1321662-B7CD-4B19-A02B-3F7D3EC77068}" presName="hierChild6" presStyleCnt="0"/>
      <dgm:spPr/>
    </dgm:pt>
    <dgm:pt modelId="{0658AF55-0A57-48E5-8308-B9DD9A92B07E}" type="pres">
      <dgm:prSet presAssocID="{D1321662-B7CD-4B19-A02B-3F7D3EC77068}" presName="hierChild7" presStyleCnt="0"/>
      <dgm:spPr/>
    </dgm:pt>
    <dgm:pt modelId="{F8FD9E1F-E9B2-49CE-801B-48B74B8700EE}" type="pres">
      <dgm:prSet presAssocID="{AE899BDE-C011-400C-B121-0ACEB4E5046A}" presName="Name37" presStyleLbl="parChTrans1D2" presStyleIdx="1" presStyleCnt="7"/>
      <dgm:spPr/>
      <dgm:t>
        <a:bodyPr/>
        <a:lstStyle/>
        <a:p>
          <a:endParaRPr lang="es-ES"/>
        </a:p>
      </dgm:t>
    </dgm:pt>
    <dgm:pt modelId="{60EA21E8-CA7A-4047-B29F-DD254764C6CC}" type="pres">
      <dgm:prSet presAssocID="{250DFEDB-2ECE-47F5-8AD5-65F43BAB82FB}" presName="hierRoot2" presStyleCnt="0">
        <dgm:presLayoutVars>
          <dgm:hierBranch val="init"/>
        </dgm:presLayoutVars>
      </dgm:prSet>
      <dgm:spPr/>
    </dgm:pt>
    <dgm:pt modelId="{0282489A-CFC4-4700-8100-D399FD8A5A56}" type="pres">
      <dgm:prSet presAssocID="{250DFEDB-2ECE-47F5-8AD5-65F43BAB82FB}" presName="rootComposite" presStyleCnt="0"/>
      <dgm:spPr/>
    </dgm:pt>
    <dgm:pt modelId="{F4421598-6A98-4798-9ED8-7880840E6BA6}" type="pres">
      <dgm:prSet presAssocID="{250DFEDB-2ECE-47F5-8AD5-65F43BAB82FB}" presName="rootText" presStyleLbl="node2" presStyleIdx="1" presStyleCnt="6" custScaleX="131809" custScaleY="104746" custLinFactNeighborX="-23201" custLinFactNeighborY="-1485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DAD22B8-A206-4B0E-B56F-459C32AF448E}" type="pres">
      <dgm:prSet presAssocID="{250DFEDB-2ECE-47F5-8AD5-65F43BAB82FB}" presName="rootConnector" presStyleLbl="node2" presStyleIdx="1" presStyleCnt="6"/>
      <dgm:spPr/>
      <dgm:t>
        <a:bodyPr/>
        <a:lstStyle/>
        <a:p>
          <a:endParaRPr lang="es-ES"/>
        </a:p>
      </dgm:t>
    </dgm:pt>
    <dgm:pt modelId="{C857B243-41D7-4C04-A599-544729F97288}" type="pres">
      <dgm:prSet presAssocID="{250DFEDB-2ECE-47F5-8AD5-65F43BAB82FB}" presName="hierChild4" presStyleCnt="0"/>
      <dgm:spPr/>
    </dgm:pt>
    <dgm:pt modelId="{3DF8F222-ACB4-4430-9404-7FFC245A47B5}" type="pres">
      <dgm:prSet presAssocID="{250DFEDB-2ECE-47F5-8AD5-65F43BAB82FB}" presName="hierChild5" presStyleCnt="0"/>
      <dgm:spPr/>
    </dgm:pt>
    <dgm:pt modelId="{A48C5461-F319-41E8-B0A1-575E0F4D144D}" type="pres">
      <dgm:prSet presAssocID="{9639AFD7-3A57-4E3C-924B-111968A50CCF}" presName="Name111" presStyleLbl="parChTrans1D3" presStyleIdx="6" presStyleCnt="13"/>
      <dgm:spPr/>
      <dgm:t>
        <a:bodyPr/>
        <a:lstStyle/>
        <a:p>
          <a:endParaRPr lang="es-ES"/>
        </a:p>
      </dgm:t>
    </dgm:pt>
    <dgm:pt modelId="{837FDC94-B979-448A-A8A9-939D79EC503D}" type="pres">
      <dgm:prSet presAssocID="{EDCB8604-DABD-439D-B6D6-5868F027A84E}" presName="hierRoot3" presStyleCnt="0">
        <dgm:presLayoutVars>
          <dgm:hierBranch val="init"/>
        </dgm:presLayoutVars>
      </dgm:prSet>
      <dgm:spPr/>
    </dgm:pt>
    <dgm:pt modelId="{F3CF5E01-4D42-4929-9851-35CFCDFD60E7}" type="pres">
      <dgm:prSet presAssocID="{EDCB8604-DABD-439D-B6D6-5868F027A84E}" presName="rootComposite3" presStyleCnt="0"/>
      <dgm:spPr/>
    </dgm:pt>
    <dgm:pt modelId="{6A77AF97-5EF8-42FA-AFD5-64D4E844150B}" type="pres">
      <dgm:prSet presAssocID="{EDCB8604-DABD-439D-B6D6-5868F027A84E}" presName="rootText3" presStyleLbl="asst2" presStyleIdx="6" presStyleCnt="12" custScaleY="60670" custLinFactX="1679" custLinFactNeighborX="100000" custLinFactNeighborY="-351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42B44F7-AF90-4127-A770-090B4AB5E775}" type="pres">
      <dgm:prSet presAssocID="{EDCB8604-DABD-439D-B6D6-5868F027A84E}" presName="rootConnector3" presStyleLbl="asst2" presStyleIdx="6" presStyleCnt="12"/>
      <dgm:spPr/>
      <dgm:t>
        <a:bodyPr/>
        <a:lstStyle/>
        <a:p>
          <a:endParaRPr lang="es-ES"/>
        </a:p>
      </dgm:t>
    </dgm:pt>
    <dgm:pt modelId="{323288AC-5A16-4A11-8300-D87330AB7243}" type="pres">
      <dgm:prSet presAssocID="{EDCB8604-DABD-439D-B6D6-5868F027A84E}" presName="hierChild6" presStyleCnt="0"/>
      <dgm:spPr/>
    </dgm:pt>
    <dgm:pt modelId="{4A7369F7-7CC5-4684-8A37-1F2F670862C8}" type="pres">
      <dgm:prSet presAssocID="{EDCB8604-DABD-439D-B6D6-5868F027A84E}" presName="hierChild7" presStyleCnt="0"/>
      <dgm:spPr/>
    </dgm:pt>
    <dgm:pt modelId="{B0C7B81B-7A47-4587-A929-6F12CF9E3635}" type="pres">
      <dgm:prSet presAssocID="{998A7E4A-881E-4FA8-AC59-8151D676FE60}" presName="Name111" presStyleLbl="parChTrans1D3" presStyleIdx="7" presStyleCnt="13"/>
      <dgm:spPr/>
      <dgm:t>
        <a:bodyPr/>
        <a:lstStyle/>
        <a:p>
          <a:endParaRPr lang="es-ES"/>
        </a:p>
      </dgm:t>
    </dgm:pt>
    <dgm:pt modelId="{F57D6EE2-18E5-4B5B-80F8-942908E306D3}" type="pres">
      <dgm:prSet presAssocID="{9FA6AD09-6E0C-4B8D-B8B7-57D068026977}" presName="hierRoot3" presStyleCnt="0">
        <dgm:presLayoutVars>
          <dgm:hierBranch val="init"/>
        </dgm:presLayoutVars>
      </dgm:prSet>
      <dgm:spPr/>
    </dgm:pt>
    <dgm:pt modelId="{6E882A23-7C43-4884-8156-590C3108EE3D}" type="pres">
      <dgm:prSet presAssocID="{9FA6AD09-6E0C-4B8D-B8B7-57D068026977}" presName="rootComposite3" presStyleCnt="0"/>
      <dgm:spPr/>
    </dgm:pt>
    <dgm:pt modelId="{51E0E464-76FE-4AD7-9F3F-972425941599}" type="pres">
      <dgm:prSet presAssocID="{9FA6AD09-6E0C-4B8D-B8B7-57D068026977}" presName="rootText3" presStyleLbl="asst2" presStyleIdx="7" presStyleCnt="12" custScaleX="138912" custScaleY="138469" custLinFactY="11335" custLinFactNeighborX="-15611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3B5D75C-13CF-419B-9960-5E7F145C9B8C}" type="pres">
      <dgm:prSet presAssocID="{9FA6AD09-6E0C-4B8D-B8B7-57D068026977}" presName="rootConnector3" presStyleLbl="asst2" presStyleIdx="7" presStyleCnt="12"/>
      <dgm:spPr/>
      <dgm:t>
        <a:bodyPr/>
        <a:lstStyle/>
        <a:p>
          <a:endParaRPr lang="es-ES"/>
        </a:p>
      </dgm:t>
    </dgm:pt>
    <dgm:pt modelId="{DED09C4D-6675-4E64-B29B-E29CFF910BE9}" type="pres">
      <dgm:prSet presAssocID="{9FA6AD09-6E0C-4B8D-B8B7-57D068026977}" presName="hierChild6" presStyleCnt="0"/>
      <dgm:spPr/>
    </dgm:pt>
    <dgm:pt modelId="{14578C14-EF5A-47C3-BC63-BAA50553B222}" type="pres">
      <dgm:prSet presAssocID="{9FA6AD09-6E0C-4B8D-B8B7-57D068026977}" presName="hierChild7" presStyleCnt="0"/>
      <dgm:spPr/>
    </dgm:pt>
    <dgm:pt modelId="{0BD19692-C1FC-413E-8EB1-C7E263DD4014}" type="pres">
      <dgm:prSet presAssocID="{88742AB7-A8DA-46DA-B5C5-FC04572C26FF}" presName="Name37" presStyleLbl="parChTrans1D2" presStyleIdx="2" presStyleCnt="7"/>
      <dgm:spPr/>
      <dgm:t>
        <a:bodyPr/>
        <a:lstStyle/>
        <a:p>
          <a:endParaRPr lang="es-ES"/>
        </a:p>
      </dgm:t>
    </dgm:pt>
    <dgm:pt modelId="{40356FA1-A621-4BB5-9178-C4BF665BAD51}" type="pres">
      <dgm:prSet presAssocID="{4524CD28-99D2-4C2D-81E1-8DECE4193B31}" presName="hierRoot2" presStyleCnt="0">
        <dgm:presLayoutVars>
          <dgm:hierBranch val="init"/>
        </dgm:presLayoutVars>
      </dgm:prSet>
      <dgm:spPr/>
    </dgm:pt>
    <dgm:pt modelId="{B8F9AD0E-CB7A-42EF-AB4A-4C74051DDF6C}" type="pres">
      <dgm:prSet presAssocID="{4524CD28-99D2-4C2D-81E1-8DECE4193B31}" presName="rootComposite" presStyleCnt="0"/>
      <dgm:spPr/>
    </dgm:pt>
    <dgm:pt modelId="{120B300C-E4EF-4580-8431-B25992D8D4EF}" type="pres">
      <dgm:prSet presAssocID="{4524CD28-99D2-4C2D-81E1-8DECE4193B31}" presName="rootText" presStyleLbl="node2" presStyleIdx="2" presStyleCnt="6" custScaleX="135706" custScaleY="143375" custLinFactX="-20553" custLinFactNeighborX="-100000" custLinFactNeighborY="-1599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0E8357A-0005-4864-BDD7-8F8137B542C9}" type="pres">
      <dgm:prSet presAssocID="{4524CD28-99D2-4C2D-81E1-8DECE4193B31}" presName="rootConnector" presStyleLbl="node2" presStyleIdx="2" presStyleCnt="6"/>
      <dgm:spPr/>
      <dgm:t>
        <a:bodyPr/>
        <a:lstStyle/>
        <a:p>
          <a:endParaRPr lang="es-ES"/>
        </a:p>
      </dgm:t>
    </dgm:pt>
    <dgm:pt modelId="{2E9F76D5-DCE5-48AC-9D0B-80BA32F5731A}" type="pres">
      <dgm:prSet presAssocID="{4524CD28-99D2-4C2D-81E1-8DECE4193B31}" presName="hierChild4" presStyleCnt="0"/>
      <dgm:spPr/>
    </dgm:pt>
    <dgm:pt modelId="{71C8724A-5818-4F3C-A6E6-7CFCB43913DF}" type="pres">
      <dgm:prSet presAssocID="{4524CD28-99D2-4C2D-81E1-8DECE4193B31}" presName="hierChild5" presStyleCnt="0"/>
      <dgm:spPr/>
    </dgm:pt>
    <dgm:pt modelId="{5727D6DA-6B5B-47E9-B2BB-236CD7B32185}" type="pres">
      <dgm:prSet presAssocID="{295B30A1-7675-4101-96AF-CCFBA225F27C}" presName="Name111" presStyleLbl="parChTrans1D3" presStyleIdx="8" presStyleCnt="13"/>
      <dgm:spPr/>
      <dgm:t>
        <a:bodyPr/>
        <a:lstStyle/>
        <a:p>
          <a:endParaRPr lang="es-ES"/>
        </a:p>
      </dgm:t>
    </dgm:pt>
    <dgm:pt modelId="{865A68BA-C4E8-431C-9936-CF4CF591F35D}" type="pres">
      <dgm:prSet presAssocID="{50D3D538-EFE6-4604-989C-F10BE875667D}" presName="hierRoot3" presStyleCnt="0">
        <dgm:presLayoutVars>
          <dgm:hierBranch val="init"/>
        </dgm:presLayoutVars>
      </dgm:prSet>
      <dgm:spPr/>
    </dgm:pt>
    <dgm:pt modelId="{BA6F9726-1BFB-432B-8245-F9604F2A574F}" type="pres">
      <dgm:prSet presAssocID="{50D3D538-EFE6-4604-989C-F10BE875667D}" presName="rootComposite3" presStyleCnt="0"/>
      <dgm:spPr/>
    </dgm:pt>
    <dgm:pt modelId="{1DEF45BD-05CB-42B2-945F-DC17BAE1789C}" type="pres">
      <dgm:prSet presAssocID="{50D3D538-EFE6-4604-989C-F10BE875667D}" presName="rootText3" presStyleLbl="asst2" presStyleIdx="8" presStyleCnt="12" custScaleX="78550" custScaleY="78550" custLinFactNeighborX="-5778" custLinFactNeighborY="58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D45D3E1-871C-46B3-B89E-9DD6DB48162F}" type="pres">
      <dgm:prSet presAssocID="{50D3D538-EFE6-4604-989C-F10BE875667D}" presName="rootConnector3" presStyleLbl="asst2" presStyleIdx="8" presStyleCnt="12"/>
      <dgm:spPr/>
      <dgm:t>
        <a:bodyPr/>
        <a:lstStyle/>
        <a:p>
          <a:endParaRPr lang="es-ES"/>
        </a:p>
      </dgm:t>
    </dgm:pt>
    <dgm:pt modelId="{F5740D79-537F-4C48-8E1D-FB3C3EE6086E}" type="pres">
      <dgm:prSet presAssocID="{50D3D538-EFE6-4604-989C-F10BE875667D}" presName="hierChild6" presStyleCnt="0"/>
      <dgm:spPr/>
    </dgm:pt>
    <dgm:pt modelId="{C90D2348-3CF5-4923-96BC-76BDAD3D4C10}" type="pres">
      <dgm:prSet presAssocID="{50D3D538-EFE6-4604-989C-F10BE875667D}" presName="hierChild7" presStyleCnt="0"/>
      <dgm:spPr/>
    </dgm:pt>
    <dgm:pt modelId="{A03B35FB-C0F8-4BFD-B696-2E1FB630FCA5}" type="pres">
      <dgm:prSet presAssocID="{465E8A20-8E89-40AD-9072-C4994EA5E7CF}" presName="Name37" presStyleLbl="parChTrans1D2" presStyleIdx="3" presStyleCnt="7"/>
      <dgm:spPr/>
      <dgm:t>
        <a:bodyPr/>
        <a:lstStyle/>
        <a:p>
          <a:endParaRPr lang="es-ES"/>
        </a:p>
      </dgm:t>
    </dgm:pt>
    <dgm:pt modelId="{6C429E4F-168A-4A84-A81F-0D89C98EAFCA}" type="pres">
      <dgm:prSet presAssocID="{54F6105A-6F43-4B0A-A380-6A286E6F1B6A}" presName="hierRoot2" presStyleCnt="0">
        <dgm:presLayoutVars>
          <dgm:hierBranch val="init"/>
        </dgm:presLayoutVars>
      </dgm:prSet>
      <dgm:spPr/>
    </dgm:pt>
    <dgm:pt modelId="{312637B2-5314-472A-85CD-A9F3C20C2BAB}" type="pres">
      <dgm:prSet presAssocID="{54F6105A-6F43-4B0A-A380-6A286E6F1B6A}" presName="rootComposite" presStyleCnt="0"/>
      <dgm:spPr/>
    </dgm:pt>
    <dgm:pt modelId="{7A4D6599-6A10-40D0-A11F-1938E06F6AF5}" type="pres">
      <dgm:prSet presAssocID="{54F6105A-6F43-4B0A-A380-6A286E6F1B6A}" presName="rootText" presStyleLbl="node2" presStyleIdx="3" presStyleCnt="6" custScaleX="139865" custScaleY="104746" custLinFactX="-8322" custLinFactNeighborX="-100000" custLinFactNeighborY="-166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50FB8D6-BA8C-42D8-B72A-43DA33F05058}" type="pres">
      <dgm:prSet presAssocID="{54F6105A-6F43-4B0A-A380-6A286E6F1B6A}" presName="rootConnector" presStyleLbl="node2" presStyleIdx="3" presStyleCnt="6"/>
      <dgm:spPr/>
      <dgm:t>
        <a:bodyPr/>
        <a:lstStyle/>
        <a:p>
          <a:endParaRPr lang="es-ES"/>
        </a:p>
      </dgm:t>
    </dgm:pt>
    <dgm:pt modelId="{B2DA84A2-2EAB-4252-9EC8-EB12F879E75C}" type="pres">
      <dgm:prSet presAssocID="{54F6105A-6F43-4B0A-A380-6A286E6F1B6A}" presName="hierChild4" presStyleCnt="0"/>
      <dgm:spPr/>
    </dgm:pt>
    <dgm:pt modelId="{332BBAB5-799F-4BD9-B774-901B74E773D3}" type="pres">
      <dgm:prSet presAssocID="{54F6105A-6F43-4B0A-A380-6A286E6F1B6A}" presName="hierChild5" presStyleCnt="0"/>
      <dgm:spPr/>
    </dgm:pt>
    <dgm:pt modelId="{8D5D0F5E-47AA-4D41-AA6A-6C3CBA1517D0}" type="pres">
      <dgm:prSet presAssocID="{7E19B988-1375-437B-B26C-0DE0578813B4}" presName="Name111" presStyleLbl="parChTrans1D3" presStyleIdx="9" presStyleCnt="13"/>
      <dgm:spPr/>
      <dgm:t>
        <a:bodyPr/>
        <a:lstStyle/>
        <a:p>
          <a:endParaRPr lang="es-ES"/>
        </a:p>
      </dgm:t>
    </dgm:pt>
    <dgm:pt modelId="{7A1157E2-AA44-4E9D-8AB9-BEBE1E98F8F8}" type="pres">
      <dgm:prSet presAssocID="{0AA718B0-79BE-4E32-9C55-3E1E0F7131F6}" presName="hierRoot3" presStyleCnt="0">
        <dgm:presLayoutVars>
          <dgm:hierBranch val="init"/>
        </dgm:presLayoutVars>
      </dgm:prSet>
      <dgm:spPr/>
    </dgm:pt>
    <dgm:pt modelId="{9A2FC14B-1D9D-49F8-9AA8-915A79090603}" type="pres">
      <dgm:prSet presAssocID="{0AA718B0-79BE-4E32-9C55-3E1E0F7131F6}" presName="rootComposite3" presStyleCnt="0"/>
      <dgm:spPr/>
    </dgm:pt>
    <dgm:pt modelId="{C9499DC7-935F-46E7-8A81-FF045375B427}" type="pres">
      <dgm:prSet presAssocID="{0AA718B0-79BE-4E32-9C55-3E1E0F7131F6}" presName="rootText3" presStyleLbl="asst2" presStyleIdx="9" presStyleCnt="12" custScaleX="78764" custScaleY="77899" custLinFactNeighborX="-333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E1CCD37-2219-40EA-BD63-9366AE781677}" type="pres">
      <dgm:prSet presAssocID="{0AA718B0-79BE-4E32-9C55-3E1E0F7131F6}" presName="rootConnector3" presStyleLbl="asst2" presStyleIdx="9" presStyleCnt="12"/>
      <dgm:spPr/>
      <dgm:t>
        <a:bodyPr/>
        <a:lstStyle/>
        <a:p>
          <a:endParaRPr lang="es-ES"/>
        </a:p>
      </dgm:t>
    </dgm:pt>
    <dgm:pt modelId="{FFCAB037-7C45-4E39-9FE4-23ED9CCCF504}" type="pres">
      <dgm:prSet presAssocID="{0AA718B0-79BE-4E32-9C55-3E1E0F7131F6}" presName="hierChild6" presStyleCnt="0"/>
      <dgm:spPr/>
    </dgm:pt>
    <dgm:pt modelId="{6AC6E3FA-4C38-4E32-919E-A5C909B0C340}" type="pres">
      <dgm:prSet presAssocID="{0AA718B0-79BE-4E32-9C55-3E1E0F7131F6}" presName="hierChild7" presStyleCnt="0"/>
      <dgm:spPr/>
    </dgm:pt>
    <dgm:pt modelId="{7CEEF3B1-2DE4-4544-8C4E-136E8EA2B745}" type="pres">
      <dgm:prSet presAssocID="{3E68D058-8798-4543-BF37-4F0A42D378A4}" presName="Name37" presStyleLbl="parChTrans1D2" presStyleIdx="4" presStyleCnt="7"/>
      <dgm:spPr/>
      <dgm:t>
        <a:bodyPr/>
        <a:lstStyle/>
        <a:p>
          <a:endParaRPr lang="es-ES"/>
        </a:p>
      </dgm:t>
    </dgm:pt>
    <dgm:pt modelId="{BC0CFAA4-345C-4CEF-A3D5-4A591D37C7F5}" type="pres">
      <dgm:prSet presAssocID="{CA67AB4E-F34C-41C2-867E-F5A11B958536}" presName="hierRoot2" presStyleCnt="0">
        <dgm:presLayoutVars>
          <dgm:hierBranch val="init"/>
        </dgm:presLayoutVars>
      </dgm:prSet>
      <dgm:spPr/>
    </dgm:pt>
    <dgm:pt modelId="{9E433B23-693A-431A-B76E-19800D86DBF3}" type="pres">
      <dgm:prSet presAssocID="{CA67AB4E-F34C-41C2-867E-F5A11B958536}" presName="rootComposite" presStyleCnt="0"/>
      <dgm:spPr/>
    </dgm:pt>
    <dgm:pt modelId="{15EC2307-5441-462E-9C0F-48FA76DE429A}" type="pres">
      <dgm:prSet presAssocID="{CA67AB4E-F34C-41C2-867E-F5A11B958536}" presName="rootText" presStyleLbl="node2" presStyleIdx="4" presStyleCnt="6" custScaleY="104746" custLinFactNeighborX="-86564" custLinFactNeighborY="-1920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5CD1ADC-8217-4B9B-9291-8BDA9A424A0B}" type="pres">
      <dgm:prSet presAssocID="{CA67AB4E-F34C-41C2-867E-F5A11B958536}" presName="rootConnector" presStyleLbl="node2" presStyleIdx="4" presStyleCnt="6"/>
      <dgm:spPr/>
      <dgm:t>
        <a:bodyPr/>
        <a:lstStyle/>
        <a:p>
          <a:endParaRPr lang="es-ES"/>
        </a:p>
      </dgm:t>
    </dgm:pt>
    <dgm:pt modelId="{C42821EF-E7C8-42B9-8341-950B9EF52088}" type="pres">
      <dgm:prSet presAssocID="{CA67AB4E-F34C-41C2-867E-F5A11B958536}" presName="hierChild4" presStyleCnt="0"/>
      <dgm:spPr/>
    </dgm:pt>
    <dgm:pt modelId="{4661FE75-D31F-4EEA-ADB1-14E737B20391}" type="pres">
      <dgm:prSet presAssocID="{CA67AB4E-F34C-41C2-867E-F5A11B958536}" presName="hierChild5" presStyleCnt="0"/>
      <dgm:spPr/>
    </dgm:pt>
    <dgm:pt modelId="{04EFBF23-F248-4616-B7C2-C39B1C8EB95B}" type="pres">
      <dgm:prSet presAssocID="{79B587A7-591E-4951-974C-49AE879D54F3}" presName="Name111" presStyleLbl="parChTrans1D3" presStyleIdx="10" presStyleCnt="13"/>
      <dgm:spPr/>
      <dgm:t>
        <a:bodyPr/>
        <a:lstStyle/>
        <a:p>
          <a:endParaRPr lang="es-ES"/>
        </a:p>
      </dgm:t>
    </dgm:pt>
    <dgm:pt modelId="{CDF3CCD0-0FEA-4D68-86F1-3DDFA3880770}" type="pres">
      <dgm:prSet presAssocID="{CB5762D8-3E0C-498C-A28E-7D2A979D77FC}" presName="hierRoot3" presStyleCnt="0">
        <dgm:presLayoutVars>
          <dgm:hierBranch val="init"/>
        </dgm:presLayoutVars>
      </dgm:prSet>
      <dgm:spPr/>
    </dgm:pt>
    <dgm:pt modelId="{32DE3DDD-03BC-4D3B-A8C7-F38CE02EA56B}" type="pres">
      <dgm:prSet presAssocID="{CB5762D8-3E0C-498C-A28E-7D2A979D77FC}" presName="rootComposite3" presStyleCnt="0"/>
      <dgm:spPr/>
    </dgm:pt>
    <dgm:pt modelId="{4775466A-A6B7-4AEF-A444-6D6A1A5F2DC7}" type="pres">
      <dgm:prSet presAssocID="{CB5762D8-3E0C-498C-A28E-7D2A979D77FC}" presName="rootText3" presStyleLbl="asst2" presStyleIdx="10" presStyleCnt="12" custScaleX="117980" custScaleY="100032" custLinFactNeighborX="50103" custLinFactNeighborY="1956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8CE0EF2-3C9B-4235-867A-E4F2FBDB48BC}" type="pres">
      <dgm:prSet presAssocID="{CB5762D8-3E0C-498C-A28E-7D2A979D77FC}" presName="rootConnector3" presStyleLbl="asst2" presStyleIdx="10" presStyleCnt="12"/>
      <dgm:spPr/>
      <dgm:t>
        <a:bodyPr/>
        <a:lstStyle/>
        <a:p>
          <a:endParaRPr lang="es-ES"/>
        </a:p>
      </dgm:t>
    </dgm:pt>
    <dgm:pt modelId="{76DC9F0E-96F7-46CE-B7F9-7CB8C10B3E33}" type="pres">
      <dgm:prSet presAssocID="{CB5762D8-3E0C-498C-A28E-7D2A979D77FC}" presName="hierChild6" presStyleCnt="0"/>
      <dgm:spPr/>
    </dgm:pt>
    <dgm:pt modelId="{F9A649BC-25BF-4936-81D8-D52AB3E81004}" type="pres">
      <dgm:prSet presAssocID="{CB5762D8-3E0C-498C-A28E-7D2A979D77FC}" presName="hierChild7" presStyleCnt="0"/>
      <dgm:spPr/>
    </dgm:pt>
    <dgm:pt modelId="{A193D66E-F7C1-4716-B5A8-872BE43CE221}" type="pres">
      <dgm:prSet presAssocID="{6D5D90F1-9B1C-4773-BB6F-0A324D34F352}" presName="Name37" presStyleLbl="parChTrans1D2" presStyleIdx="5" presStyleCnt="7"/>
      <dgm:spPr/>
      <dgm:t>
        <a:bodyPr/>
        <a:lstStyle/>
        <a:p>
          <a:endParaRPr lang="es-ES"/>
        </a:p>
      </dgm:t>
    </dgm:pt>
    <dgm:pt modelId="{C8664134-47EA-457A-A0A3-DE18FD50FB14}" type="pres">
      <dgm:prSet presAssocID="{C4D42090-4336-4BDB-83A8-F8036493172D}" presName="hierRoot2" presStyleCnt="0">
        <dgm:presLayoutVars>
          <dgm:hierBranch val="init"/>
        </dgm:presLayoutVars>
      </dgm:prSet>
      <dgm:spPr/>
    </dgm:pt>
    <dgm:pt modelId="{335598FD-B12A-43E3-A9C3-1A641F16F96C}" type="pres">
      <dgm:prSet presAssocID="{C4D42090-4336-4BDB-83A8-F8036493172D}" presName="rootComposite" presStyleCnt="0"/>
      <dgm:spPr/>
    </dgm:pt>
    <dgm:pt modelId="{5BADFE7C-CBFC-4936-89D0-DA7FDF2BC459}" type="pres">
      <dgm:prSet presAssocID="{C4D42090-4336-4BDB-83A8-F8036493172D}" presName="rootText" presStyleLbl="node2" presStyleIdx="5" presStyleCnt="6" custScaleX="128335" custScaleY="104746" custLinFactNeighborX="-62575" custLinFactNeighborY="-1786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835FD2-1236-4205-BAE1-C285F11E36D2}" type="pres">
      <dgm:prSet presAssocID="{C4D42090-4336-4BDB-83A8-F8036493172D}" presName="rootConnector" presStyleLbl="node2" presStyleIdx="5" presStyleCnt="6"/>
      <dgm:spPr/>
      <dgm:t>
        <a:bodyPr/>
        <a:lstStyle/>
        <a:p>
          <a:endParaRPr lang="es-ES"/>
        </a:p>
      </dgm:t>
    </dgm:pt>
    <dgm:pt modelId="{8B0987E6-FADD-4057-8D53-EEA932E141F3}" type="pres">
      <dgm:prSet presAssocID="{C4D42090-4336-4BDB-83A8-F8036493172D}" presName="hierChild4" presStyleCnt="0"/>
      <dgm:spPr/>
    </dgm:pt>
    <dgm:pt modelId="{BDA6D5BE-8D8D-42E7-ACB4-0ECA9AEE8B7F}" type="pres">
      <dgm:prSet presAssocID="{C4D42090-4336-4BDB-83A8-F8036493172D}" presName="hierChild5" presStyleCnt="0"/>
      <dgm:spPr/>
    </dgm:pt>
    <dgm:pt modelId="{EC53BD47-E744-4729-9137-8586DBEBA01E}" type="pres">
      <dgm:prSet presAssocID="{21DBD075-13CB-4D1E-9ED5-D5D68104E061}" presName="Name111" presStyleLbl="parChTrans1D3" presStyleIdx="11" presStyleCnt="13"/>
      <dgm:spPr/>
      <dgm:t>
        <a:bodyPr/>
        <a:lstStyle/>
        <a:p>
          <a:endParaRPr lang="es-ES"/>
        </a:p>
      </dgm:t>
    </dgm:pt>
    <dgm:pt modelId="{8810D311-BB83-43D8-A259-FD8148AA0F3B}" type="pres">
      <dgm:prSet presAssocID="{B1811CE8-5914-4948-A4AA-CB08D8A8D2B5}" presName="hierRoot3" presStyleCnt="0">
        <dgm:presLayoutVars>
          <dgm:hierBranch val="init"/>
        </dgm:presLayoutVars>
      </dgm:prSet>
      <dgm:spPr/>
    </dgm:pt>
    <dgm:pt modelId="{58DCB579-3569-4C79-BD9F-5E09984CB740}" type="pres">
      <dgm:prSet presAssocID="{B1811CE8-5914-4948-A4AA-CB08D8A8D2B5}" presName="rootComposite3" presStyleCnt="0"/>
      <dgm:spPr/>
    </dgm:pt>
    <dgm:pt modelId="{D73DDA5E-4B2C-4FFE-AA15-FA7AA9C69331}" type="pres">
      <dgm:prSet presAssocID="{B1811CE8-5914-4948-A4AA-CB08D8A8D2B5}" presName="rootText3" presStyleLbl="asst2" presStyleIdx="11" presStyleCnt="12" custScaleX="77899" custScaleY="77899" custLinFactNeighborX="42142" custLinFactNeighborY="242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867A64B-A4E2-46B5-8B77-E66E70F12C21}" type="pres">
      <dgm:prSet presAssocID="{B1811CE8-5914-4948-A4AA-CB08D8A8D2B5}" presName="rootConnector3" presStyleLbl="asst2" presStyleIdx="11" presStyleCnt="12"/>
      <dgm:spPr/>
      <dgm:t>
        <a:bodyPr/>
        <a:lstStyle/>
        <a:p>
          <a:endParaRPr lang="es-ES"/>
        </a:p>
      </dgm:t>
    </dgm:pt>
    <dgm:pt modelId="{335FC0EE-3B7D-4C7A-8DEB-7A7034646E93}" type="pres">
      <dgm:prSet presAssocID="{B1811CE8-5914-4948-A4AA-CB08D8A8D2B5}" presName="hierChild6" presStyleCnt="0"/>
      <dgm:spPr/>
    </dgm:pt>
    <dgm:pt modelId="{BBC9B793-ED0A-4E10-8D95-8769E8B1BB94}" type="pres">
      <dgm:prSet presAssocID="{B1811CE8-5914-4948-A4AA-CB08D8A8D2B5}" presName="hierChild7" presStyleCnt="0"/>
      <dgm:spPr/>
    </dgm:pt>
    <dgm:pt modelId="{2F0CA000-DB7E-4377-BB67-23E818EE658B}" type="pres">
      <dgm:prSet presAssocID="{0306C431-3D90-4399-95EC-FD66CFD1D0F9}" presName="hierChild3" presStyleCnt="0"/>
      <dgm:spPr/>
    </dgm:pt>
    <dgm:pt modelId="{50EF3175-FBE0-4C1E-B7B9-E3A8F218D520}" type="pres">
      <dgm:prSet presAssocID="{562D015B-804A-4873-A420-D7E7E4F1AD8C}" presName="Name111" presStyleLbl="parChTrans1D2" presStyleIdx="6" presStyleCnt="7"/>
      <dgm:spPr/>
      <dgm:t>
        <a:bodyPr/>
        <a:lstStyle/>
        <a:p>
          <a:endParaRPr lang="es-ES"/>
        </a:p>
      </dgm:t>
    </dgm:pt>
    <dgm:pt modelId="{2FEAB112-1D9C-494E-B8B6-00A9AEE86220}" type="pres">
      <dgm:prSet presAssocID="{BDD50F33-9552-468C-8D86-102D33721681}" presName="hierRoot3" presStyleCnt="0">
        <dgm:presLayoutVars>
          <dgm:hierBranch val="init"/>
        </dgm:presLayoutVars>
      </dgm:prSet>
      <dgm:spPr/>
    </dgm:pt>
    <dgm:pt modelId="{D0C6B4AF-97CA-4F2E-BE9D-4BE9702D0FC6}" type="pres">
      <dgm:prSet presAssocID="{BDD50F33-9552-468C-8D86-102D33721681}" presName="rootComposite3" presStyleCnt="0"/>
      <dgm:spPr/>
    </dgm:pt>
    <dgm:pt modelId="{307B4EDC-E090-45ED-A005-70133C759A2A}" type="pres">
      <dgm:prSet presAssocID="{BDD50F33-9552-468C-8D86-102D33721681}" presName="rootText3" presStyleLbl="asst1" presStyleIdx="0" presStyleCnt="6" custScaleX="33292" custScaleY="44548" custLinFactNeighborX="849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AEC2CA-B7CF-4EE6-974C-38000DA5219C}" type="pres">
      <dgm:prSet presAssocID="{BDD50F33-9552-468C-8D86-102D33721681}" presName="rootConnector3" presStyleLbl="asst1" presStyleIdx="0" presStyleCnt="6"/>
      <dgm:spPr/>
      <dgm:t>
        <a:bodyPr/>
        <a:lstStyle/>
        <a:p>
          <a:endParaRPr lang="es-ES"/>
        </a:p>
      </dgm:t>
    </dgm:pt>
    <dgm:pt modelId="{4E577BB8-0660-47D4-86F9-5DD193B842BC}" type="pres">
      <dgm:prSet presAssocID="{BDD50F33-9552-468C-8D86-102D33721681}" presName="hierChild6" presStyleCnt="0"/>
      <dgm:spPr/>
    </dgm:pt>
    <dgm:pt modelId="{E8C0B642-A6C6-4686-A0D5-B3EA3EDF8363}" type="pres">
      <dgm:prSet presAssocID="{BDD50F33-9552-468C-8D86-102D33721681}" presName="hierChild7" presStyleCnt="0"/>
      <dgm:spPr/>
    </dgm:pt>
    <dgm:pt modelId="{63E4AE92-55A1-4A55-9B23-FB1AE85CFC43}" type="pres">
      <dgm:prSet presAssocID="{F0900824-E2E6-4B40-88CF-228785F8A1A8}" presName="Name111" presStyleLbl="parChTrans1D3" presStyleIdx="12" presStyleCnt="13"/>
      <dgm:spPr/>
      <dgm:t>
        <a:bodyPr/>
        <a:lstStyle/>
        <a:p>
          <a:endParaRPr lang="es-ES"/>
        </a:p>
      </dgm:t>
    </dgm:pt>
    <dgm:pt modelId="{57CAC0C7-F949-4F9B-9AC8-71F42D0358C0}" type="pres">
      <dgm:prSet presAssocID="{31D9E308-FD56-468A-BDC3-AF409098C390}" presName="hierRoot3" presStyleCnt="0">
        <dgm:presLayoutVars>
          <dgm:hierBranch val="init"/>
        </dgm:presLayoutVars>
      </dgm:prSet>
      <dgm:spPr/>
    </dgm:pt>
    <dgm:pt modelId="{8CBD5135-C484-4E54-A92E-1547225C5EEB}" type="pres">
      <dgm:prSet presAssocID="{31D9E308-FD56-468A-BDC3-AF409098C390}" presName="rootComposite3" presStyleCnt="0"/>
      <dgm:spPr/>
    </dgm:pt>
    <dgm:pt modelId="{0977C7FA-AAB9-4272-97A0-FBF28CB9104E}" type="pres">
      <dgm:prSet presAssocID="{31D9E308-FD56-468A-BDC3-AF409098C390}" presName="rootText3" presStyleLbl="asst1" presStyleIdx="1" presStyleCnt="6" custScaleX="220007" custLinFactX="64484" custLinFactY="-16649" custLinFactNeighborX="100000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B1F4BE8-C497-436B-A3B6-4F9BD2B1A601}" type="pres">
      <dgm:prSet presAssocID="{31D9E308-FD56-468A-BDC3-AF409098C390}" presName="rootConnector3" presStyleLbl="asst1" presStyleIdx="1" presStyleCnt="6"/>
      <dgm:spPr/>
      <dgm:t>
        <a:bodyPr/>
        <a:lstStyle/>
        <a:p>
          <a:endParaRPr lang="es-ES"/>
        </a:p>
      </dgm:t>
    </dgm:pt>
    <dgm:pt modelId="{CE0344CF-4F7C-4651-B117-A287E32CDA4A}" type="pres">
      <dgm:prSet presAssocID="{31D9E308-FD56-468A-BDC3-AF409098C390}" presName="hierChild6" presStyleCnt="0"/>
      <dgm:spPr/>
    </dgm:pt>
    <dgm:pt modelId="{9670C4A9-2F30-4675-B7BA-5AD605C1CDB2}" type="pres">
      <dgm:prSet presAssocID="{31D9E308-FD56-468A-BDC3-AF409098C390}" presName="hierChild7" presStyleCnt="0"/>
      <dgm:spPr/>
    </dgm:pt>
    <dgm:pt modelId="{F46CF8CD-AE4A-4687-A4DF-A80AB824F9FF}" type="pres">
      <dgm:prSet presAssocID="{3F7EAEBE-1447-42AB-96B5-A7A2F19E13D8}" presName="Name111" presStyleLbl="parChTrans1D4" presStyleIdx="0" presStyleCnt="4"/>
      <dgm:spPr/>
      <dgm:t>
        <a:bodyPr/>
        <a:lstStyle/>
        <a:p>
          <a:endParaRPr lang="es-ES"/>
        </a:p>
      </dgm:t>
    </dgm:pt>
    <dgm:pt modelId="{BB1BDB65-CCAF-4005-A2A8-D9E53BEB11F5}" type="pres">
      <dgm:prSet presAssocID="{5B44D679-07EA-4AF1-8282-6BE3105ACCC5}" presName="hierRoot3" presStyleCnt="0">
        <dgm:presLayoutVars>
          <dgm:hierBranch val="init"/>
        </dgm:presLayoutVars>
      </dgm:prSet>
      <dgm:spPr/>
    </dgm:pt>
    <dgm:pt modelId="{17570498-7DCA-4F34-8A47-A25AB46661F8}" type="pres">
      <dgm:prSet presAssocID="{5B44D679-07EA-4AF1-8282-6BE3105ACCC5}" presName="rootComposite3" presStyleCnt="0"/>
      <dgm:spPr/>
    </dgm:pt>
    <dgm:pt modelId="{34014F53-1FF3-497B-AC9B-16E175B5B78F}" type="pres">
      <dgm:prSet presAssocID="{5B44D679-07EA-4AF1-8282-6BE3105ACCC5}" presName="rootText3" presStyleLbl="asst1" presStyleIdx="2" presStyleCnt="6" custLinFactX="87508" custLinFactY="-16737" custLinFactNeighborX="100000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2084B74-E250-4E74-B507-F62FC8498AAE}" type="pres">
      <dgm:prSet presAssocID="{5B44D679-07EA-4AF1-8282-6BE3105ACCC5}" presName="rootConnector3" presStyleLbl="asst1" presStyleIdx="2" presStyleCnt="6"/>
      <dgm:spPr/>
      <dgm:t>
        <a:bodyPr/>
        <a:lstStyle/>
        <a:p>
          <a:endParaRPr lang="es-ES"/>
        </a:p>
      </dgm:t>
    </dgm:pt>
    <dgm:pt modelId="{1E47ADCB-22E7-4F5A-94EB-519A939C788E}" type="pres">
      <dgm:prSet presAssocID="{5B44D679-07EA-4AF1-8282-6BE3105ACCC5}" presName="hierChild6" presStyleCnt="0"/>
      <dgm:spPr/>
    </dgm:pt>
    <dgm:pt modelId="{5C523A5D-2BC5-4E5E-A210-CDCC3FE8F2E1}" type="pres">
      <dgm:prSet presAssocID="{5B44D679-07EA-4AF1-8282-6BE3105ACCC5}" presName="hierChild7" presStyleCnt="0"/>
      <dgm:spPr/>
    </dgm:pt>
    <dgm:pt modelId="{472C9426-6915-42A0-B3AF-B5A2E654A4B7}" type="pres">
      <dgm:prSet presAssocID="{AC95F68D-C990-489A-B1F5-60C1EB8A96E5}" presName="Name111" presStyleLbl="parChTrans1D4" presStyleIdx="1" presStyleCnt="4"/>
      <dgm:spPr/>
      <dgm:t>
        <a:bodyPr/>
        <a:lstStyle/>
        <a:p>
          <a:endParaRPr lang="es-ES"/>
        </a:p>
      </dgm:t>
    </dgm:pt>
    <dgm:pt modelId="{E9BED9DA-5DF2-4ADF-AF42-E9CDB55B06C0}" type="pres">
      <dgm:prSet presAssocID="{7F480824-822A-40EA-BCE1-7BE0B60EE843}" presName="hierRoot3" presStyleCnt="0">
        <dgm:presLayoutVars>
          <dgm:hierBranch val="init"/>
        </dgm:presLayoutVars>
      </dgm:prSet>
      <dgm:spPr/>
    </dgm:pt>
    <dgm:pt modelId="{951F2865-108E-4D35-8651-9C03AA869833}" type="pres">
      <dgm:prSet presAssocID="{7F480824-822A-40EA-BCE1-7BE0B60EE843}" presName="rootComposite3" presStyleCnt="0"/>
      <dgm:spPr/>
    </dgm:pt>
    <dgm:pt modelId="{4FC2DB90-30F2-4A24-A091-D2DE0ADDC335}" type="pres">
      <dgm:prSet presAssocID="{7F480824-822A-40EA-BCE1-7BE0B60EE843}" presName="rootText3" presStyleLbl="asst1" presStyleIdx="3" presStyleCnt="6" custScaleX="145914" custLinFactX="100000" custLinFactY="-9248" custLinFactNeighborX="150432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28C1138-9E57-4AF3-A04A-9F04EBA5DC44}" type="pres">
      <dgm:prSet presAssocID="{7F480824-822A-40EA-BCE1-7BE0B60EE843}" presName="rootConnector3" presStyleLbl="asst1" presStyleIdx="3" presStyleCnt="6"/>
      <dgm:spPr/>
      <dgm:t>
        <a:bodyPr/>
        <a:lstStyle/>
        <a:p>
          <a:endParaRPr lang="es-ES"/>
        </a:p>
      </dgm:t>
    </dgm:pt>
    <dgm:pt modelId="{84DEFADD-069D-4224-BB8B-8D58AD4F365D}" type="pres">
      <dgm:prSet presAssocID="{7F480824-822A-40EA-BCE1-7BE0B60EE843}" presName="hierChild6" presStyleCnt="0"/>
      <dgm:spPr/>
    </dgm:pt>
    <dgm:pt modelId="{1B5F06F9-105C-4A2B-B72D-B1F3E19C2882}" type="pres">
      <dgm:prSet presAssocID="{7F480824-822A-40EA-BCE1-7BE0B60EE843}" presName="hierChild7" presStyleCnt="0"/>
      <dgm:spPr/>
    </dgm:pt>
    <dgm:pt modelId="{74023713-83CB-4D20-A957-610126AFB291}" type="pres">
      <dgm:prSet presAssocID="{7D693B58-727F-41A9-BC8B-CE35B4A895D9}" presName="Name111" presStyleLbl="parChTrans1D4" presStyleIdx="2" presStyleCnt="4"/>
      <dgm:spPr/>
      <dgm:t>
        <a:bodyPr/>
        <a:lstStyle/>
        <a:p>
          <a:endParaRPr lang="es-ES"/>
        </a:p>
      </dgm:t>
    </dgm:pt>
    <dgm:pt modelId="{C432B11E-F605-4C1B-9ADE-595D3FF13A76}" type="pres">
      <dgm:prSet presAssocID="{CF983F01-5E9A-4F8B-9AD3-B573F90A12BD}" presName="hierRoot3" presStyleCnt="0">
        <dgm:presLayoutVars>
          <dgm:hierBranch val="init"/>
        </dgm:presLayoutVars>
      </dgm:prSet>
      <dgm:spPr/>
    </dgm:pt>
    <dgm:pt modelId="{F14593C2-6E34-4CCB-81E2-90C858A3CEA2}" type="pres">
      <dgm:prSet presAssocID="{CF983F01-5E9A-4F8B-9AD3-B573F90A12BD}" presName="rootComposite3" presStyleCnt="0"/>
      <dgm:spPr/>
    </dgm:pt>
    <dgm:pt modelId="{BB87F5EF-7DCF-4DD5-87AC-75319344A07E}" type="pres">
      <dgm:prSet presAssocID="{CF983F01-5E9A-4F8B-9AD3-B573F90A12BD}" presName="rootText3" presStyleLbl="asst1" presStyleIdx="4" presStyleCnt="6" custScaleX="154729" custScaleY="166176" custLinFactX="5214" custLinFactY="-7109" custLinFactNeighborX="100000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BACE153-885D-4B3A-9E49-BFCA3ECE94E1}" type="pres">
      <dgm:prSet presAssocID="{CF983F01-5E9A-4F8B-9AD3-B573F90A12BD}" presName="rootConnector3" presStyleLbl="asst1" presStyleIdx="4" presStyleCnt="6"/>
      <dgm:spPr/>
      <dgm:t>
        <a:bodyPr/>
        <a:lstStyle/>
        <a:p>
          <a:endParaRPr lang="es-ES"/>
        </a:p>
      </dgm:t>
    </dgm:pt>
    <dgm:pt modelId="{2A5E766B-DC40-4FAB-9C14-EAF04F7912E9}" type="pres">
      <dgm:prSet presAssocID="{CF983F01-5E9A-4F8B-9AD3-B573F90A12BD}" presName="hierChild6" presStyleCnt="0"/>
      <dgm:spPr/>
    </dgm:pt>
    <dgm:pt modelId="{8461C433-FE8C-4857-94D0-8A5719429318}" type="pres">
      <dgm:prSet presAssocID="{CF983F01-5E9A-4F8B-9AD3-B573F90A12BD}" presName="hierChild7" presStyleCnt="0"/>
      <dgm:spPr/>
    </dgm:pt>
    <dgm:pt modelId="{955B76B9-24CA-45B8-AA61-B74D993619CA}" type="pres">
      <dgm:prSet presAssocID="{28C665F4-10D1-4711-A8EC-EB78FB2CEA70}" presName="Name111" presStyleLbl="parChTrans1D4" presStyleIdx="3" presStyleCnt="4"/>
      <dgm:spPr/>
      <dgm:t>
        <a:bodyPr/>
        <a:lstStyle/>
        <a:p>
          <a:endParaRPr lang="es-ES"/>
        </a:p>
      </dgm:t>
    </dgm:pt>
    <dgm:pt modelId="{036D5A9B-54CF-4F71-89BA-CCB5522EB279}" type="pres">
      <dgm:prSet presAssocID="{14357D37-7975-4344-8B76-4A11CD4B084F}" presName="hierRoot3" presStyleCnt="0">
        <dgm:presLayoutVars>
          <dgm:hierBranch val="init"/>
        </dgm:presLayoutVars>
      </dgm:prSet>
      <dgm:spPr/>
    </dgm:pt>
    <dgm:pt modelId="{9EF54467-49DD-4AD4-832F-0D464C046E02}" type="pres">
      <dgm:prSet presAssocID="{14357D37-7975-4344-8B76-4A11CD4B084F}" presName="rootComposite3" presStyleCnt="0"/>
      <dgm:spPr/>
    </dgm:pt>
    <dgm:pt modelId="{F3C86C93-8148-4525-B507-4E7D9435EBCC}" type="pres">
      <dgm:prSet presAssocID="{14357D37-7975-4344-8B76-4A11CD4B084F}" presName="rootText3" presStyleLbl="asst1" presStyleIdx="5" presStyleCnt="6" custLinFactX="100000" custLinFactY="-10202" custLinFactNeighborX="145350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27138C5-6EB4-442F-9A4D-236231C63957}" type="pres">
      <dgm:prSet presAssocID="{14357D37-7975-4344-8B76-4A11CD4B084F}" presName="rootConnector3" presStyleLbl="asst1" presStyleIdx="5" presStyleCnt="6"/>
      <dgm:spPr/>
      <dgm:t>
        <a:bodyPr/>
        <a:lstStyle/>
        <a:p>
          <a:endParaRPr lang="es-ES"/>
        </a:p>
      </dgm:t>
    </dgm:pt>
    <dgm:pt modelId="{3186E5B7-48B2-4CFF-9DB2-5026126B4CC0}" type="pres">
      <dgm:prSet presAssocID="{14357D37-7975-4344-8B76-4A11CD4B084F}" presName="hierChild6" presStyleCnt="0"/>
      <dgm:spPr/>
    </dgm:pt>
    <dgm:pt modelId="{9D75CB7C-0261-4388-8D75-D3653109FA1A}" type="pres">
      <dgm:prSet presAssocID="{14357D37-7975-4344-8B76-4A11CD4B084F}" presName="hierChild7" presStyleCnt="0"/>
      <dgm:spPr/>
    </dgm:pt>
  </dgm:ptLst>
  <dgm:cxnLst>
    <dgm:cxn modelId="{229B6C18-8894-4025-ACDB-0D16B701DF43}" type="presOf" srcId="{9FA6AD09-6E0C-4B8D-B8B7-57D068026977}" destId="{53B5D75C-13CF-419B-9960-5E7F145C9B8C}" srcOrd="1" destOrd="0" presId="urn:microsoft.com/office/officeart/2005/8/layout/orgChart1"/>
    <dgm:cxn modelId="{82E22F41-0102-4037-AB9E-CA3CDF797AB7}" srcId="{0306C431-3D90-4399-95EC-FD66CFD1D0F9}" destId="{526560E4-5380-474F-8F14-53858240EF0A}" srcOrd="1" destOrd="0" parTransId="{26C2D0A7-C59B-40A0-8C2C-C02D60FC46AC}" sibTransId="{A23CFF31-A4BD-4DEC-ABA2-CEE90F578DD9}"/>
    <dgm:cxn modelId="{C6F06B8F-FECA-44BA-A37F-4A93D6941EFB}" type="presOf" srcId="{0306C431-3D90-4399-95EC-FD66CFD1D0F9}" destId="{2CBB8C5D-1925-41CE-81DD-65BE298CB49A}" srcOrd="1" destOrd="0" presId="urn:microsoft.com/office/officeart/2005/8/layout/orgChart1"/>
    <dgm:cxn modelId="{487C30F5-3C46-4AB6-A119-233DF30FE4EF}" srcId="{31D9E308-FD56-468A-BDC3-AF409098C390}" destId="{14357D37-7975-4344-8B76-4A11CD4B084F}" srcOrd="3" destOrd="0" parTransId="{28C665F4-10D1-4711-A8EC-EB78FB2CEA70}" sibTransId="{0A94F2D3-AEC5-40D5-83E6-1D4BAF54C144}"/>
    <dgm:cxn modelId="{B1653603-C964-4C07-8F9B-A57F60BEF7E2}" type="presOf" srcId="{CB5762D8-3E0C-498C-A28E-7D2A979D77FC}" destId="{4775466A-A6B7-4AEF-A444-6D6A1A5F2DC7}" srcOrd="0" destOrd="0" presId="urn:microsoft.com/office/officeart/2005/8/layout/orgChart1"/>
    <dgm:cxn modelId="{9CA56A78-6C59-4A82-8F98-139880F63089}" srcId="{C4D42090-4336-4BDB-83A8-F8036493172D}" destId="{B1811CE8-5914-4948-A4AA-CB08D8A8D2B5}" srcOrd="0" destOrd="0" parTransId="{21DBD075-13CB-4D1E-9ED5-D5D68104E061}" sibTransId="{E59367D8-A293-4347-9766-1A602B8C1420}"/>
    <dgm:cxn modelId="{1BBDF69F-8185-4095-8778-15B23FB2F8E5}" type="presOf" srcId="{54F6105A-6F43-4B0A-A380-6A286E6F1B6A}" destId="{550FB8D6-BA8C-42D8-B72A-43DA33F05058}" srcOrd="1" destOrd="0" presId="urn:microsoft.com/office/officeart/2005/8/layout/orgChart1"/>
    <dgm:cxn modelId="{AD0E1F50-767E-473A-9FFD-53DAC9E7FBBE}" type="presOf" srcId="{F0900824-E2E6-4B40-88CF-228785F8A1A8}" destId="{63E4AE92-55A1-4A55-9B23-FB1AE85CFC43}" srcOrd="0" destOrd="0" presId="urn:microsoft.com/office/officeart/2005/8/layout/orgChart1"/>
    <dgm:cxn modelId="{C5E7359D-7BFA-48F0-8341-13F3A926E74D}" type="presOf" srcId="{CF983F01-5E9A-4F8B-9AD3-B573F90A12BD}" destId="{BB87F5EF-7DCF-4DD5-87AC-75319344A07E}" srcOrd="0" destOrd="0" presId="urn:microsoft.com/office/officeart/2005/8/layout/orgChart1"/>
    <dgm:cxn modelId="{088BBC30-DC2A-4FD0-98B0-D2CB8AA933EA}" type="presOf" srcId="{250DFEDB-2ECE-47F5-8AD5-65F43BAB82FB}" destId="{0DAD22B8-A206-4B0E-B56F-459C32AF448E}" srcOrd="1" destOrd="0" presId="urn:microsoft.com/office/officeart/2005/8/layout/orgChart1"/>
    <dgm:cxn modelId="{305A212F-4A86-42AC-9CD2-B6A107E10337}" type="presOf" srcId="{CB5762D8-3E0C-498C-A28E-7D2A979D77FC}" destId="{68CE0EF2-3C9B-4235-867A-E4F2FBDB48BC}" srcOrd="1" destOrd="0" presId="urn:microsoft.com/office/officeart/2005/8/layout/orgChart1"/>
    <dgm:cxn modelId="{8F3AC5FF-BBAA-4DD8-8B2A-A1E44DAF937B}" type="presOf" srcId="{50D3D538-EFE6-4604-989C-F10BE875667D}" destId="{4D45D3E1-871C-46B3-B89E-9DD6DB48162F}" srcOrd="1" destOrd="0" presId="urn:microsoft.com/office/officeart/2005/8/layout/orgChart1"/>
    <dgm:cxn modelId="{CBCA560F-18FF-49FD-8774-89E65CB5C4F4}" type="presOf" srcId="{2DAC6976-F16F-4827-8B91-6E2518FEC0D0}" destId="{B607758A-2427-4632-94B9-B28E5ECFF7AA}" srcOrd="1" destOrd="0" presId="urn:microsoft.com/office/officeart/2005/8/layout/orgChart1"/>
    <dgm:cxn modelId="{00DEC961-903C-44F0-997F-2E45229A87F7}" type="presOf" srcId="{C4D42090-4336-4BDB-83A8-F8036493172D}" destId="{5BADFE7C-CBFC-4936-89D0-DA7FDF2BC459}" srcOrd="0" destOrd="0" presId="urn:microsoft.com/office/officeart/2005/8/layout/orgChart1"/>
    <dgm:cxn modelId="{EC923682-A231-4249-9C0F-109023510ECC}" srcId="{CA67AB4E-F34C-41C2-867E-F5A11B958536}" destId="{CB5762D8-3E0C-498C-A28E-7D2A979D77FC}" srcOrd="0" destOrd="0" parTransId="{79B587A7-591E-4951-974C-49AE879D54F3}" sibTransId="{02D5F583-2CDF-4724-8C57-0BDA00A8DBBC}"/>
    <dgm:cxn modelId="{FFA9AB09-5D57-442F-96AB-D595F07E89A5}" srcId="{526560E4-5380-474F-8F14-53858240EF0A}" destId="{D5A0F90D-1475-44F5-9F55-DCBD0F978855}" srcOrd="4" destOrd="0" parTransId="{99F7B9E6-9C9C-4036-B8E0-1955F17FE27D}" sibTransId="{ECB1751D-86A6-4131-971F-000D44EF0E54}"/>
    <dgm:cxn modelId="{A2836683-3BAE-4C24-9F89-532CA137092C}" srcId="{788CC41C-D246-4337-95A7-84F7B8750C29}" destId="{0306C431-3D90-4399-95EC-FD66CFD1D0F9}" srcOrd="0" destOrd="0" parTransId="{C91C8343-18F8-49F8-92FB-EC78F84668DA}" sibTransId="{9C0E9387-01EB-4319-A7B7-93920CD306DD}"/>
    <dgm:cxn modelId="{9318BA4F-DC6D-47BB-8C4A-319CBF9B8942}" type="presOf" srcId="{77D6602C-D15C-4956-AF81-8C1D501E002D}" destId="{0B4CD149-CBFC-473B-A059-987AF7CFB63A}" srcOrd="0" destOrd="0" presId="urn:microsoft.com/office/officeart/2005/8/layout/orgChart1"/>
    <dgm:cxn modelId="{FCB79FDD-FE31-4951-8F0A-05FC7DB12810}" type="presOf" srcId="{79B587A7-591E-4951-974C-49AE879D54F3}" destId="{04EFBF23-F248-4616-B7C2-C39B1C8EB95B}" srcOrd="0" destOrd="0" presId="urn:microsoft.com/office/officeart/2005/8/layout/orgChart1"/>
    <dgm:cxn modelId="{E0993270-17AC-4DD5-81D8-E7ACC1560512}" type="presOf" srcId="{D5A0F90D-1475-44F5-9F55-DCBD0F978855}" destId="{93CE94F2-BECD-4084-B2DB-F964752CBC79}" srcOrd="0" destOrd="0" presId="urn:microsoft.com/office/officeart/2005/8/layout/orgChart1"/>
    <dgm:cxn modelId="{535DF62A-7D72-445C-8C9A-F8B0D3417F35}" type="presOf" srcId="{50D3D538-EFE6-4604-989C-F10BE875667D}" destId="{1DEF45BD-05CB-42B2-945F-DC17BAE1789C}" srcOrd="0" destOrd="0" presId="urn:microsoft.com/office/officeart/2005/8/layout/orgChart1"/>
    <dgm:cxn modelId="{710738EC-C077-44EC-8044-48BFB69C7DCA}" srcId="{526560E4-5380-474F-8F14-53858240EF0A}" destId="{251D48CC-12B9-4A1C-A236-B01302EBC9CC}" srcOrd="2" destOrd="0" parTransId="{42FF11F4-9B40-410B-AAF0-132DD2709F92}" sibTransId="{B2E08949-90F0-4A7D-90D0-A90F200984F1}"/>
    <dgm:cxn modelId="{7ECEDC20-CE9E-4A2B-B6AE-1F4FEDC27382}" type="presOf" srcId="{D1321662-B7CD-4B19-A02B-3F7D3EC77068}" destId="{150E958D-4BA1-4430-BA25-2A1739CE899E}" srcOrd="0" destOrd="0" presId="urn:microsoft.com/office/officeart/2005/8/layout/orgChart1"/>
    <dgm:cxn modelId="{86D47F4C-C7ED-46CA-B33E-3940664D2254}" type="presOf" srcId="{AC95F68D-C990-489A-B1F5-60C1EB8A96E5}" destId="{472C9426-6915-42A0-B3AF-B5A2E654A4B7}" srcOrd="0" destOrd="0" presId="urn:microsoft.com/office/officeart/2005/8/layout/orgChart1"/>
    <dgm:cxn modelId="{5EC43FD6-B667-4EAA-B85E-B7E12D5B7B81}" srcId="{0306C431-3D90-4399-95EC-FD66CFD1D0F9}" destId="{BDD50F33-9552-468C-8D86-102D33721681}" srcOrd="0" destOrd="0" parTransId="{562D015B-804A-4873-A420-D7E7E4F1AD8C}" sibTransId="{12B591D8-34DB-40B6-8426-8692406764AB}"/>
    <dgm:cxn modelId="{06B131CE-5D96-446C-87F1-84BC66D6E1FB}" type="presOf" srcId="{032AA27F-ADCF-4D54-8ABA-894E9D68D159}" destId="{6DFF30C0-4AEE-4FA9-A929-FA2BFD724F87}" srcOrd="0" destOrd="0" presId="urn:microsoft.com/office/officeart/2005/8/layout/orgChart1"/>
    <dgm:cxn modelId="{45769BE2-5514-4214-9B1F-FB013DB324BE}" type="presOf" srcId="{465E8A20-8E89-40AD-9072-C4994EA5E7CF}" destId="{A03B35FB-C0F8-4BFD-B696-2E1FB630FCA5}" srcOrd="0" destOrd="0" presId="urn:microsoft.com/office/officeart/2005/8/layout/orgChart1"/>
    <dgm:cxn modelId="{0C2A0A46-2DAD-4D5D-9654-AAEE8A974BDD}" type="presOf" srcId="{5B44D679-07EA-4AF1-8282-6BE3105ACCC5}" destId="{12084B74-E250-4E74-B507-F62FC8498AAE}" srcOrd="1" destOrd="0" presId="urn:microsoft.com/office/officeart/2005/8/layout/orgChart1"/>
    <dgm:cxn modelId="{8E4A8895-5E78-4343-9D4F-05A51A449E01}" srcId="{250DFEDB-2ECE-47F5-8AD5-65F43BAB82FB}" destId="{9FA6AD09-6E0C-4B8D-B8B7-57D068026977}" srcOrd="1" destOrd="0" parTransId="{998A7E4A-881E-4FA8-AC59-8151D676FE60}" sibTransId="{52416C29-94F6-46B4-A9B2-33C00D829412}"/>
    <dgm:cxn modelId="{CF475F0B-2410-483B-B13C-7772EB03167B}" type="presOf" srcId="{9639AFD7-3A57-4E3C-924B-111968A50CCF}" destId="{A48C5461-F319-41E8-B0A1-575E0F4D144D}" srcOrd="0" destOrd="0" presId="urn:microsoft.com/office/officeart/2005/8/layout/orgChart1"/>
    <dgm:cxn modelId="{BFC33935-1F13-41E0-9B69-4EEFA3644168}" type="presOf" srcId="{0AA718B0-79BE-4E32-9C55-3E1E0F7131F6}" destId="{C9499DC7-935F-46E7-8A81-FF045375B427}" srcOrd="0" destOrd="0" presId="urn:microsoft.com/office/officeart/2005/8/layout/orgChart1"/>
    <dgm:cxn modelId="{23C4F022-62DD-42D1-9B33-90510BD66F9D}" type="presOf" srcId="{251D48CC-12B9-4A1C-A236-B01302EBC9CC}" destId="{EA233D53-72F2-49E4-9584-79D0EAA8BB24}" srcOrd="1" destOrd="0" presId="urn:microsoft.com/office/officeart/2005/8/layout/orgChart1"/>
    <dgm:cxn modelId="{6C12AC06-37E7-4C49-8AA7-9E5B2D92330B}" srcId="{54F6105A-6F43-4B0A-A380-6A286E6F1B6A}" destId="{0AA718B0-79BE-4E32-9C55-3E1E0F7131F6}" srcOrd="0" destOrd="0" parTransId="{7E19B988-1375-437B-B26C-0DE0578813B4}" sibTransId="{0C03A2A6-E961-4D50-B403-3CC36033BF9C}"/>
    <dgm:cxn modelId="{41C3C92C-3025-478C-A911-09190B3EFCC5}" srcId="{526560E4-5380-474F-8F14-53858240EF0A}" destId="{2DAC6976-F16F-4827-8B91-6E2518FEC0D0}" srcOrd="1" destOrd="0" parTransId="{032AA27F-ADCF-4D54-8ABA-894E9D68D159}" sibTransId="{D866E66B-07A4-4E4E-84FA-3762AD9CD93D}"/>
    <dgm:cxn modelId="{EB7F24A0-E466-4576-A3A4-CFCFA8C65542}" type="presOf" srcId="{6D5D90F1-9B1C-4773-BB6F-0A324D34F352}" destId="{A193D66E-F7C1-4716-B5A8-872BE43CE221}" srcOrd="0" destOrd="0" presId="urn:microsoft.com/office/officeart/2005/8/layout/orgChart1"/>
    <dgm:cxn modelId="{5F28827F-1C00-43D8-821A-BC10B8E9AD37}" type="presOf" srcId="{EDCB8604-DABD-439D-B6D6-5868F027A84E}" destId="{6A77AF97-5EF8-42FA-AFD5-64D4E844150B}" srcOrd="0" destOrd="0" presId="urn:microsoft.com/office/officeart/2005/8/layout/orgChart1"/>
    <dgm:cxn modelId="{9C06B6A3-9EC8-4C02-B0A5-5D3293585FC8}" type="presOf" srcId="{A3DF9DCE-88C4-40CC-A96C-E0547BD400C2}" destId="{DD8A63B3-C44A-4E09-90BA-57BCC8F2D57E}" srcOrd="0" destOrd="0" presId="urn:microsoft.com/office/officeart/2005/8/layout/orgChart1"/>
    <dgm:cxn modelId="{6B3C57D1-747E-4DFE-B5C1-7B59D25D7273}" type="presOf" srcId="{C4D42090-4336-4BDB-83A8-F8036493172D}" destId="{56835FD2-1236-4205-BAE1-C285F11E36D2}" srcOrd="1" destOrd="0" presId="urn:microsoft.com/office/officeart/2005/8/layout/orgChart1"/>
    <dgm:cxn modelId="{877DAE8D-D4A3-45CD-8D29-85FE0EA97E98}" type="presOf" srcId="{9FA6AD09-6E0C-4B8D-B8B7-57D068026977}" destId="{51E0E464-76FE-4AD7-9F3F-972425941599}" srcOrd="0" destOrd="0" presId="urn:microsoft.com/office/officeart/2005/8/layout/orgChart1"/>
    <dgm:cxn modelId="{512301D1-A49E-4155-9805-0EA3A4D34A16}" type="presOf" srcId="{7E19B988-1375-437B-B26C-0DE0578813B4}" destId="{8D5D0F5E-47AA-4D41-AA6A-6C3CBA1517D0}" srcOrd="0" destOrd="0" presId="urn:microsoft.com/office/officeart/2005/8/layout/orgChart1"/>
    <dgm:cxn modelId="{E3BAE90D-1300-44D9-BC73-DEB31B75C0EF}" type="presOf" srcId="{998A7E4A-881E-4FA8-AC59-8151D676FE60}" destId="{B0C7B81B-7A47-4587-A929-6F12CF9E3635}" srcOrd="0" destOrd="0" presId="urn:microsoft.com/office/officeart/2005/8/layout/orgChart1"/>
    <dgm:cxn modelId="{101848AA-2FFF-416A-B5A0-A750E36713C5}" type="presOf" srcId="{2DAC6976-F16F-4827-8B91-6E2518FEC0D0}" destId="{2F5E31E3-51A8-479A-A492-E064CCE52CB7}" srcOrd="0" destOrd="0" presId="urn:microsoft.com/office/officeart/2005/8/layout/orgChart1"/>
    <dgm:cxn modelId="{4BC25881-34E3-4DE6-B33B-F5468180C8C6}" type="presOf" srcId="{31D9E308-FD56-468A-BDC3-AF409098C390}" destId="{0977C7FA-AAB9-4272-97A0-FBF28CB9104E}" srcOrd="0" destOrd="0" presId="urn:microsoft.com/office/officeart/2005/8/layout/orgChart1"/>
    <dgm:cxn modelId="{0F86CF50-F96A-44C2-A48F-FCEE7F0375B1}" type="presOf" srcId="{DA0A592A-ED98-43B5-BB16-1A70DD406582}" destId="{E1D85D7C-B870-4A1D-A524-29DC2AC53F3F}" srcOrd="1" destOrd="0" presId="urn:microsoft.com/office/officeart/2005/8/layout/orgChart1"/>
    <dgm:cxn modelId="{8C503F01-32C7-49DC-8A97-2152179D06D4}" srcId="{526560E4-5380-474F-8F14-53858240EF0A}" destId="{D1321662-B7CD-4B19-A02B-3F7D3EC77068}" srcOrd="5" destOrd="0" parTransId="{281C415C-ECE5-4780-A4B9-C5B99EC51024}" sibTransId="{B711BBDA-A8BE-4F17-A1F7-F10030104D9B}"/>
    <dgm:cxn modelId="{ACE1E568-690D-4E73-A0DE-DAE3128681AD}" type="presOf" srcId="{21DBD075-13CB-4D1E-9ED5-D5D68104E061}" destId="{EC53BD47-E744-4729-9137-8586DBEBA01E}" srcOrd="0" destOrd="0" presId="urn:microsoft.com/office/officeart/2005/8/layout/orgChart1"/>
    <dgm:cxn modelId="{506B6EDA-72E4-4BF5-80FF-31E544A0A6D7}" srcId="{526560E4-5380-474F-8F14-53858240EF0A}" destId="{DA0A592A-ED98-43B5-BB16-1A70DD406582}" srcOrd="3" destOrd="0" parTransId="{A3DF9DCE-88C4-40CC-A96C-E0547BD400C2}" sibTransId="{A9EAC2ED-C43C-44DD-AD36-9E372D7A2020}"/>
    <dgm:cxn modelId="{366CE9F9-03D4-4C73-9796-8AB2713C4BA5}" type="presOf" srcId="{3E68D058-8798-4543-BF37-4F0A42D378A4}" destId="{7CEEF3B1-2DE4-4544-8C4E-136E8EA2B745}" srcOrd="0" destOrd="0" presId="urn:microsoft.com/office/officeart/2005/8/layout/orgChart1"/>
    <dgm:cxn modelId="{B3E049D8-71B7-40DB-9FDA-8617BD8A364E}" type="presOf" srcId="{7D693B58-727F-41A9-BC8B-CE35B4A895D9}" destId="{74023713-83CB-4D20-A957-610126AFB291}" srcOrd="0" destOrd="0" presId="urn:microsoft.com/office/officeart/2005/8/layout/orgChart1"/>
    <dgm:cxn modelId="{5851F5B8-5E16-4274-A441-729A4569CA80}" srcId="{0306C431-3D90-4399-95EC-FD66CFD1D0F9}" destId="{4524CD28-99D2-4C2D-81E1-8DECE4193B31}" srcOrd="3" destOrd="0" parTransId="{88742AB7-A8DA-46DA-B5C5-FC04572C26FF}" sibTransId="{098AB81C-8C69-410A-BFD9-F2BCA444144A}"/>
    <dgm:cxn modelId="{ABAE4A97-A2A0-40F7-A94D-308E85F7AAA4}" srcId="{BDD50F33-9552-468C-8D86-102D33721681}" destId="{31D9E308-FD56-468A-BDC3-AF409098C390}" srcOrd="0" destOrd="0" parTransId="{F0900824-E2E6-4B40-88CF-228785F8A1A8}" sibTransId="{5AA948D4-6FBA-4E53-839A-9CF4E2C31CA4}"/>
    <dgm:cxn modelId="{1205446C-9BB4-4CF8-9D6C-B59A0071758E}" type="presOf" srcId="{CA67AB4E-F34C-41C2-867E-F5A11B958536}" destId="{65CD1ADC-8217-4B9B-9291-8BDA9A424A0B}" srcOrd="1" destOrd="0" presId="urn:microsoft.com/office/officeart/2005/8/layout/orgChart1"/>
    <dgm:cxn modelId="{BE72F7D2-A145-4B35-BBB8-216FE5F626A9}" srcId="{250DFEDB-2ECE-47F5-8AD5-65F43BAB82FB}" destId="{EDCB8604-DABD-439D-B6D6-5868F027A84E}" srcOrd="0" destOrd="0" parTransId="{9639AFD7-3A57-4E3C-924B-111968A50CCF}" sibTransId="{12C7540C-30E1-4254-85E7-0B52C7E7F913}"/>
    <dgm:cxn modelId="{8529CE90-D61F-4BDA-97A1-CCCC72BA0FF9}" type="presOf" srcId="{0306C431-3D90-4399-95EC-FD66CFD1D0F9}" destId="{943C3BDD-B04A-46F0-82D9-EB57DE12B5DA}" srcOrd="0" destOrd="0" presId="urn:microsoft.com/office/officeart/2005/8/layout/orgChart1"/>
    <dgm:cxn modelId="{15C7CE36-9B65-4C33-87E3-E8796E5AAFE2}" srcId="{0306C431-3D90-4399-95EC-FD66CFD1D0F9}" destId="{54F6105A-6F43-4B0A-A380-6A286E6F1B6A}" srcOrd="4" destOrd="0" parTransId="{465E8A20-8E89-40AD-9072-C4994EA5E7CF}" sibTransId="{8984D363-8C29-4B4A-9A89-8D5C397893BB}"/>
    <dgm:cxn modelId="{4FF90391-A114-4B77-B6FD-D20E172D141A}" type="presOf" srcId="{CF983F01-5E9A-4F8B-9AD3-B573F90A12BD}" destId="{5BACE153-885D-4B3A-9E49-BFCA3ECE94E1}" srcOrd="1" destOrd="0" presId="urn:microsoft.com/office/officeart/2005/8/layout/orgChart1"/>
    <dgm:cxn modelId="{CAF89A67-D9E8-44C1-862B-B629FAE82EE2}" srcId="{526560E4-5380-474F-8F14-53858240EF0A}" destId="{77D6602C-D15C-4956-AF81-8C1D501E002D}" srcOrd="0" destOrd="0" parTransId="{6B99223E-CD1F-4B34-88E4-B6A180AFE738}" sibTransId="{02B9AA28-B24B-44E8-944A-B1D84EA4ACC4}"/>
    <dgm:cxn modelId="{E97D5931-FB54-4748-9624-6BBE0FFDB21C}" type="presOf" srcId="{B1811CE8-5914-4948-A4AA-CB08D8A8D2B5}" destId="{D73DDA5E-4B2C-4FFE-AA15-FA7AA9C69331}" srcOrd="0" destOrd="0" presId="urn:microsoft.com/office/officeart/2005/8/layout/orgChart1"/>
    <dgm:cxn modelId="{A17EBE07-B556-44C2-A827-DD85F39512A5}" type="presOf" srcId="{6B99223E-CD1F-4B34-88E4-B6A180AFE738}" destId="{7E23A935-96E1-43C7-8E89-2BB4E98D690F}" srcOrd="0" destOrd="0" presId="urn:microsoft.com/office/officeart/2005/8/layout/orgChart1"/>
    <dgm:cxn modelId="{CF49D839-091C-4DDC-9D4B-D97835FD3272}" type="presOf" srcId="{B1811CE8-5914-4948-A4AA-CB08D8A8D2B5}" destId="{D867A64B-A4E2-46B5-8B77-E66E70F12C21}" srcOrd="1" destOrd="0" presId="urn:microsoft.com/office/officeart/2005/8/layout/orgChart1"/>
    <dgm:cxn modelId="{6027A64F-0D2D-4DE7-BA4F-BD37594F872C}" type="presOf" srcId="{D1321662-B7CD-4B19-A02B-3F7D3EC77068}" destId="{15E42EA7-A06A-41B6-BBE9-60BBAECEF614}" srcOrd="1" destOrd="0" presId="urn:microsoft.com/office/officeart/2005/8/layout/orgChart1"/>
    <dgm:cxn modelId="{BD1571AB-FFBE-45EF-9C0D-F33F0C5CF0AC}" type="presOf" srcId="{4524CD28-99D2-4C2D-81E1-8DECE4193B31}" destId="{70E8357A-0005-4864-BDD7-8F8137B542C9}" srcOrd="1" destOrd="0" presId="urn:microsoft.com/office/officeart/2005/8/layout/orgChart1"/>
    <dgm:cxn modelId="{2F4E5853-6B61-4959-801B-04B50B208EB1}" srcId="{31D9E308-FD56-468A-BDC3-AF409098C390}" destId="{CF983F01-5E9A-4F8B-9AD3-B573F90A12BD}" srcOrd="2" destOrd="0" parTransId="{7D693B58-727F-41A9-BC8B-CE35B4A895D9}" sibTransId="{C3E09587-79B8-4FE0-98C3-EA38A0211D4E}"/>
    <dgm:cxn modelId="{CC28607E-23D7-4AF7-8F2B-2B67A8DB63BF}" type="presOf" srcId="{281C415C-ECE5-4780-A4B9-C5B99EC51024}" destId="{E2919431-252C-471B-AD2D-3405AC2D33FB}" srcOrd="0" destOrd="0" presId="urn:microsoft.com/office/officeart/2005/8/layout/orgChart1"/>
    <dgm:cxn modelId="{3C7E62E1-241E-4AA9-A545-70D4E7D565E2}" type="presOf" srcId="{4524CD28-99D2-4C2D-81E1-8DECE4193B31}" destId="{120B300C-E4EF-4580-8431-B25992D8D4EF}" srcOrd="0" destOrd="0" presId="urn:microsoft.com/office/officeart/2005/8/layout/orgChart1"/>
    <dgm:cxn modelId="{D996DD2F-15F7-49DE-9F38-741AF794BAB5}" type="presOf" srcId="{526560E4-5380-474F-8F14-53858240EF0A}" destId="{A2B298E7-790B-463E-8F82-D65F2E7B9C11}" srcOrd="1" destOrd="0" presId="urn:microsoft.com/office/officeart/2005/8/layout/orgChart1"/>
    <dgm:cxn modelId="{28B02309-DCE7-454A-AB4C-552A01B56311}" type="presOf" srcId="{31D9E308-FD56-468A-BDC3-AF409098C390}" destId="{8B1F4BE8-C497-436B-A3B6-4F9BD2B1A601}" srcOrd="1" destOrd="0" presId="urn:microsoft.com/office/officeart/2005/8/layout/orgChart1"/>
    <dgm:cxn modelId="{8483F389-A57D-49EB-B62B-04A84406523F}" type="presOf" srcId="{BDD50F33-9552-468C-8D86-102D33721681}" destId="{307B4EDC-E090-45ED-A005-70133C759A2A}" srcOrd="0" destOrd="0" presId="urn:microsoft.com/office/officeart/2005/8/layout/orgChart1"/>
    <dgm:cxn modelId="{3534E12A-5A8C-4614-B04D-A5FE107005D7}" type="presOf" srcId="{DA0A592A-ED98-43B5-BB16-1A70DD406582}" destId="{683DDFD9-6EE7-4338-88F0-4C48B7FE0EB9}" srcOrd="0" destOrd="0" presId="urn:microsoft.com/office/officeart/2005/8/layout/orgChart1"/>
    <dgm:cxn modelId="{DB9309A1-8CB2-49C8-96F4-DAD724483255}" type="presOf" srcId="{EDCB8604-DABD-439D-B6D6-5868F027A84E}" destId="{142B44F7-AF90-4127-A770-090B4AB5E775}" srcOrd="1" destOrd="0" presId="urn:microsoft.com/office/officeart/2005/8/layout/orgChart1"/>
    <dgm:cxn modelId="{003661B1-B616-4E69-B939-0D3C3A86BC7D}" type="presOf" srcId="{14357D37-7975-4344-8B76-4A11CD4B084F}" destId="{F3C86C93-8148-4525-B507-4E7D9435EBCC}" srcOrd="0" destOrd="0" presId="urn:microsoft.com/office/officeart/2005/8/layout/orgChart1"/>
    <dgm:cxn modelId="{37A5039B-6FEC-42B9-AA86-06CA869198BB}" type="presOf" srcId="{88742AB7-A8DA-46DA-B5C5-FC04572C26FF}" destId="{0BD19692-C1FC-413E-8EB1-C7E263DD4014}" srcOrd="0" destOrd="0" presId="urn:microsoft.com/office/officeart/2005/8/layout/orgChart1"/>
    <dgm:cxn modelId="{0C994FAA-8A44-4AF3-9993-0E04CDB48879}" srcId="{0306C431-3D90-4399-95EC-FD66CFD1D0F9}" destId="{250DFEDB-2ECE-47F5-8AD5-65F43BAB82FB}" srcOrd="2" destOrd="0" parTransId="{AE899BDE-C011-400C-B121-0ACEB4E5046A}" sibTransId="{DABFA2F7-4F05-44E4-9784-C143937D6EBA}"/>
    <dgm:cxn modelId="{185E9A6F-13F4-49F2-9EFE-9A5D8853664D}" type="presOf" srcId="{28C665F4-10D1-4711-A8EC-EB78FB2CEA70}" destId="{955B76B9-24CA-45B8-AA61-B74D993619CA}" srcOrd="0" destOrd="0" presId="urn:microsoft.com/office/officeart/2005/8/layout/orgChart1"/>
    <dgm:cxn modelId="{2BF925B8-9B9A-470E-82A9-0D0C4B764AB0}" type="presOf" srcId="{562D015B-804A-4873-A420-D7E7E4F1AD8C}" destId="{50EF3175-FBE0-4C1E-B7B9-E3A8F218D520}" srcOrd="0" destOrd="0" presId="urn:microsoft.com/office/officeart/2005/8/layout/orgChart1"/>
    <dgm:cxn modelId="{248BBE33-EF1C-40A3-BC4B-004844A83589}" type="presOf" srcId="{3F7EAEBE-1447-42AB-96B5-A7A2F19E13D8}" destId="{F46CF8CD-AE4A-4687-A4DF-A80AB824F9FF}" srcOrd="0" destOrd="0" presId="urn:microsoft.com/office/officeart/2005/8/layout/orgChart1"/>
    <dgm:cxn modelId="{3637781E-8CF8-46FA-9F59-DAE52EB8BB68}" type="presOf" srcId="{77D6602C-D15C-4956-AF81-8C1D501E002D}" destId="{AA5694E4-CD7A-42D0-96DE-9F0F44B409E4}" srcOrd="1" destOrd="0" presId="urn:microsoft.com/office/officeart/2005/8/layout/orgChart1"/>
    <dgm:cxn modelId="{EE2E1E88-A22A-4A9F-A5F6-22D402FA3B72}" type="presOf" srcId="{5B44D679-07EA-4AF1-8282-6BE3105ACCC5}" destId="{34014F53-1FF3-497B-AC9B-16E175B5B78F}" srcOrd="0" destOrd="0" presId="urn:microsoft.com/office/officeart/2005/8/layout/orgChart1"/>
    <dgm:cxn modelId="{AC888915-0D4F-4252-86BD-229BF1D7054F}" type="presOf" srcId="{251D48CC-12B9-4A1C-A236-B01302EBC9CC}" destId="{F9FDF46D-70D8-433F-B947-D81DCFCC5C34}" srcOrd="0" destOrd="0" presId="urn:microsoft.com/office/officeart/2005/8/layout/orgChart1"/>
    <dgm:cxn modelId="{CF30AEC0-A264-403A-9FF4-AAF37600908E}" type="presOf" srcId="{526560E4-5380-474F-8F14-53858240EF0A}" destId="{32ECB663-5CE4-4B6A-9A1C-029871E34242}" srcOrd="0" destOrd="0" presId="urn:microsoft.com/office/officeart/2005/8/layout/orgChart1"/>
    <dgm:cxn modelId="{88B2D977-35C0-4EC3-A40A-7DACAAB28115}" type="presOf" srcId="{7F480824-822A-40EA-BCE1-7BE0B60EE843}" destId="{4FC2DB90-30F2-4A24-A091-D2DE0ADDC335}" srcOrd="0" destOrd="0" presId="urn:microsoft.com/office/officeart/2005/8/layout/orgChart1"/>
    <dgm:cxn modelId="{5F38FE9C-69DC-4870-8F72-F5E03A31A1F5}" srcId="{0306C431-3D90-4399-95EC-FD66CFD1D0F9}" destId="{C4D42090-4336-4BDB-83A8-F8036493172D}" srcOrd="6" destOrd="0" parTransId="{6D5D90F1-9B1C-4773-BB6F-0A324D34F352}" sibTransId="{218A8022-735D-4495-9044-0370B4A67725}"/>
    <dgm:cxn modelId="{158B2894-4897-41BF-B6CE-545780BA4BC7}" type="presOf" srcId="{26C2D0A7-C59B-40A0-8C2C-C02D60FC46AC}" destId="{22BA1119-81F8-4587-A893-2A0721661086}" srcOrd="0" destOrd="0" presId="urn:microsoft.com/office/officeart/2005/8/layout/orgChart1"/>
    <dgm:cxn modelId="{46EC2D44-9B90-4F53-89D8-9DF7779D912B}" type="presOf" srcId="{BDD50F33-9552-468C-8D86-102D33721681}" destId="{10AEC2CA-B7CF-4EE6-974C-38000DA5219C}" srcOrd="1" destOrd="0" presId="urn:microsoft.com/office/officeart/2005/8/layout/orgChart1"/>
    <dgm:cxn modelId="{5E63F6A5-8434-41B0-8009-AE85DC52899F}" type="presOf" srcId="{42FF11F4-9B40-410B-AAF0-132DD2709F92}" destId="{ED644803-FE66-416D-A8D1-F5FEBE9EF5CF}" srcOrd="0" destOrd="0" presId="urn:microsoft.com/office/officeart/2005/8/layout/orgChart1"/>
    <dgm:cxn modelId="{7CB279BD-2C45-41AF-A623-0B0FD5E6C859}" srcId="{31D9E308-FD56-468A-BDC3-AF409098C390}" destId="{7F480824-822A-40EA-BCE1-7BE0B60EE843}" srcOrd="1" destOrd="0" parTransId="{AC95F68D-C990-489A-B1F5-60C1EB8A96E5}" sibTransId="{7072C8B5-6CB2-4E81-ACF1-6671C3925FE6}"/>
    <dgm:cxn modelId="{2D2C9727-6426-4BBD-8325-ABBA92927D3A}" type="presOf" srcId="{7F480824-822A-40EA-BCE1-7BE0B60EE843}" destId="{028C1138-9E57-4AF3-A04A-9F04EBA5DC44}" srcOrd="1" destOrd="0" presId="urn:microsoft.com/office/officeart/2005/8/layout/orgChart1"/>
    <dgm:cxn modelId="{CFF4508A-D5DE-4036-BCD3-3DF80F205AAD}" srcId="{4524CD28-99D2-4C2D-81E1-8DECE4193B31}" destId="{50D3D538-EFE6-4604-989C-F10BE875667D}" srcOrd="0" destOrd="0" parTransId="{295B30A1-7675-4101-96AF-CCFBA225F27C}" sibTransId="{7476789A-BD5F-499D-B8E5-3B5F9FA057E2}"/>
    <dgm:cxn modelId="{EEC4D139-C39A-402E-B666-B36D7BB2A261}" srcId="{0306C431-3D90-4399-95EC-FD66CFD1D0F9}" destId="{CA67AB4E-F34C-41C2-867E-F5A11B958536}" srcOrd="5" destOrd="0" parTransId="{3E68D058-8798-4543-BF37-4F0A42D378A4}" sibTransId="{DE942244-ECE7-45AC-A355-281904080AD8}"/>
    <dgm:cxn modelId="{1DBBD074-A04E-4994-A127-4F4AE9FD8BA3}" type="presOf" srcId="{295B30A1-7675-4101-96AF-CCFBA225F27C}" destId="{5727D6DA-6B5B-47E9-B2BB-236CD7B32185}" srcOrd="0" destOrd="0" presId="urn:microsoft.com/office/officeart/2005/8/layout/orgChart1"/>
    <dgm:cxn modelId="{F6732065-CA7A-472C-9631-56275DD9E647}" type="presOf" srcId="{14357D37-7975-4344-8B76-4A11CD4B084F}" destId="{627138C5-6EB4-442F-9A4D-236231C63957}" srcOrd="1" destOrd="0" presId="urn:microsoft.com/office/officeart/2005/8/layout/orgChart1"/>
    <dgm:cxn modelId="{05D1BED1-ECA4-43F3-8CC1-F1C2B954FD38}" type="presOf" srcId="{0AA718B0-79BE-4E32-9C55-3E1E0F7131F6}" destId="{BE1CCD37-2219-40EA-BD63-9366AE781677}" srcOrd="1" destOrd="0" presId="urn:microsoft.com/office/officeart/2005/8/layout/orgChart1"/>
    <dgm:cxn modelId="{EB15021D-9D4F-479B-8887-5D88AECBD474}" type="presOf" srcId="{250DFEDB-2ECE-47F5-8AD5-65F43BAB82FB}" destId="{F4421598-6A98-4798-9ED8-7880840E6BA6}" srcOrd="0" destOrd="0" presId="urn:microsoft.com/office/officeart/2005/8/layout/orgChart1"/>
    <dgm:cxn modelId="{0ABF9028-F257-4844-A472-07CFAA0AD87B}" type="presOf" srcId="{99F7B9E6-9C9C-4036-B8E0-1955F17FE27D}" destId="{95E54BA9-98B2-4448-AF30-6FDF37B70A86}" srcOrd="0" destOrd="0" presId="urn:microsoft.com/office/officeart/2005/8/layout/orgChart1"/>
    <dgm:cxn modelId="{C1D7ABBC-A431-402D-BA66-CCF4253D43A3}" type="presOf" srcId="{D5A0F90D-1475-44F5-9F55-DCBD0F978855}" destId="{9C109039-FD65-424F-96CA-E37CA50BE944}" srcOrd="1" destOrd="0" presId="urn:microsoft.com/office/officeart/2005/8/layout/orgChart1"/>
    <dgm:cxn modelId="{15CB6EF6-C0E7-42DE-A234-77CF9AB7B47E}" type="presOf" srcId="{AE899BDE-C011-400C-B121-0ACEB4E5046A}" destId="{F8FD9E1F-E9B2-49CE-801B-48B74B8700EE}" srcOrd="0" destOrd="0" presId="urn:microsoft.com/office/officeart/2005/8/layout/orgChart1"/>
    <dgm:cxn modelId="{4B1D4D91-7C10-465D-BEC9-DA7C4A6A7C3E}" type="presOf" srcId="{788CC41C-D246-4337-95A7-84F7B8750C29}" destId="{7BF9DA46-7BC7-4E7E-87D1-D29F0E39B27F}" srcOrd="0" destOrd="0" presId="urn:microsoft.com/office/officeart/2005/8/layout/orgChart1"/>
    <dgm:cxn modelId="{C082FD55-39D9-405A-B0BC-070AF6C3FC6E}" type="presOf" srcId="{54F6105A-6F43-4B0A-A380-6A286E6F1B6A}" destId="{7A4D6599-6A10-40D0-A11F-1938E06F6AF5}" srcOrd="0" destOrd="0" presId="urn:microsoft.com/office/officeart/2005/8/layout/orgChart1"/>
    <dgm:cxn modelId="{51CE3A54-2737-42C4-8A58-60373BDBF4FA}" srcId="{31D9E308-FD56-468A-BDC3-AF409098C390}" destId="{5B44D679-07EA-4AF1-8282-6BE3105ACCC5}" srcOrd="0" destOrd="0" parTransId="{3F7EAEBE-1447-42AB-96B5-A7A2F19E13D8}" sibTransId="{BF11AB21-6C2C-4A72-97DB-C8DABADB75BE}"/>
    <dgm:cxn modelId="{A09EE431-5334-4DB1-80DF-A767612FFEBA}" type="presOf" srcId="{CA67AB4E-F34C-41C2-867E-F5A11B958536}" destId="{15EC2307-5441-462E-9C0F-48FA76DE429A}" srcOrd="0" destOrd="0" presId="urn:microsoft.com/office/officeart/2005/8/layout/orgChart1"/>
    <dgm:cxn modelId="{C097A505-D208-45FA-A89B-9159D9A1A7F9}" type="presParOf" srcId="{7BF9DA46-7BC7-4E7E-87D1-D29F0E39B27F}" destId="{F25E34FF-944C-4A55-9F1F-12A4B5A2BD09}" srcOrd="0" destOrd="0" presId="urn:microsoft.com/office/officeart/2005/8/layout/orgChart1"/>
    <dgm:cxn modelId="{072EFA39-A1DC-4B4F-A5BD-54C6869C9DAF}" type="presParOf" srcId="{F25E34FF-944C-4A55-9F1F-12A4B5A2BD09}" destId="{3593AC09-EF03-4638-B95C-0CF30B2CAF03}" srcOrd="0" destOrd="0" presId="urn:microsoft.com/office/officeart/2005/8/layout/orgChart1"/>
    <dgm:cxn modelId="{9376D605-1F39-4A95-8BDD-4F6979FB1E1C}" type="presParOf" srcId="{3593AC09-EF03-4638-B95C-0CF30B2CAF03}" destId="{943C3BDD-B04A-46F0-82D9-EB57DE12B5DA}" srcOrd="0" destOrd="0" presId="urn:microsoft.com/office/officeart/2005/8/layout/orgChart1"/>
    <dgm:cxn modelId="{34CD0D04-E492-43AD-85E2-167F04938024}" type="presParOf" srcId="{3593AC09-EF03-4638-B95C-0CF30B2CAF03}" destId="{2CBB8C5D-1925-41CE-81DD-65BE298CB49A}" srcOrd="1" destOrd="0" presId="urn:microsoft.com/office/officeart/2005/8/layout/orgChart1"/>
    <dgm:cxn modelId="{A5DD1104-470D-4F6A-A23C-98E60A9ACCE4}" type="presParOf" srcId="{F25E34FF-944C-4A55-9F1F-12A4B5A2BD09}" destId="{5F30DC65-CEE7-48F4-B223-99269BFFF2C8}" srcOrd="1" destOrd="0" presId="urn:microsoft.com/office/officeart/2005/8/layout/orgChart1"/>
    <dgm:cxn modelId="{9ADA2D7F-BAB1-4A86-BB01-46DCCD0919F6}" type="presParOf" srcId="{5F30DC65-CEE7-48F4-B223-99269BFFF2C8}" destId="{22BA1119-81F8-4587-A893-2A0721661086}" srcOrd="0" destOrd="0" presId="urn:microsoft.com/office/officeart/2005/8/layout/orgChart1"/>
    <dgm:cxn modelId="{C8767E3A-9E9A-426D-A9DD-2BD36823AB7A}" type="presParOf" srcId="{5F30DC65-CEE7-48F4-B223-99269BFFF2C8}" destId="{F057BE14-E02E-490F-984D-2417BC81D1D7}" srcOrd="1" destOrd="0" presId="urn:microsoft.com/office/officeart/2005/8/layout/orgChart1"/>
    <dgm:cxn modelId="{203E33C1-372F-46ED-84BA-A78197502993}" type="presParOf" srcId="{F057BE14-E02E-490F-984D-2417BC81D1D7}" destId="{D86C8E39-41EB-4C52-B0C0-4F50EA682D22}" srcOrd="0" destOrd="0" presId="urn:microsoft.com/office/officeart/2005/8/layout/orgChart1"/>
    <dgm:cxn modelId="{106502AC-886D-411A-8969-17C27DE1B993}" type="presParOf" srcId="{D86C8E39-41EB-4C52-B0C0-4F50EA682D22}" destId="{32ECB663-5CE4-4B6A-9A1C-029871E34242}" srcOrd="0" destOrd="0" presId="urn:microsoft.com/office/officeart/2005/8/layout/orgChart1"/>
    <dgm:cxn modelId="{BCE823B3-E242-41FA-899F-D895124A9020}" type="presParOf" srcId="{D86C8E39-41EB-4C52-B0C0-4F50EA682D22}" destId="{A2B298E7-790B-463E-8F82-D65F2E7B9C11}" srcOrd="1" destOrd="0" presId="urn:microsoft.com/office/officeart/2005/8/layout/orgChart1"/>
    <dgm:cxn modelId="{45008F4F-DF84-49EE-9B97-29E39EF3EE0F}" type="presParOf" srcId="{F057BE14-E02E-490F-984D-2417BC81D1D7}" destId="{EF8311DB-194B-4D82-AFAA-5668C1F584B4}" srcOrd="1" destOrd="0" presId="urn:microsoft.com/office/officeart/2005/8/layout/orgChart1"/>
    <dgm:cxn modelId="{47AADC1C-BF10-449D-ABBC-85FF34D380D0}" type="presParOf" srcId="{F057BE14-E02E-490F-984D-2417BC81D1D7}" destId="{AA7D7C59-D480-43D5-8355-20A9C5A5E353}" srcOrd="2" destOrd="0" presId="urn:microsoft.com/office/officeart/2005/8/layout/orgChart1"/>
    <dgm:cxn modelId="{4BB6AD99-DFFA-4775-AF1E-FB625D3136D3}" type="presParOf" srcId="{AA7D7C59-D480-43D5-8355-20A9C5A5E353}" destId="{7E23A935-96E1-43C7-8E89-2BB4E98D690F}" srcOrd="0" destOrd="0" presId="urn:microsoft.com/office/officeart/2005/8/layout/orgChart1"/>
    <dgm:cxn modelId="{FA96E4AD-8A6C-415A-B708-3E0288CF1A19}" type="presParOf" srcId="{AA7D7C59-D480-43D5-8355-20A9C5A5E353}" destId="{52B4CA77-37E4-4EBD-AE51-E971E9AC8D55}" srcOrd="1" destOrd="0" presId="urn:microsoft.com/office/officeart/2005/8/layout/orgChart1"/>
    <dgm:cxn modelId="{B3C40FE6-B203-495B-85F8-3F8EEF8F6D6B}" type="presParOf" srcId="{52B4CA77-37E4-4EBD-AE51-E971E9AC8D55}" destId="{69D24A75-75D8-458C-A180-4E5858E5D70E}" srcOrd="0" destOrd="0" presId="urn:microsoft.com/office/officeart/2005/8/layout/orgChart1"/>
    <dgm:cxn modelId="{3D85DF38-0EF6-4938-87E5-7CB8019D458C}" type="presParOf" srcId="{69D24A75-75D8-458C-A180-4E5858E5D70E}" destId="{0B4CD149-CBFC-473B-A059-987AF7CFB63A}" srcOrd="0" destOrd="0" presId="urn:microsoft.com/office/officeart/2005/8/layout/orgChart1"/>
    <dgm:cxn modelId="{A9E8BFF9-F7D7-407F-BDD2-94EDB49BECBE}" type="presParOf" srcId="{69D24A75-75D8-458C-A180-4E5858E5D70E}" destId="{AA5694E4-CD7A-42D0-96DE-9F0F44B409E4}" srcOrd="1" destOrd="0" presId="urn:microsoft.com/office/officeart/2005/8/layout/orgChart1"/>
    <dgm:cxn modelId="{8644B785-FC9E-40CB-B349-97D44AA58D7A}" type="presParOf" srcId="{52B4CA77-37E4-4EBD-AE51-E971E9AC8D55}" destId="{4A311277-F5E0-473D-968A-D494693272A9}" srcOrd="1" destOrd="0" presId="urn:microsoft.com/office/officeart/2005/8/layout/orgChart1"/>
    <dgm:cxn modelId="{44F7ACCA-165B-4B54-8DF3-665990B4DEFC}" type="presParOf" srcId="{52B4CA77-37E4-4EBD-AE51-E971E9AC8D55}" destId="{DC06825F-A428-4292-B99B-C4C27C4673FC}" srcOrd="2" destOrd="0" presId="urn:microsoft.com/office/officeart/2005/8/layout/orgChart1"/>
    <dgm:cxn modelId="{61D24907-916A-4C18-8EA0-21007187E1FE}" type="presParOf" srcId="{AA7D7C59-D480-43D5-8355-20A9C5A5E353}" destId="{6DFF30C0-4AEE-4FA9-A929-FA2BFD724F87}" srcOrd="2" destOrd="0" presId="urn:microsoft.com/office/officeart/2005/8/layout/orgChart1"/>
    <dgm:cxn modelId="{94BDD0AE-0001-4B96-B077-3BA8EDA4866E}" type="presParOf" srcId="{AA7D7C59-D480-43D5-8355-20A9C5A5E353}" destId="{629775FF-24D8-4D54-A0BE-D740EE50A77D}" srcOrd="3" destOrd="0" presId="urn:microsoft.com/office/officeart/2005/8/layout/orgChart1"/>
    <dgm:cxn modelId="{4A91E61D-3E55-47D2-AFA5-F387394AC501}" type="presParOf" srcId="{629775FF-24D8-4D54-A0BE-D740EE50A77D}" destId="{2377931A-2477-487B-BC49-B59E5A71861D}" srcOrd="0" destOrd="0" presId="urn:microsoft.com/office/officeart/2005/8/layout/orgChart1"/>
    <dgm:cxn modelId="{2F4908C2-5F8F-45A0-BD29-8D83C7C886F1}" type="presParOf" srcId="{2377931A-2477-487B-BC49-B59E5A71861D}" destId="{2F5E31E3-51A8-479A-A492-E064CCE52CB7}" srcOrd="0" destOrd="0" presId="urn:microsoft.com/office/officeart/2005/8/layout/orgChart1"/>
    <dgm:cxn modelId="{B5C34DC6-CBB8-4406-A527-7ADF563462EF}" type="presParOf" srcId="{2377931A-2477-487B-BC49-B59E5A71861D}" destId="{B607758A-2427-4632-94B9-B28E5ECFF7AA}" srcOrd="1" destOrd="0" presId="urn:microsoft.com/office/officeart/2005/8/layout/orgChart1"/>
    <dgm:cxn modelId="{BFB3543F-A522-4C52-A745-7E4D07DED4CF}" type="presParOf" srcId="{629775FF-24D8-4D54-A0BE-D740EE50A77D}" destId="{B3F0690C-C686-49C6-B23A-6F67F5D55BDB}" srcOrd="1" destOrd="0" presId="urn:microsoft.com/office/officeart/2005/8/layout/orgChart1"/>
    <dgm:cxn modelId="{F8B91359-972E-426F-8043-1E0DDA51CA0A}" type="presParOf" srcId="{629775FF-24D8-4D54-A0BE-D740EE50A77D}" destId="{8EAD3C05-98F4-479A-8C26-3B2F90654D32}" srcOrd="2" destOrd="0" presId="urn:microsoft.com/office/officeart/2005/8/layout/orgChart1"/>
    <dgm:cxn modelId="{8C0B65B0-9AB1-4E00-83B9-9B27D38B2ECF}" type="presParOf" srcId="{AA7D7C59-D480-43D5-8355-20A9C5A5E353}" destId="{ED644803-FE66-416D-A8D1-F5FEBE9EF5CF}" srcOrd="4" destOrd="0" presId="urn:microsoft.com/office/officeart/2005/8/layout/orgChart1"/>
    <dgm:cxn modelId="{2B3DB76E-F5F1-4B2B-BECD-252ADAA4FA53}" type="presParOf" srcId="{AA7D7C59-D480-43D5-8355-20A9C5A5E353}" destId="{9AC40C50-7641-4B37-B8C3-349C941D1956}" srcOrd="5" destOrd="0" presId="urn:microsoft.com/office/officeart/2005/8/layout/orgChart1"/>
    <dgm:cxn modelId="{1FC59E33-316E-44A0-8FEB-F9A44BB6110F}" type="presParOf" srcId="{9AC40C50-7641-4B37-B8C3-349C941D1956}" destId="{B68A274E-C56E-4C40-AC9C-A5802B1E59A3}" srcOrd="0" destOrd="0" presId="urn:microsoft.com/office/officeart/2005/8/layout/orgChart1"/>
    <dgm:cxn modelId="{710AA0B4-5B3D-4D02-AE54-B454C068999B}" type="presParOf" srcId="{B68A274E-C56E-4C40-AC9C-A5802B1E59A3}" destId="{F9FDF46D-70D8-433F-B947-D81DCFCC5C34}" srcOrd="0" destOrd="0" presId="urn:microsoft.com/office/officeart/2005/8/layout/orgChart1"/>
    <dgm:cxn modelId="{922CD4DC-DAB7-4B6C-BB69-174F3260A1A6}" type="presParOf" srcId="{B68A274E-C56E-4C40-AC9C-A5802B1E59A3}" destId="{EA233D53-72F2-49E4-9584-79D0EAA8BB24}" srcOrd="1" destOrd="0" presId="urn:microsoft.com/office/officeart/2005/8/layout/orgChart1"/>
    <dgm:cxn modelId="{5BB61CFC-FB0A-4E7B-911A-E500972F4686}" type="presParOf" srcId="{9AC40C50-7641-4B37-B8C3-349C941D1956}" destId="{6229FBE6-DA31-45B7-93EE-0D6ABA3E9A1D}" srcOrd="1" destOrd="0" presId="urn:microsoft.com/office/officeart/2005/8/layout/orgChart1"/>
    <dgm:cxn modelId="{E2D36770-DEDE-420A-B4D8-6497FAD77DF9}" type="presParOf" srcId="{9AC40C50-7641-4B37-B8C3-349C941D1956}" destId="{2A098B76-2FBD-45A5-ADC4-AD8E3A03C797}" srcOrd="2" destOrd="0" presId="urn:microsoft.com/office/officeart/2005/8/layout/orgChart1"/>
    <dgm:cxn modelId="{B11FC0EE-0087-451E-9D7B-06E0243792AA}" type="presParOf" srcId="{AA7D7C59-D480-43D5-8355-20A9C5A5E353}" destId="{DD8A63B3-C44A-4E09-90BA-57BCC8F2D57E}" srcOrd="6" destOrd="0" presId="urn:microsoft.com/office/officeart/2005/8/layout/orgChart1"/>
    <dgm:cxn modelId="{8E045B02-3032-4221-9776-867759C621B5}" type="presParOf" srcId="{AA7D7C59-D480-43D5-8355-20A9C5A5E353}" destId="{9392B5FF-72C1-4854-8E41-53E03EC2B212}" srcOrd="7" destOrd="0" presId="urn:microsoft.com/office/officeart/2005/8/layout/orgChart1"/>
    <dgm:cxn modelId="{C5A2C357-CAD4-4197-9E69-885E88EF5974}" type="presParOf" srcId="{9392B5FF-72C1-4854-8E41-53E03EC2B212}" destId="{4909EA47-8427-4627-8598-AEF065674036}" srcOrd="0" destOrd="0" presId="urn:microsoft.com/office/officeart/2005/8/layout/orgChart1"/>
    <dgm:cxn modelId="{8F150368-7522-4A49-90AF-D7693B082A07}" type="presParOf" srcId="{4909EA47-8427-4627-8598-AEF065674036}" destId="{683DDFD9-6EE7-4338-88F0-4C48B7FE0EB9}" srcOrd="0" destOrd="0" presId="urn:microsoft.com/office/officeart/2005/8/layout/orgChart1"/>
    <dgm:cxn modelId="{2323253F-3212-49CB-8099-50CDF1C9E715}" type="presParOf" srcId="{4909EA47-8427-4627-8598-AEF065674036}" destId="{E1D85D7C-B870-4A1D-A524-29DC2AC53F3F}" srcOrd="1" destOrd="0" presId="urn:microsoft.com/office/officeart/2005/8/layout/orgChart1"/>
    <dgm:cxn modelId="{A36C7DDD-2E6F-471C-8660-E56E6639E794}" type="presParOf" srcId="{9392B5FF-72C1-4854-8E41-53E03EC2B212}" destId="{6EA5B170-0745-4881-85CF-35FF550AC5DA}" srcOrd="1" destOrd="0" presId="urn:microsoft.com/office/officeart/2005/8/layout/orgChart1"/>
    <dgm:cxn modelId="{A5303442-4576-4D24-B8AD-6E6877655B41}" type="presParOf" srcId="{9392B5FF-72C1-4854-8E41-53E03EC2B212}" destId="{DD825693-B52A-4DD0-9429-93955A73CC49}" srcOrd="2" destOrd="0" presId="urn:microsoft.com/office/officeart/2005/8/layout/orgChart1"/>
    <dgm:cxn modelId="{4939B0AD-93A8-4EEB-BC7F-FB6CDCFE5F8D}" type="presParOf" srcId="{AA7D7C59-D480-43D5-8355-20A9C5A5E353}" destId="{95E54BA9-98B2-4448-AF30-6FDF37B70A86}" srcOrd="8" destOrd="0" presId="urn:microsoft.com/office/officeart/2005/8/layout/orgChart1"/>
    <dgm:cxn modelId="{16CC9739-72B7-4210-8ECD-7FC9FCA2995E}" type="presParOf" srcId="{AA7D7C59-D480-43D5-8355-20A9C5A5E353}" destId="{C5188F3B-8DBA-470C-87A8-2E78BD96F359}" srcOrd="9" destOrd="0" presId="urn:microsoft.com/office/officeart/2005/8/layout/orgChart1"/>
    <dgm:cxn modelId="{1F7C6EC0-EB3C-4F9E-BEFF-ED7C6364A21E}" type="presParOf" srcId="{C5188F3B-8DBA-470C-87A8-2E78BD96F359}" destId="{432CFBD2-D61A-4DDB-9D24-2AA390781FDD}" srcOrd="0" destOrd="0" presId="urn:microsoft.com/office/officeart/2005/8/layout/orgChart1"/>
    <dgm:cxn modelId="{5A3A59C7-F88D-4256-A934-2C65076BDB33}" type="presParOf" srcId="{432CFBD2-D61A-4DDB-9D24-2AA390781FDD}" destId="{93CE94F2-BECD-4084-B2DB-F964752CBC79}" srcOrd="0" destOrd="0" presId="urn:microsoft.com/office/officeart/2005/8/layout/orgChart1"/>
    <dgm:cxn modelId="{FAF8DDED-8139-4267-B41E-B3B070FBD2C8}" type="presParOf" srcId="{432CFBD2-D61A-4DDB-9D24-2AA390781FDD}" destId="{9C109039-FD65-424F-96CA-E37CA50BE944}" srcOrd="1" destOrd="0" presId="urn:microsoft.com/office/officeart/2005/8/layout/orgChart1"/>
    <dgm:cxn modelId="{ED9D78CF-E38C-413D-9E03-62C513A24747}" type="presParOf" srcId="{C5188F3B-8DBA-470C-87A8-2E78BD96F359}" destId="{10CC8547-9D2D-4B1F-A066-9EB6045986A6}" srcOrd="1" destOrd="0" presId="urn:microsoft.com/office/officeart/2005/8/layout/orgChart1"/>
    <dgm:cxn modelId="{0287924F-661D-4F4F-9340-7324427BBDE7}" type="presParOf" srcId="{C5188F3B-8DBA-470C-87A8-2E78BD96F359}" destId="{9534A50B-7696-4DA0-80F3-3F57F9723891}" srcOrd="2" destOrd="0" presId="urn:microsoft.com/office/officeart/2005/8/layout/orgChart1"/>
    <dgm:cxn modelId="{B31E74B0-27D5-48E5-9706-19B513D5787A}" type="presParOf" srcId="{AA7D7C59-D480-43D5-8355-20A9C5A5E353}" destId="{E2919431-252C-471B-AD2D-3405AC2D33FB}" srcOrd="10" destOrd="0" presId="urn:microsoft.com/office/officeart/2005/8/layout/orgChart1"/>
    <dgm:cxn modelId="{FF051A82-21FB-42ED-B169-D394BCD81290}" type="presParOf" srcId="{AA7D7C59-D480-43D5-8355-20A9C5A5E353}" destId="{96EDCC5F-4FE3-4162-A3BE-7FB319EB542B}" srcOrd="11" destOrd="0" presId="urn:microsoft.com/office/officeart/2005/8/layout/orgChart1"/>
    <dgm:cxn modelId="{88929205-5FC8-4D31-B796-11737ECF7246}" type="presParOf" srcId="{96EDCC5F-4FE3-4162-A3BE-7FB319EB542B}" destId="{352CA213-6E22-436C-9BD2-00CCD06DE32E}" srcOrd="0" destOrd="0" presId="urn:microsoft.com/office/officeart/2005/8/layout/orgChart1"/>
    <dgm:cxn modelId="{ABC59817-D78C-4578-910F-68DD3C8FDFC7}" type="presParOf" srcId="{352CA213-6E22-436C-9BD2-00CCD06DE32E}" destId="{150E958D-4BA1-4430-BA25-2A1739CE899E}" srcOrd="0" destOrd="0" presId="urn:microsoft.com/office/officeart/2005/8/layout/orgChart1"/>
    <dgm:cxn modelId="{360A288E-684B-4DFF-858A-99A927BD5285}" type="presParOf" srcId="{352CA213-6E22-436C-9BD2-00CCD06DE32E}" destId="{15E42EA7-A06A-41B6-BBE9-60BBAECEF614}" srcOrd="1" destOrd="0" presId="urn:microsoft.com/office/officeart/2005/8/layout/orgChart1"/>
    <dgm:cxn modelId="{1F7751D5-1559-40FA-A300-B7FD72C110A5}" type="presParOf" srcId="{96EDCC5F-4FE3-4162-A3BE-7FB319EB542B}" destId="{8A307292-C141-43E2-8BD6-66241685F463}" srcOrd="1" destOrd="0" presId="urn:microsoft.com/office/officeart/2005/8/layout/orgChart1"/>
    <dgm:cxn modelId="{50CC1E6C-4360-4170-8DC8-526B01B3DBA8}" type="presParOf" srcId="{96EDCC5F-4FE3-4162-A3BE-7FB319EB542B}" destId="{0658AF55-0A57-48E5-8308-B9DD9A92B07E}" srcOrd="2" destOrd="0" presId="urn:microsoft.com/office/officeart/2005/8/layout/orgChart1"/>
    <dgm:cxn modelId="{D083B6EB-3D2B-496D-BF1B-0719F2DDB165}" type="presParOf" srcId="{5F30DC65-CEE7-48F4-B223-99269BFFF2C8}" destId="{F8FD9E1F-E9B2-49CE-801B-48B74B8700EE}" srcOrd="2" destOrd="0" presId="urn:microsoft.com/office/officeart/2005/8/layout/orgChart1"/>
    <dgm:cxn modelId="{0C80EEBB-BA8C-4488-9F12-3BAB9F01995C}" type="presParOf" srcId="{5F30DC65-CEE7-48F4-B223-99269BFFF2C8}" destId="{60EA21E8-CA7A-4047-B29F-DD254764C6CC}" srcOrd="3" destOrd="0" presId="urn:microsoft.com/office/officeart/2005/8/layout/orgChart1"/>
    <dgm:cxn modelId="{304B6072-E128-487E-BD87-D0F8A8FCA8AE}" type="presParOf" srcId="{60EA21E8-CA7A-4047-B29F-DD254764C6CC}" destId="{0282489A-CFC4-4700-8100-D399FD8A5A56}" srcOrd="0" destOrd="0" presId="urn:microsoft.com/office/officeart/2005/8/layout/orgChart1"/>
    <dgm:cxn modelId="{798F65C5-2F8D-45FF-928E-03E7702807C7}" type="presParOf" srcId="{0282489A-CFC4-4700-8100-D399FD8A5A56}" destId="{F4421598-6A98-4798-9ED8-7880840E6BA6}" srcOrd="0" destOrd="0" presId="urn:microsoft.com/office/officeart/2005/8/layout/orgChart1"/>
    <dgm:cxn modelId="{F945CAB6-706B-4C2D-A87D-784A326AB5E2}" type="presParOf" srcId="{0282489A-CFC4-4700-8100-D399FD8A5A56}" destId="{0DAD22B8-A206-4B0E-B56F-459C32AF448E}" srcOrd="1" destOrd="0" presId="urn:microsoft.com/office/officeart/2005/8/layout/orgChart1"/>
    <dgm:cxn modelId="{E4EC11CE-A2BC-4C23-84D5-026444AACCCF}" type="presParOf" srcId="{60EA21E8-CA7A-4047-B29F-DD254764C6CC}" destId="{C857B243-41D7-4C04-A599-544729F97288}" srcOrd="1" destOrd="0" presId="urn:microsoft.com/office/officeart/2005/8/layout/orgChart1"/>
    <dgm:cxn modelId="{1362B969-60C0-469D-8AFB-B68A5B9337A6}" type="presParOf" srcId="{60EA21E8-CA7A-4047-B29F-DD254764C6CC}" destId="{3DF8F222-ACB4-4430-9404-7FFC245A47B5}" srcOrd="2" destOrd="0" presId="urn:microsoft.com/office/officeart/2005/8/layout/orgChart1"/>
    <dgm:cxn modelId="{125C94C2-D7C9-415E-9D35-34A47323CDFD}" type="presParOf" srcId="{3DF8F222-ACB4-4430-9404-7FFC245A47B5}" destId="{A48C5461-F319-41E8-B0A1-575E0F4D144D}" srcOrd="0" destOrd="0" presId="urn:microsoft.com/office/officeart/2005/8/layout/orgChart1"/>
    <dgm:cxn modelId="{D9B8C6C5-7AC9-45F6-9D6E-540E2B0F8C7F}" type="presParOf" srcId="{3DF8F222-ACB4-4430-9404-7FFC245A47B5}" destId="{837FDC94-B979-448A-A8A9-939D79EC503D}" srcOrd="1" destOrd="0" presId="urn:microsoft.com/office/officeart/2005/8/layout/orgChart1"/>
    <dgm:cxn modelId="{9848CC61-FFB5-4A45-BA8A-687116E7C2F4}" type="presParOf" srcId="{837FDC94-B979-448A-A8A9-939D79EC503D}" destId="{F3CF5E01-4D42-4929-9851-35CFCDFD60E7}" srcOrd="0" destOrd="0" presId="urn:microsoft.com/office/officeart/2005/8/layout/orgChart1"/>
    <dgm:cxn modelId="{873ADA68-5AF9-4305-B51B-CFB6F397547C}" type="presParOf" srcId="{F3CF5E01-4D42-4929-9851-35CFCDFD60E7}" destId="{6A77AF97-5EF8-42FA-AFD5-64D4E844150B}" srcOrd="0" destOrd="0" presId="urn:microsoft.com/office/officeart/2005/8/layout/orgChart1"/>
    <dgm:cxn modelId="{B604DDC5-3F98-4CB6-8A01-DD40B102CA1D}" type="presParOf" srcId="{F3CF5E01-4D42-4929-9851-35CFCDFD60E7}" destId="{142B44F7-AF90-4127-A770-090B4AB5E775}" srcOrd="1" destOrd="0" presId="urn:microsoft.com/office/officeart/2005/8/layout/orgChart1"/>
    <dgm:cxn modelId="{DA957D3A-524E-4830-8BD5-4416E938CB6D}" type="presParOf" srcId="{837FDC94-B979-448A-A8A9-939D79EC503D}" destId="{323288AC-5A16-4A11-8300-D87330AB7243}" srcOrd="1" destOrd="0" presId="urn:microsoft.com/office/officeart/2005/8/layout/orgChart1"/>
    <dgm:cxn modelId="{90503F37-00A8-495A-B8D7-0525D4F6F59F}" type="presParOf" srcId="{837FDC94-B979-448A-A8A9-939D79EC503D}" destId="{4A7369F7-7CC5-4684-8A37-1F2F670862C8}" srcOrd="2" destOrd="0" presId="urn:microsoft.com/office/officeart/2005/8/layout/orgChart1"/>
    <dgm:cxn modelId="{78BE4571-625C-44A4-AF9F-1E469300B03B}" type="presParOf" srcId="{3DF8F222-ACB4-4430-9404-7FFC245A47B5}" destId="{B0C7B81B-7A47-4587-A929-6F12CF9E3635}" srcOrd="2" destOrd="0" presId="urn:microsoft.com/office/officeart/2005/8/layout/orgChart1"/>
    <dgm:cxn modelId="{D7DF3F8C-D419-45B1-81F3-B4F70D794922}" type="presParOf" srcId="{3DF8F222-ACB4-4430-9404-7FFC245A47B5}" destId="{F57D6EE2-18E5-4B5B-80F8-942908E306D3}" srcOrd="3" destOrd="0" presId="urn:microsoft.com/office/officeart/2005/8/layout/orgChart1"/>
    <dgm:cxn modelId="{92499323-916E-4BCA-9165-A4DCD9D21F66}" type="presParOf" srcId="{F57D6EE2-18E5-4B5B-80F8-942908E306D3}" destId="{6E882A23-7C43-4884-8156-590C3108EE3D}" srcOrd="0" destOrd="0" presId="urn:microsoft.com/office/officeart/2005/8/layout/orgChart1"/>
    <dgm:cxn modelId="{6718C381-259A-4E99-A578-D5F988A91FAE}" type="presParOf" srcId="{6E882A23-7C43-4884-8156-590C3108EE3D}" destId="{51E0E464-76FE-4AD7-9F3F-972425941599}" srcOrd="0" destOrd="0" presId="urn:microsoft.com/office/officeart/2005/8/layout/orgChart1"/>
    <dgm:cxn modelId="{D792D5EE-2F1F-4677-8419-9FD444B483C4}" type="presParOf" srcId="{6E882A23-7C43-4884-8156-590C3108EE3D}" destId="{53B5D75C-13CF-419B-9960-5E7F145C9B8C}" srcOrd="1" destOrd="0" presId="urn:microsoft.com/office/officeart/2005/8/layout/orgChart1"/>
    <dgm:cxn modelId="{B22E23F8-4AA2-40D2-9D5A-BC5A11F4B6C7}" type="presParOf" srcId="{F57D6EE2-18E5-4B5B-80F8-942908E306D3}" destId="{DED09C4D-6675-4E64-B29B-E29CFF910BE9}" srcOrd="1" destOrd="0" presId="urn:microsoft.com/office/officeart/2005/8/layout/orgChart1"/>
    <dgm:cxn modelId="{C24868A8-E084-4C8F-96E5-DDF08B196016}" type="presParOf" srcId="{F57D6EE2-18E5-4B5B-80F8-942908E306D3}" destId="{14578C14-EF5A-47C3-BC63-BAA50553B222}" srcOrd="2" destOrd="0" presId="urn:microsoft.com/office/officeart/2005/8/layout/orgChart1"/>
    <dgm:cxn modelId="{8771F183-2067-47A6-B03C-5AEA8844915B}" type="presParOf" srcId="{5F30DC65-CEE7-48F4-B223-99269BFFF2C8}" destId="{0BD19692-C1FC-413E-8EB1-C7E263DD4014}" srcOrd="4" destOrd="0" presId="urn:microsoft.com/office/officeart/2005/8/layout/orgChart1"/>
    <dgm:cxn modelId="{90B9B974-E1A3-4D02-94DF-251C13043626}" type="presParOf" srcId="{5F30DC65-CEE7-48F4-B223-99269BFFF2C8}" destId="{40356FA1-A621-4BB5-9178-C4BF665BAD51}" srcOrd="5" destOrd="0" presId="urn:microsoft.com/office/officeart/2005/8/layout/orgChart1"/>
    <dgm:cxn modelId="{09BBC38D-680E-4A74-872A-2501DDA968B1}" type="presParOf" srcId="{40356FA1-A621-4BB5-9178-C4BF665BAD51}" destId="{B8F9AD0E-CB7A-42EF-AB4A-4C74051DDF6C}" srcOrd="0" destOrd="0" presId="urn:microsoft.com/office/officeart/2005/8/layout/orgChart1"/>
    <dgm:cxn modelId="{391054BF-4CBA-4C4A-BC7B-184CD2302598}" type="presParOf" srcId="{B8F9AD0E-CB7A-42EF-AB4A-4C74051DDF6C}" destId="{120B300C-E4EF-4580-8431-B25992D8D4EF}" srcOrd="0" destOrd="0" presId="urn:microsoft.com/office/officeart/2005/8/layout/orgChart1"/>
    <dgm:cxn modelId="{C26D53C8-DDC0-49E4-8D63-6CE6A7BBD9B5}" type="presParOf" srcId="{B8F9AD0E-CB7A-42EF-AB4A-4C74051DDF6C}" destId="{70E8357A-0005-4864-BDD7-8F8137B542C9}" srcOrd="1" destOrd="0" presId="urn:microsoft.com/office/officeart/2005/8/layout/orgChart1"/>
    <dgm:cxn modelId="{C67ACE3C-7F95-4675-A49A-64A49A9064F1}" type="presParOf" srcId="{40356FA1-A621-4BB5-9178-C4BF665BAD51}" destId="{2E9F76D5-DCE5-48AC-9D0B-80BA32F5731A}" srcOrd="1" destOrd="0" presId="urn:microsoft.com/office/officeart/2005/8/layout/orgChart1"/>
    <dgm:cxn modelId="{615C49C2-7E4B-44A0-B46C-74F400344E01}" type="presParOf" srcId="{40356FA1-A621-4BB5-9178-C4BF665BAD51}" destId="{71C8724A-5818-4F3C-A6E6-7CFCB43913DF}" srcOrd="2" destOrd="0" presId="urn:microsoft.com/office/officeart/2005/8/layout/orgChart1"/>
    <dgm:cxn modelId="{D667D203-DF5A-4D93-8086-435A1C079483}" type="presParOf" srcId="{71C8724A-5818-4F3C-A6E6-7CFCB43913DF}" destId="{5727D6DA-6B5B-47E9-B2BB-236CD7B32185}" srcOrd="0" destOrd="0" presId="urn:microsoft.com/office/officeart/2005/8/layout/orgChart1"/>
    <dgm:cxn modelId="{0885CD58-4091-43EF-ACDE-0877ECF05F0A}" type="presParOf" srcId="{71C8724A-5818-4F3C-A6E6-7CFCB43913DF}" destId="{865A68BA-C4E8-431C-9936-CF4CF591F35D}" srcOrd="1" destOrd="0" presId="urn:microsoft.com/office/officeart/2005/8/layout/orgChart1"/>
    <dgm:cxn modelId="{E93DF3EC-A788-4960-8DB6-2491BB113436}" type="presParOf" srcId="{865A68BA-C4E8-431C-9936-CF4CF591F35D}" destId="{BA6F9726-1BFB-432B-8245-F9604F2A574F}" srcOrd="0" destOrd="0" presId="urn:microsoft.com/office/officeart/2005/8/layout/orgChart1"/>
    <dgm:cxn modelId="{4989D5AF-E82E-4209-BFDC-607E26F05A3F}" type="presParOf" srcId="{BA6F9726-1BFB-432B-8245-F9604F2A574F}" destId="{1DEF45BD-05CB-42B2-945F-DC17BAE1789C}" srcOrd="0" destOrd="0" presId="urn:microsoft.com/office/officeart/2005/8/layout/orgChart1"/>
    <dgm:cxn modelId="{074DFC69-65AD-4F33-BA77-1DA55EAF8B23}" type="presParOf" srcId="{BA6F9726-1BFB-432B-8245-F9604F2A574F}" destId="{4D45D3E1-871C-46B3-B89E-9DD6DB48162F}" srcOrd="1" destOrd="0" presId="urn:microsoft.com/office/officeart/2005/8/layout/orgChart1"/>
    <dgm:cxn modelId="{D62D1F2A-51D9-47BD-982B-AFFA845CAD0C}" type="presParOf" srcId="{865A68BA-C4E8-431C-9936-CF4CF591F35D}" destId="{F5740D79-537F-4C48-8E1D-FB3C3EE6086E}" srcOrd="1" destOrd="0" presId="urn:microsoft.com/office/officeart/2005/8/layout/orgChart1"/>
    <dgm:cxn modelId="{4D9EBC1D-0344-48C6-8DD9-D4A669919D91}" type="presParOf" srcId="{865A68BA-C4E8-431C-9936-CF4CF591F35D}" destId="{C90D2348-3CF5-4923-96BC-76BDAD3D4C10}" srcOrd="2" destOrd="0" presId="urn:microsoft.com/office/officeart/2005/8/layout/orgChart1"/>
    <dgm:cxn modelId="{4BF02F96-BFCB-421D-B6D1-534D6D678D41}" type="presParOf" srcId="{5F30DC65-CEE7-48F4-B223-99269BFFF2C8}" destId="{A03B35FB-C0F8-4BFD-B696-2E1FB630FCA5}" srcOrd="6" destOrd="0" presId="urn:microsoft.com/office/officeart/2005/8/layout/orgChart1"/>
    <dgm:cxn modelId="{F77404F1-FECA-4841-86DE-B5A71AE75924}" type="presParOf" srcId="{5F30DC65-CEE7-48F4-B223-99269BFFF2C8}" destId="{6C429E4F-168A-4A84-A81F-0D89C98EAFCA}" srcOrd="7" destOrd="0" presId="urn:microsoft.com/office/officeart/2005/8/layout/orgChart1"/>
    <dgm:cxn modelId="{FAEA7021-4410-460C-9A2F-84FFCCB5FF27}" type="presParOf" srcId="{6C429E4F-168A-4A84-A81F-0D89C98EAFCA}" destId="{312637B2-5314-472A-85CD-A9F3C20C2BAB}" srcOrd="0" destOrd="0" presId="urn:microsoft.com/office/officeart/2005/8/layout/orgChart1"/>
    <dgm:cxn modelId="{ED965AB9-DF0D-4A31-9EA8-A136DEB2C1DF}" type="presParOf" srcId="{312637B2-5314-472A-85CD-A9F3C20C2BAB}" destId="{7A4D6599-6A10-40D0-A11F-1938E06F6AF5}" srcOrd="0" destOrd="0" presId="urn:microsoft.com/office/officeart/2005/8/layout/orgChart1"/>
    <dgm:cxn modelId="{3F64B73E-BC69-43D6-91FD-66107E247113}" type="presParOf" srcId="{312637B2-5314-472A-85CD-A9F3C20C2BAB}" destId="{550FB8D6-BA8C-42D8-B72A-43DA33F05058}" srcOrd="1" destOrd="0" presId="urn:microsoft.com/office/officeart/2005/8/layout/orgChart1"/>
    <dgm:cxn modelId="{8EF28F20-83FA-4476-9A80-2D8BF32A6D22}" type="presParOf" srcId="{6C429E4F-168A-4A84-A81F-0D89C98EAFCA}" destId="{B2DA84A2-2EAB-4252-9EC8-EB12F879E75C}" srcOrd="1" destOrd="0" presId="urn:microsoft.com/office/officeart/2005/8/layout/orgChart1"/>
    <dgm:cxn modelId="{C7DCBB04-82DF-46DE-8A92-DC03240A887E}" type="presParOf" srcId="{6C429E4F-168A-4A84-A81F-0D89C98EAFCA}" destId="{332BBAB5-799F-4BD9-B774-901B74E773D3}" srcOrd="2" destOrd="0" presId="urn:microsoft.com/office/officeart/2005/8/layout/orgChart1"/>
    <dgm:cxn modelId="{6778C680-BCEC-47A3-B5D2-8506218D9628}" type="presParOf" srcId="{332BBAB5-799F-4BD9-B774-901B74E773D3}" destId="{8D5D0F5E-47AA-4D41-AA6A-6C3CBA1517D0}" srcOrd="0" destOrd="0" presId="urn:microsoft.com/office/officeart/2005/8/layout/orgChart1"/>
    <dgm:cxn modelId="{706279F3-9A66-4B99-9890-DB372E2103E1}" type="presParOf" srcId="{332BBAB5-799F-4BD9-B774-901B74E773D3}" destId="{7A1157E2-AA44-4E9D-8AB9-BEBE1E98F8F8}" srcOrd="1" destOrd="0" presId="urn:microsoft.com/office/officeart/2005/8/layout/orgChart1"/>
    <dgm:cxn modelId="{59FF78AB-496C-46C4-9814-DE87808C35D4}" type="presParOf" srcId="{7A1157E2-AA44-4E9D-8AB9-BEBE1E98F8F8}" destId="{9A2FC14B-1D9D-49F8-9AA8-915A79090603}" srcOrd="0" destOrd="0" presId="urn:microsoft.com/office/officeart/2005/8/layout/orgChart1"/>
    <dgm:cxn modelId="{5ABE96BF-FF9B-45E6-99F4-3D478E610277}" type="presParOf" srcId="{9A2FC14B-1D9D-49F8-9AA8-915A79090603}" destId="{C9499DC7-935F-46E7-8A81-FF045375B427}" srcOrd="0" destOrd="0" presId="urn:microsoft.com/office/officeart/2005/8/layout/orgChart1"/>
    <dgm:cxn modelId="{EB8E046F-0664-491F-9460-34D26C023101}" type="presParOf" srcId="{9A2FC14B-1D9D-49F8-9AA8-915A79090603}" destId="{BE1CCD37-2219-40EA-BD63-9366AE781677}" srcOrd="1" destOrd="0" presId="urn:microsoft.com/office/officeart/2005/8/layout/orgChart1"/>
    <dgm:cxn modelId="{5C5AB750-6487-4DB5-B0CA-B6C3E4BE19C3}" type="presParOf" srcId="{7A1157E2-AA44-4E9D-8AB9-BEBE1E98F8F8}" destId="{FFCAB037-7C45-4E39-9FE4-23ED9CCCF504}" srcOrd="1" destOrd="0" presId="urn:microsoft.com/office/officeart/2005/8/layout/orgChart1"/>
    <dgm:cxn modelId="{567F93BA-F1E9-48B5-B2DA-E7F52839DF92}" type="presParOf" srcId="{7A1157E2-AA44-4E9D-8AB9-BEBE1E98F8F8}" destId="{6AC6E3FA-4C38-4E32-919E-A5C909B0C340}" srcOrd="2" destOrd="0" presId="urn:microsoft.com/office/officeart/2005/8/layout/orgChart1"/>
    <dgm:cxn modelId="{4883B98A-9EA5-4107-B9FC-D51C56603102}" type="presParOf" srcId="{5F30DC65-CEE7-48F4-B223-99269BFFF2C8}" destId="{7CEEF3B1-2DE4-4544-8C4E-136E8EA2B745}" srcOrd="8" destOrd="0" presId="urn:microsoft.com/office/officeart/2005/8/layout/orgChart1"/>
    <dgm:cxn modelId="{3914CA3F-A6A5-49AF-8D6A-FD027FC4E8C1}" type="presParOf" srcId="{5F30DC65-CEE7-48F4-B223-99269BFFF2C8}" destId="{BC0CFAA4-345C-4CEF-A3D5-4A591D37C7F5}" srcOrd="9" destOrd="0" presId="urn:microsoft.com/office/officeart/2005/8/layout/orgChart1"/>
    <dgm:cxn modelId="{08EEDC67-9FDC-40CA-90F5-1C5C5229C8BA}" type="presParOf" srcId="{BC0CFAA4-345C-4CEF-A3D5-4A591D37C7F5}" destId="{9E433B23-693A-431A-B76E-19800D86DBF3}" srcOrd="0" destOrd="0" presId="urn:microsoft.com/office/officeart/2005/8/layout/orgChart1"/>
    <dgm:cxn modelId="{924AA2FA-FE29-40B1-BD75-93A37B5DDE70}" type="presParOf" srcId="{9E433B23-693A-431A-B76E-19800D86DBF3}" destId="{15EC2307-5441-462E-9C0F-48FA76DE429A}" srcOrd="0" destOrd="0" presId="urn:microsoft.com/office/officeart/2005/8/layout/orgChart1"/>
    <dgm:cxn modelId="{B23B23EE-303D-4768-959A-E08D26BE2EFE}" type="presParOf" srcId="{9E433B23-693A-431A-B76E-19800D86DBF3}" destId="{65CD1ADC-8217-4B9B-9291-8BDA9A424A0B}" srcOrd="1" destOrd="0" presId="urn:microsoft.com/office/officeart/2005/8/layout/orgChart1"/>
    <dgm:cxn modelId="{9B814DFB-2400-46C8-A63A-FA152A95384F}" type="presParOf" srcId="{BC0CFAA4-345C-4CEF-A3D5-4A591D37C7F5}" destId="{C42821EF-E7C8-42B9-8341-950B9EF52088}" srcOrd="1" destOrd="0" presId="urn:microsoft.com/office/officeart/2005/8/layout/orgChart1"/>
    <dgm:cxn modelId="{CE040300-CA3D-40E1-ABB2-B15240788DE1}" type="presParOf" srcId="{BC0CFAA4-345C-4CEF-A3D5-4A591D37C7F5}" destId="{4661FE75-D31F-4EEA-ADB1-14E737B20391}" srcOrd="2" destOrd="0" presId="urn:microsoft.com/office/officeart/2005/8/layout/orgChart1"/>
    <dgm:cxn modelId="{65A018A7-405E-41FD-B280-46D62F85E68F}" type="presParOf" srcId="{4661FE75-D31F-4EEA-ADB1-14E737B20391}" destId="{04EFBF23-F248-4616-B7C2-C39B1C8EB95B}" srcOrd="0" destOrd="0" presId="urn:microsoft.com/office/officeart/2005/8/layout/orgChart1"/>
    <dgm:cxn modelId="{332B3D90-0160-46D9-B035-BE607CB4140D}" type="presParOf" srcId="{4661FE75-D31F-4EEA-ADB1-14E737B20391}" destId="{CDF3CCD0-0FEA-4D68-86F1-3DDFA3880770}" srcOrd="1" destOrd="0" presId="urn:microsoft.com/office/officeart/2005/8/layout/orgChart1"/>
    <dgm:cxn modelId="{B7EF8184-1833-4EF5-896B-DB752653E04A}" type="presParOf" srcId="{CDF3CCD0-0FEA-4D68-86F1-3DDFA3880770}" destId="{32DE3DDD-03BC-4D3B-A8C7-F38CE02EA56B}" srcOrd="0" destOrd="0" presId="urn:microsoft.com/office/officeart/2005/8/layout/orgChart1"/>
    <dgm:cxn modelId="{A8EB05C3-DBD3-4D04-848F-BAF4B9801425}" type="presParOf" srcId="{32DE3DDD-03BC-4D3B-A8C7-F38CE02EA56B}" destId="{4775466A-A6B7-4AEF-A444-6D6A1A5F2DC7}" srcOrd="0" destOrd="0" presId="urn:microsoft.com/office/officeart/2005/8/layout/orgChart1"/>
    <dgm:cxn modelId="{E676AAC9-F00F-49D1-BCE0-BCED6A3BF946}" type="presParOf" srcId="{32DE3DDD-03BC-4D3B-A8C7-F38CE02EA56B}" destId="{68CE0EF2-3C9B-4235-867A-E4F2FBDB48BC}" srcOrd="1" destOrd="0" presId="urn:microsoft.com/office/officeart/2005/8/layout/orgChart1"/>
    <dgm:cxn modelId="{2934CB3D-4CB6-407A-894F-9AB28539B042}" type="presParOf" srcId="{CDF3CCD0-0FEA-4D68-86F1-3DDFA3880770}" destId="{76DC9F0E-96F7-46CE-B7F9-7CB8C10B3E33}" srcOrd="1" destOrd="0" presId="urn:microsoft.com/office/officeart/2005/8/layout/orgChart1"/>
    <dgm:cxn modelId="{B9AB9753-749D-4C6F-A04E-135FC41FDFB5}" type="presParOf" srcId="{CDF3CCD0-0FEA-4D68-86F1-3DDFA3880770}" destId="{F9A649BC-25BF-4936-81D8-D52AB3E81004}" srcOrd="2" destOrd="0" presId="urn:microsoft.com/office/officeart/2005/8/layout/orgChart1"/>
    <dgm:cxn modelId="{1ECC5BB9-CB7C-4845-AA43-3862F466567F}" type="presParOf" srcId="{5F30DC65-CEE7-48F4-B223-99269BFFF2C8}" destId="{A193D66E-F7C1-4716-B5A8-872BE43CE221}" srcOrd="10" destOrd="0" presId="urn:microsoft.com/office/officeart/2005/8/layout/orgChart1"/>
    <dgm:cxn modelId="{0C6A9768-A7F2-4A4B-B1C9-654F4B381119}" type="presParOf" srcId="{5F30DC65-CEE7-48F4-B223-99269BFFF2C8}" destId="{C8664134-47EA-457A-A0A3-DE18FD50FB14}" srcOrd="11" destOrd="0" presId="urn:microsoft.com/office/officeart/2005/8/layout/orgChart1"/>
    <dgm:cxn modelId="{D7D13083-59F8-4FA7-81C1-85980BA6DB50}" type="presParOf" srcId="{C8664134-47EA-457A-A0A3-DE18FD50FB14}" destId="{335598FD-B12A-43E3-A9C3-1A641F16F96C}" srcOrd="0" destOrd="0" presId="urn:microsoft.com/office/officeart/2005/8/layout/orgChart1"/>
    <dgm:cxn modelId="{B2272173-5677-4A97-9D83-BBCB7C4BF94B}" type="presParOf" srcId="{335598FD-B12A-43E3-A9C3-1A641F16F96C}" destId="{5BADFE7C-CBFC-4936-89D0-DA7FDF2BC459}" srcOrd="0" destOrd="0" presId="urn:microsoft.com/office/officeart/2005/8/layout/orgChart1"/>
    <dgm:cxn modelId="{A14672F0-C615-4CA8-8D61-DBBBA19E46A1}" type="presParOf" srcId="{335598FD-B12A-43E3-A9C3-1A641F16F96C}" destId="{56835FD2-1236-4205-BAE1-C285F11E36D2}" srcOrd="1" destOrd="0" presId="urn:microsoft.com/office/officeart/2005/8/layout/orgChart1"/>
    <dgm:cxn modelId="{C30036B0-47CB-49D9-85F0-473B5129A03F}" type="presParOf" srcId="{C8664134-47EA-457A-A0A3-DE18FD50FB14}" destId="{8B0987E6-FADD-4057-8D53-EEA932E141F3}" srcOrd="1" destOrd="0" presId="urn:microsoft.com/office/officeart/2005/8/layout/orgChart1"/>
    <dgm:cxn modelId="{041BB7AE-4BF3-4D83-BCDF-F445FE2891C1}" type="presParOf" srcId="{C8664134-47EA-457A-A0A3-DE18FD50FB14}" destId="{BDA6D5BE-8D8D-42E7-ACB4-0ECA9AEE8B7F}" srcOrd="2" destOrd="0" presId="urn:microsoft.com/office/officeart/2005/8/layout/orgChart1"/>
    <dgm:cxn modelId="{867C2EDC-6ACC-466D-84A5-E7263A8FE9C5}" type="presParOf" srcId="{BDA6D5BE-8D8D-42E7-ACB4-0ECA9AEE8B7F}" destId="{EC53BD47-E744-4729-9137-8586DBEBA01E}" srcOrd="0" destOrd="0" presId="urn:microsoft.com/office/officeart/2005/8/layout/orgChart1"/>
    <dgm:cxn modelId="{0C4D2EC0-A1E5-4E63-A796-46C51E5F3E3D}" type="presParOf" srcId="{BDA6D5BE-8D8D-42E7-ACB4-0ECA9AEE8B7F}" destId="{8810D311-BB83-43D8-A259-FD8148AA0F3B}" srcOrd="1" destOrd="0" presId="urn:microsoft.com/office/officeart/2005/8/layout/orgChart1"/>
    <dgm:cxn modelId="{AF8FCC5D-7B7C-46FE-92EB-18B64DC90C7B}" type="presParOf" srcId="{8810D311-BB83-43D8-A259-FD8148AA0F3B}" destId="{58DCB579-3569-4C79-BD9F-5E09984CB740}" srcOrd="0" destOrd="0" presId="urn:microsoft.com/office/officeart/2005/8/layout/orgChart1"/>
    <dgm:cxn modelId="{7BBE2C2B-0087-4DDE-B29B-F16FD89E9122}" type="presParOf" srcId="{58DCB579-3569-4C79-BD9F-5E09984CB740}" destId="{D73DDA5E-4B2C-4FFE-AA15-FA7AA9C69331}" srcOrd="0" destOrd="0" presId="urn:microsoft.com/office/officeart/2005/8/layout/orgChart1"/>
    <dgm:cxn modelId="{FE4E88D8-9D9C-41D2-92D7-DBDB8ADAE7DC}" type="presParOf" srcId="{58DCB579-3569-4C79-BD9F-5E09984CB740}" destId="{D867A64B-A4E2-46B5-8B77-E66E70F12C21}" srcOrd="1" destOrd="0" presId="urn:microsoft.com/office/officeart/2005/8/layout/orgChart1"/>
    <dgm:cxn modelId="{3FADDF28-24F6-4872-A33F-08FA165EC8DF}" type="presParOf" srcId="{8810D311-BB83-43D8-A259-FD8148AA0F3B}" destId="{335FC0EE-3B7D-4C7A-8DEB-7A7034646E93}" srcOrd="1" destOrd="0" presId="urn:microsoft.com/office/officeart/2005/8/layout/orgChart1"/>
    <dgm:cxn modelId="{141E2AD0-E272-4C97-8E39-123F63812A52}" type="presParOf" srcId="{8810D311-BB83-43D8-A259-FD8148AA0F3B}" destId="{BBC9B793-ED0A-4E10-8D95-8769E8B1BB94}" srcOrd="2" destOrd="0" presId="urn:microsoft.com/office/officeart/2005/8/layout/orgChart1"/>
    <dgm:cxn modelId="{B9752324-A51E-47AE-9BCA-1A7EB4637F9B}" type="presParOf" srcId="{F25E34FF-944C-4A55-9F1F-12A4B5A2BD09}" destId="{2F0CA000-DB7E-4377-BB67-23E818EE658B}" srcOrd="2" destOrd="0" presId="urn:microsoft.com/office/officeart/2005/8/layout/orgChart1"/>
    <dgm:cxn modelId="{88E1F9C9-965D-40E9-84C5-7FCD3C6B7972}" type="presParOf" srcId="{2F0CA000-DB7E-4377-BB67-23E818EE658B}" destId="{50EF3175-FBE0-4C1E-B7B9-E3A8F218D520}" srcOrd="0" destOrd="0" presId="urn:microsoft.com/office/officeart/2005/8/layout/orgChart1"/>
    <dgm:cxn modelId="{0BB4276A-E429-4E14-AB3F-33546AF49155}" type="presParOf" srcId="{2F0CA000-DB7E-4377-BB67-23E818EE658B}" destId="{2FEAB112-1D9C-494E-B8B6-00A9AEE86220}" srcOrd="1" destOrd="0" presId="urn:microsoft.com/office/officeart/2005/8/layout/orgChart1"/>
    <dgm:cxn modelId="{D2793B80-7565-45AF-809F-C0A553FE4D99}" type="presParOf" srcId="{2FEAB112-1D9C-494E-B8B6-00A9AEE86220}" destId="{D0C6B4AF-97CA-4F2E-BE9D-4BE9702D0FC6}" srcOrd="0" destOrd="0" presId="urn:microsoft.com/office/officeart/2005/8/layout/orgChart1"/>
    <dgm:cxn modelId="{C0EE0D79-7A15-440D-BBF5-FEB053BD2F9D}" type="presParOf" srcId="{D0C6B4AF-97CA-4F2E-BE9D-4BE9702D0FC6}" destId="{307B4EDC-E090-45ED-A005-70133C759A2A}" srcOrd="0" destOrd="0" presId="urn:microsoft.com/office/officeart/2005/8/layout/orgChart1"/>
    <dgm:cxn modelId="{67EE6E50-7D41-4173-A333-04D09F0C7C46}" type="presParOf" srcId="{D0C6B4AF-97CA-4F2E-BE9D-4BE9702D0FC6}" destId="{10AEC2CA-B7CF-4EE6-974C-38000DA5219C}" srcOrd="1" destOrd="0" presId="urn:microsoft.com/office/officeart/2005/8/layout/orgChart1"/>
    <dgm:cxn modelId="{926F783D-D0A5-4191-B06D-D019CC1FB520}" type="presParOf" srcId="{2FEAB112-1D9C-494E-B8B6-00A9AEE86220}" destId="{4E577BB8-0660-47D4-86F9-5DD193B842BC}" srcOrd="1" destOrd="0" presId="urn:microsoft.com/office/officeart/2005/8/layout/orgChart1"/>
    <dgm:cxn modelId="{8ADFADD9-09C4-4B2B-809F-84028110FB0E}" type="presParOf" srcId="{2FEAB112-1D9C-494E-B8B6-00A9AEE86220}" destId="{E8C0B642-A6C6-4686-A0D5-B3EA3EDF8363}" srcOrd="2" destOrd="0" presId="urn:microsoft.com/office/officeart/2005/8/layout/orgChart1"/>
    <dgm:cxn modelId="{9D177B08-70D9-475C-B5FE-BD597F7FADB8}" type="presParOf" srcId="{E8C0B642-A6C6-4686-A0D5-B3EA3EDF8363}" destId="{63E4AE92-55A1-4A55-9B23-FB1AE85CFC43}" srcOrd="0" destOrd="0" presId="urn:microsoft.com/office/officeart/2005/8/layout/orgChart1"/>
    <dgm:cxn modelId="{58ADA43E-4B5C-439A-8E5C-DD5D6F43D1C3}" type="presParOf" srcId="{E8C0B642-A6C6-4686-A0D5-B3EA3EDF8363}" destId="{57CAC0C7-F949-4F9B-9AC8-71F42D0358C0}" srcOrd="1" destOrd="0" presId="urn:microsoft.com/office/officeart/2005/8/layout/orgChart1"/>
    <dgm:cxn modelId="{7285ABDE-37B1-402E-AE7E-DBBF2287049F}" type="presParOf" srcId="{57CAC0C7-F949-4F9B-9AC8-71F42D0358C0}" destId="{8CBD5135-C484-4E54-A92E-1547225C5EEB}" srcOrd="0" destOrd="0" presId="urn:microsoft.com/office/officeart/2005/8/layout/orgChart1"/>
    <dgm:cxn modelId="{64788B92-3A5C-4D87-9401-C382ECE3DC00}" type="presParOf" srcId="{8CBD5135-C484-4E54-A92E-1547225C5EEB}" destId="{0977C7FA-AAB9-4272-97A0-FBF28CB9104E}" srcOrd="0" destOrd="0" presId="urn:microsoft.com/office/officeart/2005/8/layout/orgChart1"/>
    <dgm:cxn modelId="{F7A0EA03-73E7-4C54-A8AF-AFD699F7CEC5}" type="presParOf" srcId="{8CBD5135-C484-4E54-A92E-1547225C5EEB}" destId="{8B1F4BE8-C497-436B-A3B6-4F9BD2B1A601}" srcOrd="1" destOrd="0" presId="urn:microsoft.com/office/officeart/2005/8/layout/orgChart1"/>
    <dgm:cxn modelId="{BDC21050-08B1-45A9-8307-C1C62B4A1B38}" type="presParOf" srcId="{57CAC0C7-F949-4F9B-9AC8-71F42D0358C0}" destId="{CE0344CF-4F7C-4651-B117-A287E32CDA4A}" srcOrd="1" destOrd="0" presId="urn:microsoft.com/office/officeart/2005/8/layout/orgChart1"/>
    <dgm:cxn modelId="{6163E680-B2F6-4BFC-9BA2-F28788B8CB39}" type="presParOf" srcId="{57CAC0C7-F949-4F9B-9AC8-71F42D0358C0}" destId="{9670C4A9-2F30-4675-B7BA-5AD605C1CDB2}" srcOrd="2" destOrd="0" presId="urn:microsoft.com/office/officeart/2005/8/layout/orgChart1"/>
    <dgm:cxn modelId="{4AB04C05-EC5F-414F-82F0-CDC1D6AAEBEF}" type="presParOf" srcId="{9670C4A9-2F30-4675-B7BA-5AD605C1CDB2}" destId="{F46CF8CD-AE4A-4687-A4DF-A80AB824F9FF}" srcOrd="0" destOrd="0" presId="urn:microsoft.com/office/officeart/2005/8/layout/orgChart1"/>
    <dgm:cxn modelId="{93CC0A3C-1AB0-4424-A336-9625ACA8D16C}" type="presParOf" srcId="{9670C4A9-2F30-4675-B7BA-5AD605C1CDB2}" destId="{BB1BDB65-CCAF-4005-A2A8-D9E53BEB11F5}" srcOrd="1" destOrd="0" presId="urn:microsoft.com/office/officeart/2005/8/layout/orgChart1"/>
    <dgm:cxn modelId="{A9549A08-05ED-44C8-A78E-0E869BDF33E2}" type="presParOf" srcId="{BB1BDB65-CCAF-4005-A2A8-D9E53BEB11F5}" destId="{17570498-7DCA-4F34-8A47-A25AB46661F8}" srcOrd="0" destOrd="0" presId="urn:microsoft.com/office/officeart/2005/8/layout/orgChart1"/>
    <dgm:cxn modelId="{A4594F51-9179-4B95-B808-17CF418A7CAD}" type="presParOf" srcId="{17570498-7DCA-4F34-8A47-A25AB46661F8}" destId="{34014F53-1FF3-497B-AC9B-16E175B5B78F}" srcOrd="0" destOrd="0" presId="urn:microsoft.com/office/officeart/2005/8/layout/orgChart1"/>
    <dgm:cxn modelId="{421F7335-B427-4711-A2E1-FDDA85B310D9}" type="presParOf" srcId="{17570498-7DCA-4F34-8A47-A25AB46661F8}" destId="{12084B74-E250-4E74-B507-F62FC8498AAE}" srcOrd="1" destOrd="0" presId="urn:microsoft.com/office/officeart/2005/8/layout/orgChart1"/>
    <dgm:cxn modelId="{CFC68BAC-890D-4563-84A1-5DE3E3D782D0}" type="presParOf" srcId="{BB1BDB65-CCAF-4005-A2A8-D9E53BEB11F5}" destId="{1E47ADCB-22E7-4F5A-94EB-519A939C788E}" srcOrd="1" destOrd="0" presId="urn:microsoft.com/office/officeart/2005/8/layout/orgChart1"/>
    <dgm:cxn modelId="{B6136FE1-B645-4B5A-A62E-1739BF5A0457}" type="presParOf" srcId="{BB1BDB65-CCAF-4005-A2A8-D9E53BEB11F5}" destId="{5C523A5D-2BC5-4E5E-A210-CDCC3FE8F2E1}" srcOrd="2" destOrd="0" presId="urn:microsoft.com/office/officeart/2005/8/layout/orgChart1"/>
    <dgm:cxn modelId="{13B180A8-A16B-46FF-836F-737C1FD51364}" type="presParOf" srcId="{9670C4A9-2F30-4675-B7BA-5AD605C1CDB2}" destId="{472C9426-6915-42A0-B3AF-B5A2E654A4B7}" srcOrd="2" destOrd="0" presId="urn:microsoft.com/office/officeart/2005/8/layout/orgChart1"/>
    <dgm:cxn modelId="{B07CC988-1EF7-469F-B26C-DD9DEC3FF84C}" type="presParOf" srcId="{9670C4A9-2F30-4675-B7BA-5AD605C1CDB2}" destId="{E9BED9DA-5DF2-4ADF-AF42-E9CDB55B06C0}" srcOrd="3" destOrd="0" presId="urn:microsoft.com/office/officeart/2005/8/layout/orgChart1"/>
    <dgm:cxn modelId="{1A5BE06C-6B8D-477E-82EA-37A37FF56A85}" type="presParOf" srcId="{E9BED9DA-5DF2-4ADF-AF42-E9CDB55B06C0}" destId="{951F2865-108E-4D35-8651-9C03AA869833}" srcOrd="0" destOrd="0" presId="urn:microsoft.com/office/officeart/2005/8/layout/orgChart1"/>
    <dgm:cxn modelId="{EE5CC583-8887-4926-9285-DAAB90001B36}" type="presParOf" srcId="{951F2865-108E-4D35-8651-9C03AA869833}" destId="{4FC2DB90-30F2-4A24-A091-D2DE0ADDC335}" srcOrd="0" destOrd="0" presId="urn:microsoft.com/office/officeart/2005/8/layout/orgChart1"/>
    <dgm:cxn modelId="{AC04CF63-E2A3-4F50-A4BB-EC292C256FB9}" type="presParOf" srcId="{951F2865-108E-4D35-8651-9C03AA869833}" destId="{028C1138-9E57-4AF3-A04A-9F04EBA5DC44}" srcOrd="1" destOrd="0" presId="urn:microsoft.com/office/officeart/2005/8/layout/orgChart1"/>
    <dgm:cxn modelId="{365F2122-867D-422F-8ADA-70D6D39E81D8}" type="presParOf" srcId="{E9BED9DA-5DF2-4ADF-AF42-E9CDB55B06C0}" destId="{84DEFADD-069D-4224-BB8B-8D58AD4F365D}" srcOrd="1" destOrd="0" presId="urn:microsoft.com/office/officeart/2005/8/layout/orgChart1"/>
    <dgm:cxn modelId="{D9A56C88-10DE-4007-997A-AD7A7F8EC58C}" type="presParOf" srcId="{E9BED9DA-5DF2-4ADF-AF42-E9CDB55B06C0}" destId="{1B5F06F9-105C-4A2B-B72D-B1F3E19C2882}" srcOrd="2" destOrd="0" presId="urn:microsoft.com/office/officeart/2005/8/layout/orgChart1"/>
    <dgm:cxn modelId="{FCE893AA-88DE-4BED-B773-8F376994487F}" type="presParOf" srcId="{9670C4A9-2F30-4675-B7BA-5AD605C1CDB2}" destId="{74023713-83CB-4D20-A957-610126AFB291}" srcOrd="4" destOrd="0" presId="urn:microsoft.com/office/officeart/2005/8/layout/orgChart1"/>
    <dgm:cxn modelId="{A8B1D7DA-3B9F-4462-9773-03C18A99C80A}" type="presParOf" srcId="{9670C4A9-2F30-4675-B7BA-5AD605C1CDB2}" destId="{C432B11E-F605-4C1B-9ADE-595D3FF13A76}" srcOrd="5" destOrd="0" presId="urn:microsoft.com/office/officeart/2005/8/layout/orgChart1"/>
    <dgm:cxn modelId="{9B131838-A5B9-45AC-A56E-14B46790D6C4}" type="presParOf" srcId="{C432B11E-F605-4C1B-9ADE-595D3FF13A76}" destId="{F14593C2-6E34-4CCB-81E2-90C858A3CEA2}" srcOrd="0" destOrd="0" presId="urn:microsoft.com/office/officeart/2005/8/layout/orgChart1"/>
    <dgm:cxn modelId="{C03244F9-CCAA-4441-AF22-9C9DA1E034AD}" type="presParOf" srcId="{F14593C2-6E34-4CCB-81E2-90C858A3CEA2}" destId="{BB87F5EF-7DCF-4DD5-87AC-75319344A07E}" srcOrd="0" destOrd="0" presId="urn:microsoft.com/office/officeart/2005/8/layout/orgChart1"/>
    <dgm:cxn modelId="{75BCF134-7EB0-4141-B18E-E331D4D8929C}" type="presParOf" srcId="{F14593C2-6E34-4CCB-81E2-90C858A3CEA2}" destId="{5BACE153-885D-4B3A-9E49-BFCA3ECE94E1}" srcOrd="1" destOrd="0" presId="urn:microsoft.com/office/officeart/2005/8/layout/orgChart1"/>
    <dgm:cxn modelId="{979B6351-450F-4EAE-A3F7-A845819CEF29}" type="presParOf" srcId="{C432B11E-F605-4C1B-9ADE-595D3FF13A76}" destId="{2A5E766B-DC40-4FAB-9C14-EAF04F7912E9}" srcOrd="1" destOrd="0" presId="urn:microsoft.com/office/officeart/2005/8/layout/orgChart1"/>
    <dgm:cxn modelId="{8D239C02-E460-47E6-8C5D-90671C55912F}" type="presParOf" srcId="{C432B11E-F605-4C1B-9ADE-595D3FF13A76}" destId="{8461C433-FE8C-4857-94D0-8A5719429318}" srcOrd="2" destOrd="0" presId="urn:microsoft.com/office/officeart/2005/8/layout/orgChart1"/>
    <dgm:cxn modelId="{1BB26738-885C-45F6-B321-4AF64A0325D8}" type="presParOf" srcId="{9670C4A9-2F30-4675-B7BA-5AD605C1CDB2}" destId="{955B76B9-24CA-45B8-AA61-B74D993619CA}" srcOrd="6" destOrd="0" presId="urn:microsoft.com/office/officeart/2005/8/layout/orgChart1"/>
    <dgm:cxn modelId="{43C9FF1C-A147-458A-A58F-5F7003D51655}" type="presParOf" srcId="{9670C4A9-2F30-4675-B7BA-5AD605C1CDB2}" destId="{036D5A9B-54CF-4F71-89BA-CCB5522EB279}" srcOrd="7" destOrd="0" presId="urn:microsoft.com/office/officeart/2005/8/layout/orgChart1"/>
    <dgm:cxn modelId="{3D67406E-4EFD-46A0-9292-EB8C82BBF4FF}" type="presParOf" srcId="{036D5A9B-54CF-4F71-89BA-CCB5522EB279}" destId="{9EF54467-49DD-4AD4-832F-0D464C046E02}" srcOrd="0" destOrd="0" presId="urn:microsoft.com/office/officeart/2005/8/layout/orgChart1"/>
    <dgm:cxn modelId="{DF705FF0-2FC3-48E2-B12A-CAE3BC3C7E87}" type="presParOf" srcId="{9EF54467-49DD-4AD4-832F-0D464C046E02}" destId="{F3C86C93-8148-4525-B507-4E7D9435EBCC}" srcOrd="0" destOrd="0" presId="urn:microsoft.com/office/officeart/2005/8/layout/orgChart1"/>
    <dgm:cxn modelId="{F2DB8D18-1A0E-42E7-A735-795452438EC2}" type="presParOf" srcId="{9EF54467-49DD-4AD4-832F-0D464C046E02}" destId="{627138C5-6EB4-442F-9A4D-236231C63957}" srcOrd="1" destOrd="0" presId="urn:microsoft.com/office/officeart/2005/8/layout/orgChart1"/>
    <dgm:cxn modelId="{333C16EC-6675-443E-8BC9-F0FE095CCEAC}" type="presParOf" srcId="{036D5A9B-54CF-4F71-89BA-CCB5522EB279}" destId="{3186E5B7-48B2-4CFF-9DB2-5026126B4CC0}" srcOrd="1" destOrd="0" presId="urn:microsoft.com/office/officeart/2005/8/layout/orgChart1"/>
    <dgm:cxn modelId="{00786E11-8BBC-4194-AC33-36A5911E5145}" type="presParOf" srcId="{036D5A9B-54CF-4F71-89BA-CCB5522EB279}" destId="{9D75CB7C-0261-4388-8D75-D3653109FA1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D07B13F-1FE9-4A6C-B2E0-FA0DB1EB3BA8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0A548247-9578-4873-AD37-608D19C9C451}">
      <dgm:prSet phldrT="[Texto]" custT="1"/>
      <dgm:spPr/>
      <dgm:t>
        <a:bodyPr/>
        <a:lstStyle/>
        <a:p>
          <a:r>
            <a:rPr lang="es-ES" sz="1200" dirty="0"/>
            <a:t>Coordinador (a) Asistencia Social y Adulto Mayor</a:t>
          </a:r>
        </a:p>
      </dgm:t>
    </dgm:pt>
    <dgm:pt modelId="{0B2D0B17-D745-4774-831D-8CA872D09482}" type="parTrans" cxnId="{91567F04-AAEA-49BE-8DD4-FB15E26062DB}">
      <dgm:prSet/>
      <dgm:spPr/>
      <dgm:t>
        <a:bodyPr/>
        <a:lstStyle/>
        <a:p>
          <a:endParaRPr lang="es-ES" sz="1200"/>
        </a:p>
      </dgm:t>
    </dgm:pt>
    <dgm:pt modelId="{CC44E41D-CAE4-4603-8CD5-B982B7CF0AD2}" type="sibTrans" cxnId="{91567F04-AAEA-49BE-8DD4-FB15E26062DB}">
      <dgm:prSet/>
      <dgm:spPr/>
      <dgm:t>
        <a:bodyPr/>
        <a:lstStyle/>
        <a:p>
          <a:endParaRPr lang="es-ES" sz="1200"/>
        </a:p>
      </dgm:t>
    </dgm:pt>
    <dgm:pt modelId="{ABB9AF1B-722A-4F26-BE86-CF32E3D28478}" type="asst">
      <dgm:prSet phldrT="[Texto]" custT="1"/>
      <dgm:spPr/>
      <dgm:t>
        <a:bodyPr/>
        <a:lstStyle/>
        <a:p>
          <a:pPr>
            <a:spcAft>
              <a:spcPts val="0"/>
            </a:spcAft>
          </a:pPr>
          <a:r>
            <a:rPr lang="es-ES" sz="1200" dirty="0"/>
            <a:t>Choferes   </a:t>
          </a:r>
        </a:p>
        <a:p>
          <a:pPr>
            <a:spcAft>
              <a:spcPts val="0"/>
            </a:spcAft>
          </a:pPr>
          <a:r>
            <a:rPr lang="es-ES" sz="1200" dirty="0"/>
            <a:t>Auxiliar </a:t>
          </a:r>
        </a:p>
      </dgm:t>
    </dgm:pt>
    <dgm:pt modelId="{443595EA-ADA7-4AD9-B274-84DFEB031C19}" type="parTrans" cxnId="{E4209637-83E6-47C4-BB62-D60E1D30EAF7}">
      <dgm:prSet/>
      <dgm:spPr/>
      <dgm:t>
        <a:bodyPr/>
        <a:lstStyle/>
        <a:p>
          <a:endParaRPr lang="es-ES" sz="1200"/>
        </a:p>
      </dgm:t>
    </dgm:pt>
    <dgm:pt modelId="{AE65553C-2ECB-41C4-9A0A-F017BACDAF58}" type="sibTrans" cxnId="{E4209637-83E6-47C4-BB62-D60E1D30EAF7}">
      <dgm:prSet/>
      <dgm:spPr/>
      <dgm:t>
        <a:bodyPr/>
        <a:lstStyle/>
        <a:p>
          <a:endParaRPr lang="es-ES" sz="1200"/>
        </a:p>
      </dgm:t>
    </dgm:pt>
    <dgm:pt modelId="{A947C227-640F-4BE8-A036-1FEB21892E60}">
      <dgm:prSet phldrT="[Texto]" custT="1"/>
      <dgm:spPr/>
      <dgm:t>
        <a:bodyPr/>
        <a:lstStyle/>
        <a:p>
          <a:r>
            <a:rPr lang="es-ES" sz="1200" dirty="0"/>
            <a:t>Jefe (a) de Programas Alimenticios y Nutrición </a:t>
          </a:r>
        </a:p>
      </dgm:t>
    </dgm:pt>
    <dgm:pt modelId="{5C85604B-79B4-4F57-A35A-AE2E4374E5DD}" type="parTrans" cxnId="{135708E7-CE12-4F8C-974C-D73DF1DE4E0C}">
      <dgm:prSet/>
      <dgm:spPr/>
      <dgm:t>
        <a:bodyPr/>
        <a:lstStyle/>
        <a:p>
          <a:endParaRPr lang="es-ES" sz="1200"/>
        </a:p>
      </dgm:t>
    </dgm:pt>
    <dgm:pt modelId="{37AF3A95-9B77-4633-B24A-186C94D84E55}" type="sibTrans" cxnId="{135708E7-CE12-4F8C-974C-D73DF1DE4E0C}">
      <dgm:prSet/>
      <dgm:spPr/>
      <dgm:t>
        <a:bodyPr/>
        <a:lstStyle/>
        <a:p>
          <a:endParaRPr lang="es-ES" sz="1200"/>
        </a:p>
      </dgm:t>
    </dgm:pt>
    <dgm:pt modelId="{A70BDA97-574C-4B12-9267-F9389BBC704E}">
      <dgm:prSet phldrT="[Texto]" custT="1"/>
      <dgm:spPr/>
      <dgm:t>
        <a:bodyPr/>
        <a:lstStyle/>
        <a:p>
          <a:r>
            <a:rPr lang="es-ES" sz="1200" dirty="0"/>
            <a:t>Responsable Área Trabajo Social </a:t>
          </a:r>
        </a:p>
      </dgm:t>
    </dgm:pt>
    <dgm:pt modelId="{7AC1ABB1-0345-45D7-9C57-93BD0BA1DDE6}" type="parTrans" cxnId="{A7F99716-6BD5-40EA-ABE4-FA8F5E1675B6}">
      <dgm:prSet/>
      <dgm:spPr/>
      <dgm:t>
        <a:bodyPr/>
        <a:lstStyle/>
        <a:p>
          <a:endParaRPr lang="es-ES" sz="1200"/>
        </a:p>
      </dgm:t>
    </dgm:pt>
    <dgm:pt modelId="{656B4757-4D87-4EDE-9C45-001B2E1880FE}" type="sibTrans" cxnId="{A7F99716-6BD5-40EA-ABE4-FA8F5E1675B6}">
      <dgm:prSet/>
      <dgm:spPr/>
      <dgm:t>
        <a:bodyPr/>
        <a:lstStyle/>
        <a:p>
          <a:endParaRPr lang="es-ES" sz="1200"/>
        </a:p>
      </dgm:t>
    </dgm:pt>
    <dgm:pt modelId="{B8D00DAD-3B9D-4243-9572-C9D8FEC26C6A}" type="asst">
      <dgm:prSet custT="1"/>
      <dgm:spPr/>
      <dgm:t>
        <a:bodyPr/>
        <a:lstStyle/>
        <a:p>
          <a:r>
            <a:rPr lang="es-ES" sz="1200" dirty="0"/>
            <a:t>Trabajador (a) Social</a:t>
          </a:r>
          <a:endParaRPr lang="es-ES" sz="1200" dirty="0">
            <a:solidFill>
              <a:srgbClr val="FF0000"/>
            </a:solidFill>
          </a:endParaRPr>
        </a:p>
      </dgm:t>
    </dgm:pt>
    <dgm:pt modelId="{BB870D38-D466-4C48-9758-E51BA3F48D81}" type="parTrans" cxnId="{4095AB45-DA82-407D-B185-0473424D9CF6}">
      <dgm:prSet/>
      <dgm:spPr/>
      <dgm:t>
        <a:bodyPr/>
        <a:lstStyle/>
        <a:p>
          <a:endParaRPr lang="es-ES" sz="1200"/>
        </a:p>
      </dgm:t>
    </dgm:pt>
    <dgm:pt modelId="{E0A97631-6318-444E-A222-8659DA3B9828}" type="sibTrans" cxnId="{4095AB45-DA82-407D-B185-0473424D9CF6}">
      <dgm:prSet/>
      <dgm:spPr/>
      <dgm:t>
        <a:bodyPr/>
        <a:lstStyle/>
        <a:p>
          <a:endParaRPr lang="es-ES" sz="1200"/>
        </a:p>
      </dgm:t>
    </dgm:pt>
    <dgm:pt modelId="{C5A95902-5E6A-4807-979F-BEBE80BFC67E}" type="asst">
      <dgm:prSet custT="1"/>
      <dgm:spPr/>
      <dgm:t>
        <a:bodyPr/>
        <a:lstStyle/>
        <a:p>
          <a:r>
            <a:rPr lang="es-ES" sz="1200" dirty="0"/>
            <a:t>Encargado (a) Casos Especiales </a:t>
          </a:r>
        </a:p>
      </dgm:t>
    </dgm:pt>
    <dgm:pt modelId="{52CA17AE-69FA-4536-8F0D-9C87E2E4D6A4}" type="parTrans" cxnId="{58B70764-2456-4901-9457-B1FD26305949}">
      <dgm:prSet/>
      <dgm:spPr/>
      <dgm:t>
        <a:bodyPr/>
        <a:lstStyle/>
        <a:p>
          <a:endParaRPr lang="es-ES" sz="1200"/>
        </a:p>
      </dgm:t>
    </dgm:pt>
    <dgm:pt modelId="{5AA58498-E9FB-4B75-B42E-FE5F97F8F7D2}" type="sibTrans" cxnId="{58B70764-2456-4901-9457-B1FD26305949}">
      <dgm:prSet/>
      <dgm:spPr/>
      <dgm:t>
        <a:bodyPr/>
        <a:lstStyle/>
        <a:p>
          <a:endParaRPr lang="es-ES" sz="1200"/>
        </a:p>
      </dgm:t>
    </dgm:pt>
    <dgm:pt modelId="{80B147E0-CF34-4503-BBCB-67FF25C7CB13}" type="asst">
      <dgm:prSet custT="1"/>
      <dgm:spPr/>
      <dgm:t>
        <a:bodyPr/>
        <a:lstStyle/>
        <a:p>
          <a:r>
            <a:rPr lang="es-ES" sz="1200" dirty="0"/>
            <a:t>Trabajadores (as) Sociales      </a:t>
          </a:r>
        </a:p>
      </dgm:t>
    </dgm:pt>
    <dgm:pt modelId="{3278D6CE-59E8-44C4-BEB2-9B8BEC498173}" type="parTrans" cxnId="{56462161-8CCF-4353-91D5-C9226F431A50}">
      <dgm:prSet/>
      <dgm:spPr/>
      <dgm:t>
        <a:bodyPr/>
        <a:lstStyle/>
        <a:p>
          <a:endParaRPr lang="es-ES" sz="1200"/>
        </a:p>
      </dgm:t>
    </dgm:pt>
    <dgm:pt modelId="{4602E3BE-767F-443D-851B-62C06C09C6F9}" type="sibTrans" cxnId="{56462161-8CCF-4353-91D5-C9226F431A50}">
      <dgm:prSet/>
      <dgm:spPr/>
      <dgm:t>
        <a:bodyPr/>
        <a:lstStyle/>
        <a:p>
          <a:endParaRPr lang="es-ES" sz="1200"/>
        </a:p>
      </dgm:t>
    </dgm:pt>
    <dgm:pt modelId="{48EAA90D-38E1-472D-9913-B8047836044E}" type="asst">
      <dgm:prSet custT="1"/>
      <dgm:spPr/>
      <dgm:t>
        <a:bodyPr/>
        <a:lstStyle/>
        <a:p>
          <a:r>
            <a:rPr lang="es-ES" sz="1200" dirty="0"/>
            <a:t>Supervisor (a) Adulto Mayor </a:t>
          </a:r>
          <a:endParaRPr lang="es-ES" sz="1200" dirty="0">
            <a:solidFill>
              <a:schemeClr val="tx1"/>
            </a:solidFill>
          </a:endParaRPr>
        </a:p>
      </dgm:t>
    </dgm:pt>
    <dgm:pt modelId="{107AEA15-CC9B-4186-BDC4-798283CE9FCD}" type="parTrans" cxnId="{DCE87C20-EE00-4450-B131-C4334F5D11F5}">
      <dgm:prSet/>
      <dgm:spPr/>
      <dgm:t>
        <a:bodyPr/>
        <a:lstStyle/>
        <a:p>
          <a:endParaRPr lang="es-ES" sz="1200"/>
        </a:p>
      </dgm:t>
    </dgm:pt>
    <dgm:pt modelId="{FEDF3358-8157-47FE-BF2B-588071632D3D}" type="sibTrans" cxnId="{DCE87C20-EE00-4450-B131-C4334F5D11F5}">
      <dgm:prSet/>
      <dgm:spPr/>
      <dgm:t>
        <a:bodyPr/>
        <a:lstStyle/>
        <a:p>
          <a:endParaRPr lang="es-ES" sz="1200"/>
        </a:p>
      </dgm:t>
    </dgm:pt>
    <dgm:pt modelId="{41239CCB-603D-40F9-B03F-D0D2ED49E19A}" type="asst">
      <dgm:prSet custT="1"/>
      <dgm:spPr/>
      <dgm:t>
        <a:bodyPr/>
        <a:lstStyle/>
        <a:p>
          <a:r>
            <a:rPr lang="es-ES" sz="1200" dirty="0"/>
            <a:t>Encargado del Programa PAASV </a:t>
          </a:r>
        </a:p>
      </dgm:t>
    </dgm:pt>
    <dgm:pt modelId="{D257CF77-699C-4563-B4A7-FC11FF94D147}" type="parTrans" cxnId="{49A75AB1-AFBF-460F-A9CF-ABCB1EC9DDDD}">
      <dgm:prSet/>
      <dgm:spPr/>
      <dgm:t>
        <a:bodyPr/>
        <a:lstStyle/>
        <a:p>
          <a:endParaRPr lang="es-ES" sz="1200"/>
        </a:p>
      </dgm:t>
    </dgm:pt>
    <dgm:pt modelId="{1A24B199-A347-4F1A-BF87-4014FF55BA2E}" type="sibTrans" cxnId="{49A75AB1-AFBF-460F-A9CF-ABCB1EC9DDDD}">
      <dgm:prSet/>
      <dgm:spPr/>
      <dgm:t>
        <a:bodyPr/>
        <a:lstStyle/>
        <a:p>
          <a:endParaRPr lang="es-ES" sz="1200"/>
        </a:p>
      </dgm:t>
    </dgm:pt>
    <dgm:pt modelId="{4360CC78-2A35-4356-8228-A02A0AE01A10}" type="asst">
      <dgm:prSet custT="1"/>
      <dgm:spPr/>
      <dgm:t>
        <a:bodyPr/>
        <a:lstStyle/>
        <a:p>
          <a:r>
            <a:rPr lang="es-ES" sz="1200" dirty="0"/>
            <a:t>Responsable Área Nutrición </a:t>
          </a:r>
        </a:p>
      </dgm:t>
    </dgm:pt>
    <dgm:pt modelId="{1409A8F7-BE27-478B-9EFD-3AEEC25C9C1C}" type="parTrans" cxnId="{CCA77CC3-9300-4D05-89D2-B3597AE89600}">
      <dgm:prSet/>
      <dgm:spPr/>
      <dgm:t>
        <a:bodyPr/>
        <a:lstStyle/>
        <a:p>
          <a:endParaRPr lang="es-ES" sz="1200"/>
        </a:p>
      </dgm:t>
    </dgm:pt>
    <dgm:pt modelId="{430FDEB5-0E38-4B92-A629-9CCD8ABB2982}" type="sibTrans" cxnId="{CCA77CC3-9300-4D05-89D2-B3597AE89600}">
      <dgm:prSet/>
      <dgm:spPr/>
      <dgm:t>
        <a:bodyPr/>
        <a:lstStyle/>
        <a:p>
          <a:endParaRPr lang="es-ES" sz="1200"/>
        </a:p>
      </dgm:t>
    </dgm:pt>
    <dgm:pt modelId="{7FD56791-8149-4199-82BF-C4017D798761}" type="asst">
      <dgm:prSet custT="1"/>
      <dgm:spPr/>
      <dgm:t>
        <a:bodyPr/>
        <a:lstStyle/>
        <a:p>
          <a:pPr>
            <a:lnSpc>
              <a:spcPct val="80000"/>
            </a:lnSpc>
          </a:pPr>
          <a:r>
            <a:rPr lang="es-ES" sz="1200" dirty="0"/>
            <a:t>Ayudantes Generales y  </a:t>
          </a:r>
          <a:endParaRPr lang="es-ES" sz="1200" dirty="0">
            <a:solidFill>
              <a:srgbClr val="FF0000"/>
            </a:solidFill>
          </a:endParaRPr>
        </a:p>
        <a:p>
          <a:pPr>
            <a:lnSpc>
              <a:spcPct val="50000"/>
            </a:lnSpc>
          </a:pPr>
          <a:r>
            <a:rPr lang="es-ES" sz="1200" dirty="0"/>
            <a:t>Auxiliares </a:t>
          </a:r>
        </a:p>
        <a:p>
          <a:pPr>
            <a:lnSpc>
              <a:spcPct val="50000"/>
            </a:lnSpc>
          </a:pPr>
          <a:r>
            <a:rPr lang="es-ES" sz="1200" dirty="0">
              <a:solidFill>
                <a:srgbClr val="FF0000"/>
              </a:solidFill>
            </a:rPr>
            <a:t> </a:t>
          </a:r>
        </a:p>
      </dgm:t>
    </dgm:pt>
    <dgm:pt modelId="{8C753173-3A7C-43D8-B63A-D50C3A3D15D3}" type="parTrans" cxnId="{EC500E52-2A52-40F2-B12B-FBDB3932F675}">
      <dgm:prSet/>
      <dgm:spPr/>
      <dgm:t>
        <a:bodyPr/>
        <a:lstStyle/>
        <a:p>
          <a:endParaRPr lang="es-ES" sz="1200"/>
        </a:p>
      </dgm:t>
    </dgm:pt>
    <dgm:pt modelId="{78E72463-32F9-41E9-B17B-5255F971AF6E}" type="sibTrans" cxnId="{EC500E52-2A52-40F2-B12B-FBDB3932F675}">
      <dgm:prSet/>
      <dgm:spPr/>
      <dgm:t>
        <a:bodyPr/>
        <a:lstStyle/>
        <a:p>
          <a:endParaRPr lang="es-ES" sz="1200"/>
        </a:p>
      </dgm:t>
    </dgm:pt>
    <dgm:pt modelId="{A37CF564-CD5A-468B-970D-3B610AC35A75}" type="asst">
      <dgm:prSet custT="1"/>
      <dgm:spPr/>
      <dgm:t>
        <a:bodyPr/>
        <a:lstStyle/>
        <a:p>
          <a:r>
            <a:rPr lang="es-ES" sz="1200" dirty="0"/>
            <a:t>Auxiliares  </a:t>
          </a:r>
          <a:endParaRPr lang="es-ES" sz="1200" dirty="0">
            <a:solidFill>
              <a:srgbClr val="FF0000"/>
            </a:solidFill>
          </a:endParaRPr>
        </a:p>
      </dgm:t>
    </dgm:pt>
    <dgm:pt modelId="{5C4EC2E4-6B14-4D70-AA1B-55A2ABDE6CF2}" type="parTrans" cxnId="{2685230E-62D9-4D56-83CD-872DC46D1515}">
      <dgm:prSet/>
      <dgm:spPr/>
      <dgm:t>
        <a:bodyPr/>
        <a:lstStyle/>
        <a:p>
          <a:endParaRPr lang="es-ES" sz="1200"/>
        </a:p>
      </dgm:t>
    </dgm:pt>
    <dgm:pt modelId="{6316D707-E4B4-4001-A330-5AC707709E28}" type="sibTrans" cxnId="{2685230E-62D9-4D56-83CD-872DC46D1515}">
      <dgm:prSet/>
      <dgm:spPr/>
      <dgm:t>
        <a:bodyPr/>
        <a:lstStyle/>
        <a:p>
          <a:endParaRPr lang="es-ES" sz="1200"/>
        </a:p>
      </dgm:t>
    </dgm:pt>
    <dgm:pt modelId="{073C511A-7412-47AA-A94B-BB775D92CE97}" type="asst">
      <dgm:prSet custT="1"/>
      <dgm:spPr/>
      <dgm:t>
        <a:bodyPr/>
        <a:lstStyle/>
        <a:p>
          <a:r>
            <a:rPr lang="es-ES" sz="1200" dirty="0"/>
            <a:t>Auxiliar  Administrativo (a) </a:t>
          </a:r>
        </a:p>
      </dgm:t>
    </dgm:pt>
    <dgm:pt modelId="{CBB529E0-0265-4650-8796-22550F2D2F3B}" type="parTrans" cxnId="{CA6DA5DF-5167-48A3-A2BA-B318E1384FA6}">
      <dgm:prSet/>
      <dgm:spPr/>
      <dgm:t>
        <a:bodyPr/>
        <a:lstStyle/>
        <a:p>
          <a:endParaRPr lang="es-ES" sz="1200"/>
        </a:p>
      </dgm:t>
    </dgm:pt>
    <dgm:pt modelId="{07B6A208-B47B-4629-BFCB-736DBC402896}" type="sibTrans" cxnId="{CA6DA5DF-5167-48A3-A2BA-B318E1384FA6}">
      <dgm:prSet/>
      <dgm:spPr/>
      <dgm:t>
        <a:bodyPr/>
        <a:lstStyle/>
        <a:p>
          <a:endParaRPr lang="es-ES" sz="1200"/>
        </a:p>
      </dgm:t>
    </dgm:pt>
    <dgm:pt modelId="{67F012DD-F0C3-4023-9473-34BBF2327A25}" type="asst">
      <dgm:prSet custT="1"/>
      <dgm:spPr/>
      <dgm:t>
        <a:bodyPr/>
        <a:lstStyle/>
        <a:p>
          <a:r>
            <a:rPr lang="es-ES" sz="1200" dirty="0"/>
            <a:t>Chofer </a:t>
          </a:r>
        </a:p>
      </dgm:t>
    </dgm:pt>
    <dgm:pt modelId="{C93F6542-75A2-4744-9334-0C1DB1529F92}" type="parTrans" cxnId="{4C3BD5D9-954F-42EC-8FDD-66D1C0F89F43}">
      <dgm:prSet/>
      <dgm:spPr/>
      <dgm:t>
        <a:bodyPr/>
        <a:lstStyle/>
        <a:p>
          <a:endParaRPr lang="es-ES" sz="1200"/>
        </a:p>
      </dgm:t>
    </dgm:pt>
    <dgm:pt modelId="{3EE1B30D-4AFD-45D9-9669-D0FC2475C78D}" type="sibTrans" cxnId="{4C3BD5D9-954F-42EC-8FDD-66D1C0F89F43}">
      <dgm:prSet/>
      <dgm:spPr/>
      <dgm:t>
        <a:bodyPr/>
        <a:lstStyle/>
        <a:p>
          <a:endParaRPr lang="es-ES" sz="1200"/>
        </a:p>
      </dgm:t>
    </dgm:pt>
    <dgm:pt modelId="{3F61D64A-EA85-46A0-A430-8238CDE17DB3}" type="pres">
      <dgm:prSet presAssocID="{CD07B13F-1FE9-4A6C-B2E0-FA0DB1EB3BA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1B1C2562-C5CF-48F7-BF55-D669C9BE8CDB}" type="pres">
      <dgm:prSet presAssocID="{0A548247-9578-4873-AD37-608D19C9C451}" presName="hierRoot1" presStyleCnt="0">
        <dgm:presLayoutVars>
          <dgm:hierBranch val="init"/>
        </dgm:presLayoutVars>
      </dgm:prSet>
      <dgm:spPr/>
    </dgm:pt>
    <dgm:pt modelId="{FD5BBA2D-F1DC-4773-85D2-DCC6D19BDDD8}" type="pres">
      <dgm:prSet presAssocID="{0A548247-9578-4873-AD37-608D19C9C451}" presName="rootComposite1" presStyleCnt="0"/>
      <dgm:spPr/>
    </dgm:pt>
    <dgm:pt modelId="{C4E0C857-1AE5-4FDA-9497-6CC0F88F7980}" type="pres">
      <dgm:prSet presAssocID="{0A548247-9578-4873-AD37-608D19C9C451}" presName="rootText1" presStyleLbl="node0" presStyleIdx="0" presStyleCnt="1" custScaleX="254490" custScaleY="136565" custLinFactNeighborX="-29880" custLinFactNeighborY="5079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D092BD-1508-4436-820D-FEDD40A0C9B7}" type="pres">
      <dgm:prSet presAssocID="{0A548247-9578-4873-AD37-608D19C9C45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A286DC06-DD11-42B1-A1D4-8A51A6696231}" type="pres">
      <dgm:prSet presAssocID="{0A548247-9578-4873-AD37-608D19C9C451}" presName="hierChild2" presStyleCnt="0"/>
      <dgm:spPr/>
    </dgm:pt>
    <dgm:pt modelId="{A738FE38-F93C-4365-801F-61CFD0F8DE65}" type="pres">
      <dgm:prSet presAssocID="{5C85604B-79B4-4F57-A35A-AE2E4374E5DD}" presName="Name37" presStyleLbl="parChTrans1D2" presStyleIdx="0" presStyleCnt="5"/>
      <dgm:spPr/>
      <dgm:t>
        <a:bodyPr/>
        <a:lstStyle/>
        <a:p>
          <a:endParaRPr lang="es-ES"/>
        </a:p>
      </dgm:t>
    </dgm:pt>
    <dgm:pt modelId="{95508537-9C89-4241-A2D5-C2C91894FE8E}" type="pres">
      <dgm:prSet presAssocID="{A947C227-640F-4BE8-A036-1FEB21892E60}" presName="hierRoot2" presStyleCnt="0">
        <dgm:presLayoutVars>
          <dgm:hierBranch val="l"/>
        </dgm:presLayoutVars>
      </dgm:prSet>
      <dgm:spPr/>
    </dgm:pt>
    <dgm:pt modelId="{0E91B49C-F4CA-42DC-9D1B-0CCD76B6B7FC}" type="pres">
      <dgm:prSet presAssocID="{A947C227-640F-4BE8-A036-1FEB21892E60}" presName="rootComposite" presStyleCnt="0"/>
      <dgm:spPr/>
    </dgm:pt>
    <dgm:pt modelId="{D7E34BF1-1091-46C8-B9AA-5B5C67A90A9C}" type="pres">
      <dgm:prSet presAssocID="{A947C227-640F-4BE8-A036-1FEB21892E60}" presName="rootText" presStyleLbl="node2" presStyleIdx="0" presStyleCnt="2" custScaleX="156118" custScaleY="200039" custLinFactNeighborX="-78513" custLinFactNeighborY="458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80FAD24-73E7-4A0B-963F-C11692549816}" type="pres">
      <dgm:prSet presAssocID="{A947C227-640F-4BE8-A036-1FEB21892E60}" presName="rootConnector" presStyleLbl="node2" presStyleIdx="0" presStyleCnt="2"/>
      <dgm:spPr/>
      <dgm:t>
        <a:bodyPr/>
        <a:lstStyle/>
        <a:p>
          <a:endParaRPr lang="es-ES"/>
        </a:p>
      </dgm:t>
    </dgm:pt>
    <dgm:pt modelId="{EFD3540F-CDBC-48E8-A736-935AC22CA40F}" type="pres">
      <dgm:prSet presAssocID="{A947C227-640F-4BE8-A036-1FEB21892E60}" presName="hierChild4" presStyleCnt="0"/>
      <dgm:spPr/>
    </dgm:pt>
    <dgm:pt modelId="{F6F791DB-8C05-4E5F-87DF-5EC3DD5CEB90}" type="pres">
      <dgm:prSet presAssocID="{A947C227-640F-4BE8-A036-1FEB21892E60}" presName="hierChild5" presStyleCnt="0"/>
      <dgm:spPr/>
    </dgm:pt>
    <dgm:pt modelId="{BAB029C1-056D-4D5A-B7C0-4186124E61CF}" type="pres">
      <dgm:prSet presAssocID="{107AEA15-CC9B-4186-BDC4-798283CE9FCD}" presName="Name111" presStyleLbl="parChTrans1D3" presStyleIdx="0" presStyleCnt="5"/>
      <dgm:spPr/>
      <dgm:t>
        <a:bodyPr/>
        <a:lstStyle/>
        <a:p>
          <a:endParaRPr lang="es-ES"/>
        </a:p>
      </dgm:t>
    </dgm:pt>
    <dgm:pt modelId="{59C0FA02-3B79-4936-97FD-5F30FECE03FE}" type="pres">
      <dgm:prSet presAssocID="{48EAA90D-38E1-472D-9913-B8047836044E}" presName="hierRoot3" presStyleCnt="0">
        <dgm:presLayoutVars>
          <dgm:hierBranch val="l"/>
        </dgm:presLayoutVars>
      </dgm:prSet>
      <dgm:spPr/>
    </dgm:pt>
    <dgm:pt modelId="{F8319563-35EA-4355-9F01-CD7C4043D903}" type="pres">
      <dgm:prSet presAssocID="{48EAA90D-38E1-472D-9913-B8047836044E}" presName="rootComposite3" presStyleCnt="0"/>
      <dgm:spPr/>
    </dgm:pt>
    <dgm:pt modelId="{D7FE61AD-6F84-4126-9667-81DB0ABF5AAB}" type="pres">
      <dgm:prSet presAssocID="{48EAA90D-38E1-472D-9913-B8047836044E}" presName="rootText3" presStyleLbl="asst2" presStyleIdx="0" presStyleCnt="8" custScaleX="128269" custScaleY="183224" custLinFactNeighborX="-87473" custLinFactNeighborY="539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1375D31-4422-40DF-9004-F7ED65B6C8AB}" type="pres">
      <dgm:prSet presAssocID="{48EAA90D-38E1-472D-9913-B8047836044E}" presName="rootConnector3" presStyleLbl="asst2" presStyleIdx="0" presStyleCnt="8"/>
      <dgm:spPr/>
      <dgm:t>
        <a:bodyPr/>
        <a:lstStyle/>
        <a:p>
          <a:endParaRPr lang="es-ES"/>
        </a:p>
      </dgm:t>
    </dgm:pt>
    <dgm:pt modelId="{76B05B2A-575F-43CF-B43E-D1BB38660D78}" type="pres">
      <dgm:prSet presAssocID="{48EAA90D-38E1-472D-9913-B8047836044E}" presName="hierChild6" presStyleCnt="0"/>
      <dgm:spPr/>
    </dgm:pt>
    <dgm:pt modelId="{ECD6ED8F-6CB4-4560-8EEF-87FCE200F0DC}" type="pres">
      <dgm:prSet presAssocID="{48EAA90D-38E1-472D-9913-B8047836044E}" presName="hierChild7" presStyleCnt="0"/>
      <dgm:spPr/>
    </dgm:pt>
    <dgm:pt modelId="{407017F8-9309-4CB4-A0F8-388461832D75}" type="pres">
      <dgm:prSet presAssocID="{D257CF77-699C-4563-B4A7-FC11FF94D147}" presName="Name111" presStyleLbl="parChTrans1D3" presStyleIdx="1" presStyleCnt="5"/>
      <dgm:spPr/>
      <dgm:t>
        <a:bodyPr/>
        <a:lstStyle/>
        <a:p>
          <a:endParaRPr lang="es-ES"/>
        </a:p>
      </dgm:t>
    </dgm:pt>
    <dgm:pt modelId="{A66D5795-7D65-4C2F-B98A-324B6603F9C6}" type="pres">
      <dgm:prSet presAssocID="{41239CCB-603D-40F9-B03F-D0D2ED49E19A}" presName="hierRoot3" presStyleCnt="0">
        <dgm:presLayoutVars>
          <dgm:hierBranch val="init"/>
        </dgm:presLayoutVars>
      </dgm:prSet>
      <dgm:spPr/>
    </dgm:pt>
    <dgm:pt modelId="{5B28F3F9-FC69-4520-AE8B-23FB3DC04CB4}" type="pres">
      <dgm:prSet presAssocID="{41239CCB-603D-40F9-B03F-D0D2ED49E19A}" presName="rootComposite3" presStyleCnt="0"/>
      <dgm:spPr/>
    </dgm:pt>
    <dgm:pt modelId="{5725AE68-C6FE-4E79-B7EA-81EABDD4F455}" type="pres">
      <dgm:prSet presAssocID="{41239CCB-603D-40F9-B03F-D0D2ED49E19A}" presName="rootText3" presStyleLbl="asst2" presStyleIdx="1" presStyleCnt="8" custScaleX="127129" custScaleY="154671" custLinFactX="-13461" custLinFactNeighborX="-100000" custLinFactNeighborY="7645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F27C2F9-0371-4E36-8DF4-5F90A591873C}" type="pres">
      <dgm:prSet presAssocID="{41239CCB-603D-40F9-B03F-D0D2ED49E19A}" presName="rootConnector3" presStyleLbl="asst2" presStyleIdx="1" presStyleCnt="8"/>
      <dgm:spPr/>
      <dgm:t>
        <a:bodyPr/>
        <a:lstStyle/>
        <a:p>
          <a:endParaRPr lang="es-ES"/>
        </a:p>
      </dgm:t>
    </dgm:pt>
    <dgm:pt modelId="{232FA3DC-65AE-44E1-8171-3145D6848D7F}" type="pres">
      <dgm:prSet presAssocID="{41239CCB-603D-40F9-B03F-D0D2ED49E19A}" presName="hierChild6" presStyleCnt="0"/>
      <dgm:spPr/>
    </dgm:pt>
    <dgm:pt modelId="{8B5A4BC0-9E6D-46D0-8F92-8F958EEDE946}" type="pres">
      <dgm:prSet presAssocID="{41239CCB-603D-40F9-B03F-D0D2ED49E19A}" presName="hierChild7" presStyleCnt="0"/>
      <dgm:spPr/>
    </dgm:pt>
    <dgm:pt modelId="{E5458394-1D70-4215-A869-D1F0737FBAC1}" type="pres">
      <dgm:prSet presAssocID="{5C4EC2E4-6B14-4D70-AA1B-55A2ABDE6CF2}" presName="Name111" presStyleLbl="parChTrans1D4" presStyleIdx="0" presStyleCnt="3"/>
      <dgm:spPr/>
      <dgm:t>
        <a:bodyPr/>
        <a:lstStyle/>
        <a:p>
          <a:endParaRPr lang="es-ES"/>
        </a:p>
      </dgm:t>
    </dgm:pt>
    <dgm:pt modelId="{685B6EF2-0237-4E03-8973-F5BC97388A5C}" type="pres">
      <dgm:prSet presAssocID="{A37CF564-CD5A-468B-970D-3B610AC35A75}" presName="hierRoot3" presStyleCnt="0">
        <dgm:presLayoutVars>
          <dgm:hierBranch val="init"/>
        </dgm:presLayoutVars>
      </dgm:prSet>
      <dgm:spPr/>
    </dgm:pt>
    <dgm:pt modelId="{70EE121E-659D-48AB-AE7D-6EED8DC501A8}" type="pres">
      <dgm:prSet presAssocID="{A37CF564-CD5A-468B-970D-3B610AC35A75}" presName="rootComposite3" presStyleCnt="0"/>
      <dgm:spPr/>
    </dgm:pt>
    <dgm:pt modelId="{FC1C0D18-1F6C-43FB-82EA-BE022C6BA945}" type="pres">
      <dgm:prSet presAssocID="{A37CF564-CD5A-468B-970D-3B610AC35A75}" presName="rootText3" presStyleLbl="asst2" presStyleIdx="2" presStyleCnt="8" custScaleY="155898" custLinFactNeighborX="18774" custLinFactNeighborY="6279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BABE6E5-170F-4135-AC2D-B9EEF3BC12DA}" type="pres">
      <dgm:prSet presAssocID="{A37CF564-CD5A-468B-970D-3B610AC35A75}" presName="rootConnector3" presStyleLbl="asst2" presStyleIdx="2" presStyleCnt="8"/>
      <dgm:spPr/>
      <dgm:t>
        <a:bodyPr/>
        <a:lstStyle/>
        <a:p>
          <a:endParaRPr lang="es-ES"/>
        </a:p>
      </dgm:t>
    </dgm:pt>
    <dgm:pt modelId="{0C86AFDE-0A15-4096-9CED-2F6E663E87FE}" type="pres">
      <dgm:prSet presAssocID="{A37CF564-CD5A-468B-970D-3B610AC35A75}" presName="hierChild6" presStyleCnt="0"/>
      <dgm:spPr/>
    </dgm:pt>
    <dgm:pt modelId="{7A7C9FAE-3A2A-4F96-81AD-BDE746B22FD1}" type="pres">
      <dgm:prSet presAssocID="{A37CF564-CD5A-468B-970D-3B610AC35A75}" presName="hierChild7" presStyleCnt="0"/>
      <dgm:spPr/>
    </dgm:pt>
    <dgm:pt modelId="{8CFFAE0C-FB69-487F-9B96-4628D5A14942}" type="pres">
      <dgm:prSet presAssocID="{CBB529E0-0265-4650-8796-22550F2D2F3B}" presName="Name111" presStyleLbl="parChTrans1D4" presStyleIdx="1" presStyleCnt="3"/>
      <dgm:spPr/>
      <dgm:t>
        <a:bodyPr/>
        <a:lstStyle/>
        <a:p>
          <a:endParaRPr lang="es-ES"/>
        </a:p>
      </dgm:t>
    </dgm:pt>
    <dgm:pt modelId="{2B4B77B1-B582-414C-8573-71B6665C4B33}" type="pres">
      <dgm:prSet presAssocID="{073C511A-7412-47AA-A94B-BB775D92CE97}" presName="hierRoot3" presStyleCnt="0">
        <dgm:presLayoutVars>
          <dgm:hierBranch val="init"/>
        </dgm:presLayoutVars>
      </dgm:prSet>
      <dgm:spPr/>
    </dgm:pt>
    <dgm:pt modelId="{EF66C890-98D8-47D7-B343-E743687F91FD}" type="pres">
      <dgm:prSet presAssocID="{073C511A-7412-47AA-A94B-BB775D92CE97}" presName="rootComposite3" presStyleCnt="0"/>
      <dgm:spPr/>
    </dgm:pt>
    <dgm:pt modelId="{F66432D2-4E01-408C-84A8-DA4FE411B8C7}" type="pres">
      <dgm:prSet presAssocID="{073C511A-7412-47AA-A94B-BB775D92CE97}" presName="rootText3" presStyleLbl="asst2" presStyleIdx="3" presStyleCnt="8" custScaleX="129720" custScaleY="157023" custLinFactX="-1545" custLinFactY="100000" custLinFactNeighborX="-100000" custLinFactNeighborY="13886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96FA38B-2C80-453C-9555-C047F52B1AB9}" type="pres">
      <dgm:prSet presAssocID="{073C511A-7412-47AA-A94B-BB775D92CE97}" presName="rootConnector3" presStyleLbl="asst2" presStyleIdx="3" presStyleCnt="8"/>
      <dgm:spPr/>
      <dgm:t>
        <a:bodyPr/>
        <a:lstStyle/>
        <a:p>
          <a:endParaRPr lang="es-ES"/>
        </a:p>
      </dgm:t>
    </dgm:pt>
    <dgm:pt modelId="{1FA27629-24B9-40DF-BA36-9A6962EC72C3}" type="pres">
      <dgm:prSet presAssocID="{073C511A-7412-47AA-A94B-BB775D92CE97}" presName="hierChild6" presStyleCnt="0"/>
      <dgm:spPr/>
    </dgm:pt>
    <dgm:pt modelId="{9C36613D-F865-4054-A920-EE37A31EEFEA}" type="pres">
      <dgm:prSet presAssocID="{073C511A-7412-47AA-A94B-BB775D92CE97}" presName="hierChild7" presStyleCnt="0"/>
      <dgm:spPr/>
    </dgm:pt>
    <dgm:pt modelId="{97291769-149E-4B3D-A891-D8245223C0E6}" type="pres">
      <dgm:prSet presAssocID="{C93F6542-75A2-4744-9334-0C1DB1529F92}" presName="Name111" presStyleLbl="parChTrans1D4" presStyleIdx="2" presStyleCnt="3"/>
      <dgm:spPr/>
      <dgm:t>
        <a:bodyPr/>
        <a:lstStyle/>
        <a:p>
          <a:endParaRPr lang="es-ES"/>
        </a:p>
      </dgm:t>
    </dgm:pt>
    <dgm:pt modelId="{03BCAE65-9611-434F-8FD9-8A7D16435C7B}" type="pres">
      <dgm:prSet presAssocID="{67F012DD-F0C3-4023-9473-34BBF2327A25}" presName="hierRoot3" presStyleCnt="0">
        <dgm:presLayoutVars>
          <dgm:hierBranch val="init"/>
        </dgm:presLayoutVars>
      </dgm:prSet>
      <dgm:spPr/>
    </dgm:pt>
    <dgm:pt modelId="{2CC0B6A9-5C31-4128-8B2E-05AECDACF379}" type="pres">
      <dgm:prSet presAssocID="{67F012DD-F0C3-4023-9473-34BBF2327A25}" presName="rootComposite3" presStyleCnt="0"/>
      <dgm:spPr/>
    </dgm:pt>
    <dgm:pt modelId="{21B92D49-5C61-481E-B8C9-96D235E47DBD}" type="pres">
      <dgm:prSet presAssocID="{67F012DD-F0C3-4023-9473-34BBF2327A25}" presName="rootText3" presStyleLbl="asst2" presStyleIdx="4" presStyleCnt="8" custScaleY="93181" custLinFactY="100000" custLinFactNeighborX="21334" custLinFactNeighborY="11555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CAA2FF5-FB58-41B7-810D-3DFE927B9390}" type="pres">
      <dgm:prSet presAssocID="{67F012DD-F0C3-4023-9473-34BBF2327A25}" presName="rootConnector3" presStyleLbl="asst2" presStyleIdx="4" presStyleCnt="8"/>
      <dgm:spPr/>
      <dgm:t>
        <a:bodyPr/>
        <a:lstStyle/>
        <a:p>
          <a:endParaRPr lang="es-ES"/>
        </a:p>
      </dgm:t>
    </dgm:pt>
    <dgm:pt modelId="{D482E6C2-1380-4E00-BD03-FFB4781D5FE5}" type="pres">
      <dgm:prSet presAssocID="{67F012DD-F0C3-4023-9473-34BBF2327A25}" presName="hierChild6" presStyleCnt="0"/>
      <dgm:spPr/>
    </dgm:pt>
    <dgm:pt modelId="{4E83DAD8-E5D2-4713-B978-8D149B28C8CD}" type="pres">
      <dgm:prSet presAssocID="{67F012DD-F0C3-4023-9473-34BBF2327A25}" presName="hierChild7" presStyleCnt="0"/>
      <dgm:spPr/>
    </dgm:pt>
    <dgm:pt modelId="{4BEEAC9B-F9D2-46B0-A85C-0863E00C1519}" type="pres">
      <dgm:prSet presAssocID="{1409A8F7-BE27-478B-9EFD-3AEEC25C9C1C}" presName="Name111" presStyleLbl="parChTrans1D3" presStyleIdx="2" presStyleCnt="5"/>
      <dgm:spPr/>
      <dgm:t>
        <a:bodyPr/>
        <a:lstStyle/>
        <a:p>
          <a:endParaRPr lang="es-ES"/>
        </a:p>
      </dgm:t>
    </dgm:pt>
    <dgm:pt modelId="{2C5CE6D1-88FE-4797-99F9-654B04CE757B}" type="pres">
      <dgm:prSet presAssocID="{4360CC78-2A35-4356-8228-A02A0AE01A10}" presName="hierRoot3" presStyleCnt="0">
        <dgm:presLayoutVars>
          <dgm:hierBranch val="l"/>
        </dgm:presLayoutVars>
      </dgm:prSet>
      <dgm:spPr/>
    </dgm:pt>
    <dgm:pt modelId="{217089BD-CE57-40C6-88EA-A24CD33F06E1}" type="pres">
      <dgm:prSet presAssocID="{4360CC78-2A35-4356-8228-A02A0AE01A10}" presName="rootComposite3" presStyleCnt="0"/>
      <dgm:spPr/>
    </dgm:pt>
    <dgm:pt modelId="{A143D280-99A2-44AF-8E55-228F9BB479D4}" type="pres">
      <dgm:prSet presAssocID="{4360CC78-2A35-4356-8228-A02A0AE01A10}" presName="rootText3" presStyleLbl="asst2" presStyleIdx="5" presStyleCnt="8" custScaleX="128124" custScaleY="148596" custLinFactY="-100000" custLinFactNeighborX="-87861" custLinFactNeighborY="-17434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10F77E6-3C32-4F08-9114-7E5A9FCDCD6F}" type="pres">
      <dgm:prSet presAssocID="{4360CC78-2A35-4356-8228-A02A0AE01A10}" presName="rootConnector3" presStyleLbl="asst2" presStyleIdx="5" presStyleCnt="8"/>
      <dgm:spPr/>
      <dgm:t>
        <a:bodyPr/>
        <a:lstStyle/>
        <a:p>
          <a:endParaRPr lang="es-ES"/>
        </a:p>
      </dgm:t>
    </dgm:pt>
    <dgm:pt modelId="{2DB0957C-0D97-4901-B09F-A6260F0598CA}" type="pres">
      <dgm:prSet presAssocID="{4360CC78-2A35-4356-8228-A02A0AE01A10}" presName="hierChild6" presStyleCnt="0"/>
      <dgm:spPr/>
    </dgm:pt>
    <dgm:pt modelId="{A94DC38D-E513-476A-8681-DA6D48859589}" type="pres">
      <dgm:prSet presAssocID="{4360CC78-2A35-4356-8228-A02A0AE01A10}" presName="hierChild7" presStyleCnt="0"/>
      <dgm:spPr/>
    </dgm:pt>
    <dgm:pt modelId="{998D960F-3964-4064-9CE7-753CFE40AE92}" type="pres">
      <dgm:prSet presAssocID="{8C753173-3A7C-43D8-B63A-D50C3A3D15D3}" presName="Name111" presStyleLbl="parChTrans1D3" presStyleIdx="3" presStyleCnt="5"/>
      <dgm:spPr/>
      <dgm:t>
        <a:bodyPr/>
        <a:lstStyle/>
        <a:p>
          <a:endParaRPr lang="es-ES"/>
        </a:p>
      </dgm:t>
    </dgm:pt>
    <dgm:pt modelId="{BD699FC1-D7DC-4974-B812-19590F23F3AC}" type="pres">
      <dgm:prSet presAssocID="{7FD56791-8149-4199-82BF-C4017D798761}" presName="hierRoot3" presStyleCnt="0">
        <dgm:presLayoutVars>
          <dgm:hierBranch val="l"/>
        </dgm:presLayoutVars>
      </dgm:prSet>
      <dgm:spPr/>
    </dgm:pt>
    <dgm:pt modelId="{D01EC8FC-1211-4B19-9344-A886984FB434}" type="pres">
      <dgm:prSet presAssocID="{7FD56791-8149-4199-82BF-C4017D798761}" presName="rootComposite3" presStyleCnt="0"/>
      <dgm:spPr/>
    </dgm:pt>
    <dgm:pt modelId="{C82C1675-F0CA-427A-B04F-6C9BB9B4D9EB}" type="pres">
      <dgm:prSet presAssocID="{7FD56791-8149-4199-82BF-C4017D798761}" presName="rootText3" presStyleLbl="asst2" presStyleIdx="6" presStyleCnt="8" custScaleX="128124" custScaleY="241941" custLinFactX="-100000" custLinFactY="-8879" custLinFactNeighborX="-135150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F9C8922-F692-46B6-BFB5-1612B9B6011E}" type="pres">
      <dgm:prSet presAssocID="{7FD56791-8149-4199-82BF-C4017D798761}" presName="rootConnector3" presStyleLbl="asst2" presStyleIdx="6" presStyleCnt="8"/>
      <dgm:spPr/>
      <dgm:t>
        <a:bodyPr/>
        <a:lstStyle/>
        <a:p>
          <a:endParaRPr lang="es-ES"/>
        </a:p>
      </dgm:t>
    </dgm:pt>
    <dgm:pt modelId="{B13121DB-3045-4C9D-B588-E7C00616FCBB}" type="pres">
      <dgm:prSet presAssocID="{7FD56791-8149-4199-82BF-C4017D798761}" presName="hierChild6" presStyleCnt="0"/>
      <dgm:spPr/>
    </dgm:pt>
    <dgm:pt modelId="{13BD4F38-2966-4943-9810-1F808C9F3A9A}" type="pres">
      <dgm:prSet presAssocID="{7FD56791-8149-4199-82BF-C4017D798761}" presName="hierChild7" presStyleCnt="0"/>
      <dgm:spPr/>
    </dgm:pt>
    <dgm:pt modelId="{263D7177-E435-4EF5-AC56-BC8CDEBDFE2E}" type="pres">
      <dgm:prSet presAssocID="{7AC1ABB1-0345-45D7-9C57-93BD0BA1DDE6}" presName="Name37" presStyleLbl="parChTrans1D2" presStyleIdx="1" presStyleCnt="5"/>
      <dgm:spPr/>
      <dgm:t>
        <a:bodyPr/>
        <a:lstStyle/>
        <a:p>
          <a:endParaRPr lang="es-ES"/>
        </a:p>
      </dgm:t>
    </dgm:pt>
    <dgm:pt modelId="{DAE20395-680B-4947-8C7B-1F7DC8BC93E6}" type="pres">
      <dgm:prSet presAssocID="{A70BDA97-574C-4B12-9267-F9389BBC704E}" presName="hierRoot2" presStyleCnt="0">
        <dgm:presLayoutVars>
          <dgm:hierBranch val="init"/>
        </dgm:presLayoutVars>
      </dgm:prSet>
      <dgm:spPr/>
    </dgm:pt>
    <dgm:pt modelId="{8C0D4A57-83C7-409E-8AE1-EC64466DA0B6}" type="pres">
      <dgm:prSet presAssocID="{A70BDA97-574C-4B12-9267-F9389BBC704E}" presName="rootComposite" presStyleCnt="0"/>
      <dgm:spPr/>
    </dgm:pt>
    <dgm:pt modelId="{7282522A-7F30-4E2E-A538-F7EBE71D52B3}" type="pres">
      <dgm:prSet presAssocID="{A70BDA97-574C-4B12-9267-F9389BBC704E}" presName="rootText" presStyleLbl="node2" presStyleIdx="1" presStyleCnt="2" custScaleX="133004" custScaleY="189867" custLinFactNeighborX="-29880" custLinFactNeighborY="3585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953A4C3-7A8E-4E7F-AC07-CC1A147B8E8F}" type="pres">
      <dgm:prSet presAssocID="{A70BDA97-574C-4B12-9267-F9389BBC704E}" presName="rootConnector" presStyleLbl="node2" presStyleIdx="1" presStyleCnt="2"/>
      <dgm:spPr/>
      <dgm:t>
        <a:bodyPr/>
        <a:lstStyle/>
        <a:p>
          <a:endParaRPr lang="es-ES"/>
        </a:p>
      </dgm:t>
    </dgm:pt>
    <dgm:pt modelId="{41168A99-9A32-4386-B4CB-A207857B8A44}" type="pres">
      <dgm:prSet presAssocID="{A70BDA97-574C-4B12-9267-F9389BBC704E}" presName="hierChild4" presStyleCnt="0"/>
      <dgm:spPr/>
    </dgm:pt>
    <dgm:pt modelId="{C29C2190-8FAA-406A-85D9-242FF610553B}" type="pres">
      <dgm:prSet presAssocID="{A70BDA97-574C-4B12-9267-F9389BBC704E}" presName="hierChild5" presStyleCnt="0"/>
      <dgm:spPr/>
    </dgm:pt>
    <dgm:pt modelId="{0CE351A9-B93C-4D11-9DDE-F033D5ED4F22}" type="pres">
      <dgm:prSet presAssocID="{3278D6CE-59E8-44C4-BEB2-9B8BEC498173}" presName="Name111" presStyleLbl="parChTrans1D3" presStyleIdx="4" presStyleCnt="5"/>
      <dgm:spPr/>
      <dgm:t>
        <a:bodyPr/>
        <a:lstStyle/>
        <a:p>
          <a:endParaRPr lang="es-ES"/>
        </a:p>
      </dgm:t>
    </dgm:pt>
    <dgm:pt modelId="{9343D3A3-E3F9-436C-B03D-193A9D14528E}" type="pres">
      <dgm:prSet presAssocID="{80B147E0-CF34-4503-BBCB-67FF25C7CB13}" presName="hierRoot3" presStyleCnt="0">
        <dgm:presLayoutVars>
          <dgm:hierBranch val="init"/>
        </dgm:presLayoutVars>
      </dgm:prSet>
      <dgm:spPr/>
    </dgm:pt>
    <dgm:pt modelId="{E8A6B0A9-00F4-404D-8BA9-4FE9633A7329}" type="pres">
      <dgm:prSet presAssocID="{80B147E0-CF34-4503-BBCB-67FF25C7CB13}" presName="rootComposite3" presStyleCnt="0"/>
      <dgm:spPr/>
    </dgm:pt>
    <dgm:pt modelId="{FA1E7038-D681-4CAF-9779-4CD47096F9B2}" type="pres">
      <dgm:prSet presAssocID="{80B147E0-CF34-4503-BBCB-67FF25C7CB13}" presName="rootText3" presStyleLbl="asst2" presStyleIdx="7" presStyleCnt="8" custScaleX="130014" custScaleY="308504" custLinFactX="31288" custLinFactNeighborX="100000" custLinFactNeighborY="313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DE99288-7BB0-46EF-A632-50E40CFE8793}" type="pres">
      <dgm:prSet presAssocID="{80B147E0-CF34-4503-BBCB-67FF25C7CB13}" presName="rootConnector3" presStyleLbl="asst2" presStyleIdx="7" presStyleCnt="8"/>
      <dgm:spPr/>
      <dgm:t>
        <a:bodyPr/>
        <a:lstStyle/>
        <a:p>
          <a:endParaRPr lang="es-ES"/>
        </a:p>
      </dgm:t>
    </dgm:pt>
    <dgm:pt modelId="{E9E78907-2A16-4785-91B9-0F461AE1F0BD}" type="pres">
      <dgm:prSet presAssocID="{80B147E0-CF34-4503-BBCB-67FF25C7CB13}" presName="hierChild6" presStyleCnt="0"/>
      <dgm:spPr/>
    </dgm:pt>
    <dgm:pt modelId="{363605AA-E22E-4B1A-9933-08356ED64277}" type="pres">
      <dgm:prSet presAssocID="{80B147E0-CF34-4503-BBCB-67FF25C7CB13}" presName="hierChild7" presStyleCnt="0"/>
      <dgm:spPr/>
    </dgm:pt>
    <dgm:pt modelId="{2C89222B-9345-4B67-A48F-1EECB212FDCF}" type="pres">
      <dgm:prSet presAssocID="{0A548247-9578-4873-AD37-608D19C9C451}" presName="hierChild3" presStyleCnt="0"/>
      <dgm:spPr/>
    </dgm:pt>
    <dgm:pt modelId="{D69DE3C5-038B-4A03-BA51-9901410AF0BF}" type="pres">
      <dgm:prSet presAssocID="{443595EA-ADA7-4AD9-B274-84DFEB031C19}" presName="Name111" presStyleLbl="parChTrans1D2" presStyleIdx="2" presStyleCnt="5"/>
      <dgm:spPr/>
      <dgm:t>
        <a:bodyPr/>
        <a:lstStyle/>
        <a:p>
          <a:endParaRPr lang="es-ES"/>
        </a:p>
      </dgm:t>
    </dgm:pt>
    <dgm:pt modelId="{3E2BC33C-5B89-4BD0-85E2-2174AAD9EF74}" type="pres">
      <dgm:prSet presAssocID="{ABB9AF1B-722A-4F26-BE86-CF32E3D28478}" presName="hierRoot3" presStyleCnt="0">
        <dgm:presLayoutVars>
          <dgm:hierBranch val="init"/>
        </dgm:presLayoutVars>
      </dgm:prSet>
      <dgm:spPr/>
    </dgm:pt>
    <dgm:pt modelId="{D1F60056-C560-434F-92CC-5BB1DAC8B113}" type="pres">
      <dgm:prSet presAssocID="{ABB9AF1B-722A-4F26-BE86-CF32E3D28478}" presName="rootComposite3" presStyleCnt="0"/>
      <dgm:spPr/>
    </dgm:pt>
    <dgm:pt modelId="{57A069DC-19D1-4874-91F2-7CDF95F7C55E}" type="pres">
      <dgm:prSet presAssocID="{ABB9AF1B-722A-4F26-BE86-CF32E3D28478}" presName="rootText3" presStyleLbl="asst1" presStyleIdx="0" presStyleCnt="3" custScaleX="367726" custLinFactNeighborX="-78722" custLinFactNeighborY="448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8CD02E9-7185-4F49-93F4-5F29EB6A54E6}" type="pres">
      <dgm:prSet presAssocID="{ABB9AF1B-722A-4F26-BE86-CF32E3D28478}" presName="rootConnector3" presStyleLbl="asst1" presStyleIdx="0" presStyleCnt="3"/>
      <dgm:spPr/>
      <dgm:t>
        <a:bodyPr/>
        <a:lstStyle/>
        <a:p>
          <a:endParaRPr lang="es-ES"/>
        </a:p>
      </dgm:t>
    </dgm:pt>
    <dgm:pt modelId="{C8B7E5AB-B185-46E6-ADB9-C80766C9DFE7}" type="pres">
      <dgm:prSet presAssocID="{ABB9AF1B-722A-4F26-BE86-CF32E3D28478}" presName="hierChild6" presStyleCnt="0"/>
      <dgm:spPr/>
    </dgm:pt>
    <dgm:pt modelId="{68AA989A-F17C-4B28-A2AE-E3890814FCF0}" type="pres">
      <dgm:prSet presAssocID="{ABB9AF1B-722A-4F26-BE86-CF32E3D28478}" presName="hierChild7" presStyleCnt="0"/>
      <dgm:spPr/>
    </dgm:pt>
    <dgm:pt modelId="{1ED80943-DB19-46FD-8144-431E6CE28729}" type="pres">
      <dgm:prSet presAssocID="{BB870D38-D466-4C48-9758-E51BA3F48D81}" presName="Name111" presStyleLbl="parChTrans1D2" presStyleIdx="3" presStyleCnt="5"/>
      <dgm:spPr/>
      <dgm:t>
        <a:bodyPr/>
        <a:lstStyle/>
        <a:p>
          <a:endParaRPr lang="es-ES"/>
        </a:p>
      </dgm:t>
    </dgm:pt>
    <dgm:pt modelId="{01CFAB2E-6333-4A9C-8A73-CC9EF4569268}" type="pres">
      <dgm:prSet presAssocID="{B8D00DAD-3B9D-4243-9572-C9D8FEC26C6A}" presName="hierRoot3" presStyleCnt="0">
        <dgm:presLayoutVars>
          <dgm:hierBranch val="init"/>
        </dgm:presLayoutVars>
      </dgm:prSet>
      <dgm:spPr/>
    </dgm:pt>
    <dgm:pt modelId="{61C35CBD-F04B-4BB4-90B8-ACC324FDD205}" type="pres">
      <dgm:prSet presAssocID="{B8D00DAD-3B9D-4243-9572-C9D8FEC26C6A}" presName="rootComposite3" presStyleCnt="0"/>
      <dgm:spPr/>
    </dgm:pt>
    <dgm:pt modelId="{9E5AB725-F412-4AAF-8724-298751AFB387}" type="pres">
      <dgm:prSet presAssocID="{B8D00DAD-3B9D-4243-9572-C9D8FEC26C6A}" presName="rootText3" presStyleLbl="asst1" presStyleIdx="1" presStyleCnt="3" custScaleX="251187" custLinFactNeighborX="-5973" custLinFactNeighborY="448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570C822-57D2-4158-A7A4-B1ED576A9B02}" type="pres">
      <dgm:prSet presAssocID="{B8D00DAD-3B9D-4243-9572-C9D8FEC26C6A}" presName="rootConnector3" presStyleLbl="asst1" presStyleIdx="1" presStyleCnt="3"/>
      <dgm:spPr/>
      <dgm:t>
        <a:bodyPr/>
        <a:lstStyle/>
        <a:p>
          <a:endParaRPr lang="es-ES"/>
        </a:p>
      </dgm:t>
    </dgm:pt>
    <dgm:pt modelId="{4F92436E-8B72-479C-BDA9-DFA9E57BF795}" type="pres">
      <dgm:prSet presAssocID="{B8D00DAD-3B9D-4243-9572-C9D8FEC26C6A}" presName="hierChild6" presStyleCnt="0"/>
      <dgm:spPr/>
    </dgm:pt>
    <dgm:pt modelId="{A21FB3DF-AEF3-4871-9B04-2959041484AD}" type="pres">
      <dgm:prSet presAssocID="{B8D00DAD-3B9D-4243-9572-C9D8FEC26C6A}" presName="hierChild7" presStyleCnt="0"/>
      <dgm:spPr/>
    </dgm:pt>
    <dgm:pt modelId="{80D2E6AC-20F3-47E9-9822-4A3679C519DE}" type="pres">
      <dgm:prSet presAssocID="{52CA17AE-69FA-4536-8F0D-9C87E2E4D6A4}" presName="Name111" presStyleLbl="parChTrans1D2" presStyleIdx="4" presStyleCnt="5"/>
      <dgm:spPr/>
      <dgm:t>
        <a:bodyPr/>
        <a:lstStyle/>
        <a:p>
          <a:endParaRPr lang="es-ES"/>
        </a:p>
      </dgm:t>
    </dgm:pt>
    <dgm:pt modelId="{9ADED443-4D84-4AC0-967F-D51E1ACC9A59}" type="pres">
      <dgm:prSet presAssocID="{C5A95902-5E6A-4807-979F-BEBE80BFC67E}" presName="hierRoot3" presStyleCnt="0">
        <dgm:presLayoutVars>
          <dgm:hierBranch val="init"/>
        </dgm:presLayoutVars>
      </dgm:prSet>
      <dgm:spPr/>
    </dgm:pt>
    <dgm:pt modelId="{3B871237-75EC-4631-9A53-8D443A048DCA}" type="pres">
      <dgm:prSet presAssocID="{C5A95902-5E6A-4807-979F-BEBE80BFC67E}" presName="rootComposite3" presStyleCnt="0"/>
      <dgm:spPr/>
    </dgm:pt>
    <dgm:pt modelId="{AD9AC669-F84A-4F87-A900-FFA9EA37FCBA}" type="pres">
      <dgm:prSet presAssocID="{C5A95902-5E6A-4807-979F-BEBE80BFC67E}" presName="rootText3" presStyleLbl="asst1" presStyleIdx="2" presStyleCnt="3" custScaleX="244923" custLinFactNeighborX="-59760" custLinFactNeighborY="3585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196B2DD-C589-48E2-8555-E6AA21AAE53B}" type="pres">
      <dgm:prSet presAssocID="{C5A95902-5E6A-4807-979F-BEBE80BFC67E}" presName="rootConnector3" presStyleLbl="asst1" presStyleIdx="2" presStyleCnt="3"/>
      <dgm:spPr/>
      <dgm:t>
        <a:bodyPr/>
        <a:lstStyle/>
        <a:p>
          <a:endParaRPr lang="es-ES"/>
        </a:p>
      </dgm:t>
    </dgm:pt>
    <dgm:pt modelId="{75F0CF3A-053A-4E17-A758-B86E9B33741C}" type="pres">
      <dgm:prSet presAssocID="{C5A95902-5E6A-4807-979F-BEBE80BFC67E}" presName="hierChild6" presStyleCnt="0"/>
      <dgm:spPr/>
    </dgm:pt>
    <dgm:pt modelId="{D9D4063A-F3D3-49A6-8278-AEEC5329606E}" type="pres">
      <dgm:prSet presAssocID="{C5A95902-5E6A-4807-979F-BEBE80BFC67E}" presName="hierChild7" presStyleCnt="0"/>
      <dgm:spPr/>
    </dgm:pt>
  </dgm:ptLst>
  <dgm:cxnLst>
    <dgm:cxn modelId="{4095AB45-DA82-407D-B185-0473424D9CF6}" srcId="{0A548247-9578-4873-AD37-608D19C9C451}" destId="{B8D00DAD-3B9D-4243-9572-C9D8FEC26C6A}" srcOrd="1" destOrd="0" parTransId="{BB870D38-D466-4C48-9758-E51BA3F48D81}" sibTransId="{E0A97631-6318-444E-A222-8659DA3B9828}"/>
    <dgm:cxn modelId="{C7A06B6D-ACB8-4C77-BEAD-228F76346AAD}" type="presOf" srcId="{0A548247-9578-4873-AD37-608D19C9C451}" destId="{BDD092BD-1508-4436-820D-FEDD40A0C9B7}" srcOrd="1" destOrd="0" presId="urn:microsoft.com/office/officeart/2005/8/layout/orgChart1"/>
    <dgm:cxn modelId="{9F775510-CA6E-4909-B482-E4E313756A6E}" type="presOf" srcId="{7AC1ABB1-0345-45D7-9C57-93BD0BA1DDE6}" destId="{263D7177-E435-4EF5-AC56-BC8CDEBDFE2E}" srcOrd="0" destOrd="0" presId="urn:microsoft.com/office/officeart/2005/8/layout/orgChart1"/>
    <dgm:cxn modelId="{342FA1A7-C275-4E96-9F35-DE20947D137D}" type="presOf" srcId="{7FD56791-8149-4199-82BF-C4017D798761}" destId="{AF9C8922-F692-46B6-BFB5-1612B9B6011E}" srcOrd="1" destOrd="0" presId="urn:microsoft.com/office/officeart/2005/8/layout/orgChart1"/>
    <dgm:cxn modelId="{342115BD-E252-4A38-B484-609C9F348D34}" type="presOf" srcId="{4360CC78-2A35-4356-8228-A02A0AE01A10}" destId="{A143D280-99A2-44AF-8E55-228F9BB479D4}" srcOrd="0" destOrd="0" presId="urn:microsoft.com/office/officeart/2005/8/layout/orgChart1"/>
    <dgm:cxn modelId="{CBB696F9-F34F-4ADA-951E-82CF45B399E3}" type="presOf" srcId="{B8D00DAD-3B9D-4243-9572-C9D8FEC26C6A}" destId="{9E5AB725-F412-4AAF-8724-298751AFB387}" srcOrd="0" destOrd="0" presId="urn:microsoft.com/office/officeart/2005/8/layout/orgChart1"/>
    <dgm:cxn modelId="{70084E51-80EB-4AD7-9CE7-7C903442D7E4}" type="presOf" srcId="{ABB9AF1B-722A-4F26-BE86-CF32E3D28478}" destId="{88CD02E9-7185-4F49-93F4-5F29EB6A54E6}" srcOrd="1" destOrd="0" presId="urn:microsoft.com/office/officeart/2005/8/layout/orgChart1"/>
    <dgm:cxn modelId="{8687FCF0-0124-4C2B-A565-BC1758A73698}" type="presOf" srcId="{A37CF564-CD5A-468B-970D-3B610AC35A75}" destId="{5BABE6E5-170F-4135-AC2D-B9EEF3BC12DA}" srcOrd="1" destOrd="0" presId="urn:microsoft.com/office/officeart/2005/8/layout/orgChart1"/>
    <dgm:cxn modelId="{7E88A624-446E-4FCC-B774-EB48B7422088}" type="presOf" srcId="{41239CCB-603D-40F9-B03F-D0D2ED49E19A}" destId="{5725AE68-C6FE-4E79-B7EA-81EABDD4F455}" srcOrd="0" destOrd="0" presId="urn:microsoft.com/office/officeart/2005/8/layout/orgChart1"/>
    <dgm:cxn modelId="{EC500E52-2A52-40F2-B12B-FBDB3932F675}" srcId="{A947C227-640F-4BE8-A036-1FEB21892E60}" destId="{7FD56791-8149-4199-82BF-C4017D798761}" srcOrd="3" destOrd="0" parTransId="{8C753173-3A7C-43D8-B63A-D50C3A3D15D3}" sibTransId="{78E72463-32F9-41E9-B17B-5255F971AF6E}"/>
    <dgm:cxn modelId="{449F6FBD-2A43-4E35-9ED2-8C4F84D0F1F5}" type="presOf" srcId="{BB870D38-D466-4C48-9758-E51BA3F48D81}" destId="{1ED80943-DB19-46FD-8144-431E6CE28729}" srcOrd="0" destOrd="0" presId="urn:microsoft.com/office/officeart/2005/8/layout/orgChart1"/>
    <dgm:cxn modelId="{AB54E873-D4E2-4817-9D9F-1D5113A289F1}" type="presOf" srcId="{073C511A-7412-47AA-A94B-BB775D92CE97}" destId="{D96FA38B-2C80-453C-9555-C047F52B1AB9}" srcOrd="1" destOrd="0" presId="urn:microsoft.com/office/officeart/2005/8/layout/orgChart1"/>
    <dgm:cxn modelId="{4C3BD5D9-954F-42EC-8FDD-66D1C0F89F43}" srcId="{41239CCB-603D-40F9-B03F-D0D2ED49E19A}" destId="{67F012DD-F0C3-4023-9473-34BBF2327A25}" srcOrd="2" destOrd="0" parTransId="{C93F6542-75A2-4744-9334-0C1DB1529F92}" sibTransId="{3EE1B30D-4AFD-45D9-9669-D0FC2475C78D}"/>
    <dgm:cxn modelId="{26C5B9E1-06AA-4F82-9DC0-63B1B45CD609}" type="presOf" srcId="{A947C227-640F-4BE8-A036-1FEB21892E60}" destId="{D7E34BF1-1091-46C8-B9AA-5B5C67A90A9C}" srcOrd="0" destOrd="0" presId="urn:microsoft.com/office/officeart/2005/8/layout/orgChart1"/>
    <dgm:cxn modelId="{678465DD-2A58-484B-9F09-4AEAD5508743}" type="presOf" srcId="{CD07B13F-1FE9-4A6C-B2E0-FA0DB1EB3BA8}" destId="{3F61D64A-EA85-46A0-A430-8238CDE17DB3}" srcOrd="0" destOrd="0" presId="urn:microsoft.com/office/officeart/2005/8/layout/orgChart1"/>
    <dgm:cxn modelId="{5E13F24B-F699-43DC-B973-033CC37AE6CF}" type="presOf" srcId="{C93F6542-75A2-4744-9334-0C1DB1529F92}" destId="{97291769-149E-4B3D-A891-D8245223C0E6}" srcOrd="0" destOrd="0" presId="urn:microsoft.com/office/officeart/2005/8/layout/orgChart1"/>
    <dgm:cxn modelId="{56462161-8CCF-4353-91D5-C9226F431A50}" srcId="{A70BDA97-574C-4B12-9267-F9389BBC704E}" destId="{80B147E0-CF34-4503-BBCB-67FF25C7CB13}" srcOrd="0" destOrd="0" parTransId="{3278D6CE-59E8-44C4-BEB2-9B8BEC498173}" sibTransId="{4602E3BE-767F-443D-851B-62C06C09C6F9}"/>
    <dgm:cxn modelId="{622C1A9C-0EB9-48CA-A3BD-E628D19E9B13}" type="presOf" srcId="{67F012DD-F0C3-4023-9473-34BBF2327A25}" destId="{21B92D49-5C61-481E-B8C9-96D235E47DBD}" srcOrd="0" destOrd="0" presId="urn:microsoft.com/office/officeart/2005/8/layout/orgChart1"/>
    <dgm:cxn modelId="{863B80C3-D3F3-4E97-9B3C-F4CC553CFE84}" type="presOf" srcId="{48EAA90D-38E1-472D-9913-B8047836044E}" destId="{D7FE61AD-6F84-4126-9667-81DB0ABF5AAB}" srcOrd="0" destOrd="0" presId="urn:microsoft.com/office/officeart/2005/8/layout/orgChart1"/>
    <dgm:cxn modelId="{5F20588C-EDB9-4BEA-9586-7BACB54F5B0C}" type="presOf" srcId="{4360CC78-2A35-4356-8228-A02A0AE01A10}" destId="{D10F77E6-3C32-4F08-9114-7E5A9FCDCD6F}" srcOrd="1" destOrd="0" presId="urn:microsoft.com/office/officeart/2005/8/layout/orgChart1"/>
    <dgm:cxn modelId="{E4209637-83E6-47C4-BB62-D60E1D30EAF7}" srcId="{0A548247-9578-4873-AD37-608D19C9C451}" destId="{ABB9AF1B-722A-4F26-BE86-CF32E3D28478}" srcOrd="0" destOrd="0" parTransId="{443595EA-ADA7-4AD9-B274-84DFEB031C19}" sibTransId="{AE65553C-2ECB-41C4-9A0A-F017BACDAF58}"/>
    <dgm:cxn modelId="{9F5F269E-9B35-463D-B590-CF2C30AD4F23}" type="presOf" srcId="{1409A8F7-BE27-478B-9EFD-3AEEC25C9C1C}" destId="{4BEEAC9B-F9D2-46B0-A85C-0863E00C1519}" srcOrd="0" destOrd="0" presId="urn:microsoft.com/office/officeart/2005/8/layout/orgChart1"/>
    <dgm:cxn modelId="{00C8191B-F95C-408F-864B-03EF5DE7C7C1}" type="presOf" srcId="{41239CCB-603D-40F9-B03F-D0D2ED49E19A}" destId="{AF27C2F9-0371-4E36-8DF4-5F90A591873C}" srcOrd="1" destOrd="0" presId="urn:microsoft.com/office/officeart/2005/8/layout/orgChart1"/>
    <dgm:cxn modelId="{CA6DA5DF-5167-48A3-A2BA-B318E1384FA6}" srcId="{41239CCB-603D-40F9-B03F-D0D2ED49E19A}" destId="{073C511A-7412-47AA-A94B-BB775D92CE97}" srcOrd="1" destOrd="0" parTransId="{CBB529E0-0265-4650-8796-22550F2D2F3B}" sibTransId="{07B6A208-B47B-4629-BFCB-736DBC402896}"/>
    <dgm:cxn modelId="{70609662-BCCA-47B8-AAD8-5751EB913C36}" type="presOf" srcId="{80B147E0-CF34-4503-BBCB-67FF25C7CB13}" destId="{1DE99288-7BB0-46EF-A632-50E40CFE8793}" srcOrd="1" destOrd="0" presId="urn:microsoft.com/office/officeart/2005/8/layout/orgChart1"/>
    <dgm:cxn modelId="{2685230E-62D9-4D56-83CD-872DC46D1515}" srcId="{41239CCB-603D-40F9-B03F-D0D2ED49E19A}" destId="{A37CF564-CD5A-468B-970D-3B610AC35A75}" srcOrd="0" destOrd="0" parTransId="{5C4EC2E4-6B14-4D70-AA1B-55A2ABDE6CF2}" sibTransId="{6316D707-E4B4-4001-A330-5AC707709E28}"/>
    <dgm:cxn modelId="{365ADED1-26B3-4343-87A1-918DB8C98AA2}" type="presOf" srcId="{5C85604B-79B4-4F57-A35A-AE2E4374E5DD}" destId="{A738FE38-F93C-4365-801F-61CFD0F8DE65}" srcOrd="0" destOrd="0" presId="urn:microsoft.com/office/officeart/2005/8/layout/orgChart1"/>
    <dgm:cxn modelId="{699A4DF2-F8D1-4692-ABA8-247DE455DB55}" type="presOf" srcId="{443595EA-ADA7-4AD9-B274-84DFEB031C19}" destId="{D69DE3C5-038B-4A03-BA51-9901410AF0BF}" srcOrd="0" destOrd="0" presId="urn:microsoft.com/office/officeart/2005/8/layout/orgChart1"/>
    <dgm:cxn modelId="{60E68DBF-271D-475C-83EE-AAB098D01C44}" type="presOf" srcId="{C5A95902-5E6A-4807-979F-BEBE80BFC67E}" destId="{AD9AC669-F84A-4F87-A900-FFA9EA37FCBA}" srcOrd="0" destOrd="0" presId="urn:microsoft.com/office/officeart/2005/8/layout/orgChart1"/>
    <dgm:cxn modelId="{58B70764-2456-4901-9457-B1FD26305949}" srcId="{0A548247-9578-4873-AD37-608D19C9C451}" destId="{C5A95902-5E6A-4807-979F-BEBE80BFC67E}" srcOrd="2" destOrd="0" parTransId="{52CA17AE-69FA-4536-8F0D-9C87E2E4D6A4}" sibTransId="{5AA58498-E9FB-4B75-B42E-FE5F97F8F7D2}"/>
    <dgm:cxn modelId="{15553C58-B290-4D1E-9CD0-3928FEA29A87}" type="presOf" srcId="{A37CF564-CD5A-468B-970D-3B610AC35A75}" destId="{FC1C0D18-1F6C-43FB-82EA-BE022C6BA945}" srcOrd="0" destOrd="0" presId="urn:microsoft.com/office/officeart/2005/8/layout/orgChart1"/>
    <dgm:cxn modelId="{698A1042-AF00-4D51-95F1-A9E8C0B0FD44}" type="presOf" srcId="{5C4EC2E4-6B14-4D70-AA1B-55A2ABDE6CF2}" destId="{E5458394-1D70-4215-A869-D1F0737FBAC1}" srcOrd="0" destOrd="0" presId="urn:microsoft.com/office/officeart/2005/8/layout/orgChart1"/>
    <dgm:cxn modelId="{3405D689-52F9-4968-9A4B-FF35DD5C8B09}" type="presOf" srcId="{ABB9AF1B-722A-4F26-BE86-CF32E3D28478}" destId="{57A069DC-19D1-4874-91F2-7CDF95F7C55E}" srcOrd="0" destOrd="0" presId="urn:microsoft.com/office/officeart/2005/8/layout/orgChart1"/>
    <dgm:cxn modelId="{D1F56C50-2A5A-4222-BC44-09CEE527D235}" type="presOf" srcId="{107AEA15-CC9B-4186-BDC4-798283CE9FCD}" destId="{BAB029C1-056D-4D5A-B7C0-4186124E61CF}" srcOrd="0" destOrd="0" presId="urn:microsoft.com/office/officeart/2005/8/layout/orgChart1"/>
    <dgm:cxn modelId="{02865E12-0345-45F4-A52F-F4FE006E261B}" type="presOf" srcId="{D257CF77-699C-4563-B4A7-FC11FF94D147}" destId="{407017F8-9309-4CB4-A0F8-388461832D75}" srcOrd="0" destOrd="0" presId="urn:microsoft.com/office/officeart/2005/8/layout/orgChart1"/>
    <dgm:cxn modelId="{07C1432C-F020-4C58-B1F2-CF5530F181E1}" type="presOf" srcId="{B8D00DAD-3B9D-4243-9572-C9D8FEC26C6A}" destId="{E570C822-57D2-4158-A7A4-B1ED576A9B02}" srcOrd="1" destOrd="0" presId="urn:microsoft.com/office/officeart/2005/8/layout/orgChart1"/>
    <dgm:cxn modelId="{2AE7F09A-8310-44BB-A135-B0D9ADBA55F2}" type="presOf" srcId="{0A548247-9578-4873-AD37-608D19C9C451}" destId="{C4E0C857-1AE5-4FDA-9497-6CC0F88F7980}" srcOrd="0" destOrd="0" presId="urn:microsoft.com/office/officeart/2005/8/layout/orgChart1"/>
    <dgm:cxn modelId="{E697F17D-5D73-4AFD-91B5-B3E338DD106E}" type="presOf" srcId="{8C753173-3A7C-43D8-B63A-D50C3A3D15D3}" destId="{998D960F-3964-4064-9CE7-753CFE40AE92}" srcOrd="0" destOrd="0" presId="urn:microsoft.com/office/officeart/2005/8/layout/orgChart1"/>
    <dgm:cxn modelId="{22F5F5BA-D2C4-45C7-8B92-E9F0BF938174}" type="presOf" srcId="{A947C227-640F-4BE8-A036-1FEB21892E60}" destId="{380FAD24-73E7-4A0B-963F-C11692549816}" srcOrd="1" destOrd="0" presId="urn:microsoft.com/office/officeart/2005/8/layout/orgChart1"/>
    <dgm:cxn modelId="{2567F4D8-B913-45D6-8AA0-A1BB7B62C34C}" type="presOf" srcId="{C5A95902-5E6A-4807-979F-BEBE80BFC67E}" destId="{1196B2DD-C589-48E2-8555-E6AA21AAE53B}" srcOrd="1" destOrd="0" presId="urn:microsoft.com/office/officeart/2005/8/layout/orgChart1"/>
    <dgm:cxn modelId="{98D409D4-2260-434E-9D2C-CE8FBE417688}" type="presOf" srcId="{A70BDA97-574C-4B12-9267-F9389BBC704E}" destId="{E953A4C3-7A8E-4E7F-AC07-CC1A147B8E8F}" srcOrd="1" destOrd="0" presId="urn:microsoft.com/office/officeart/2005/8/layout/orgChart1"/>
    <dgm:cxn modelId="{3EEA148D-698D-4439-A2D9-376FB7E85E0E}" type="presOf" srcId="{A70BDA97-574C-4B12-9267-F9389BBC704E}" destId="{7282522A-7F30-4E2E-A538-F7EBE71D52B3}" srcOrd="0" destOrd="0" presId="urn:microsoft.com/office/officeart/2005/8/layout/orgChart1"/>
    <dgm:cxn modelId="{49A75AB1-AFBF-460F-A9CF-ABCB1EC9DDDD}" srcId="{A947C227-640F-4BE8-A036-1FEB21892E60}" destId="{41239CCB-603D-40F9-B03F-D0D2ED49E19A}" srcOrd="1" destOrd="0" parTransId="{D257CF77-699C-4563-B4A7-FC11FF94D147}" sibTransId="{1A24B199-A347-4F1A-BF87-4014FF55BA2E}"/>
    <dgm:cxn modelId="{F28F4D23-5838-4140-B38D-957A366B9D07}" type="presOf" srcId="{073C511A-7412-47AA-A94B-BB775D92CE97}" destId="{F66432D2-4E01-408C-84A8-DA4FE411B8C7}" srcOrd="0" destOrd="0" presId="urn:microsoft.com/office/officeart/2005/8/layout/orgChart1"/>
    <dgm:cxn modelId="{A20C05A5-FA0B-4129-942E-145BBB62F64C}" type="presOf" srcId="{7FD56791-8149-4199-82BF-C4017D798761}" destId="{C82C1675-F0CA-427A-B04F-6C9BB9B4D9EB}" srcOrd="0" destOrd="0" presId="urn:microsoft.com/office/officeart/2005/8/layout/orgChart1"/>
    <dgm:cxn modelId="{CCA77CC3-9300-4D05-89D2-B3597AE89600}" srcId="{A947C227-640F-4BE8-A036-1FEB21892E60}" destId="{4360CC78-2A35-4356-8228-A02A0AE01A10}" srcOrd="2" destOrd="0" parTransId="{1409A8F7-BE27-478B-9EFD-3AEEC25C9C1C}" sibTransId="{430FDEB5-0E38-4B92-A629-9CCD8ABB2982}"/>
    <dgm:cxn modelId="{A7F99716-6BD5-40EA-ABE4-FA8F5E1675B6}" srcId="{0A548247-9578-4873-AD37-608D19C9C451}" destId="{A70BDA97-574C-4B12-9267-F9389BBC704E}" srcOrd="4" destOrd="0" parTransId="{7AC1ABB1-0345-45D7-9C57-93BD0BA1DDE6}" sibTransId="{656B4757-4D87-4EDE-9C45-001B2E1880FE}"/>
    <dgm:cxn modelId="{91567F04-AAEA-49BE-8DD4-FB15E26062DB}" srcId="{CD07B13F-1FE9-4A6C-B2E0-FA0DB1EB3BA8}" destId="{0A548247-9578-4873-AD37-608D19C9C451}" srcOrd="0" destOrd="0" parTransId="{0B2D0B17-D745-4774-831D-8CA872D09482}" sibTransId="{CC44E41D-CAE4-4603-8CD5-B982B7CF0AD2}"/>
    <dgm:cxn modelId="{52207935-4FF4-407B-9300-C245F3A2815A}" type="presOf" srcId="{80B147E0-CF34-4503-BBCB-67FF25C7CB13}" destId="{FA1E7038-D681-4CAF-9779-4CD47096F9B2}" srcOrd="0" destOrd="0" presId="urn:microsoft.com/office/officeart/2005/8/layout/orgChart1"/>
    <dgm:cxn modelId="{0997D9E8-3C22-4396-8000-2095CEA726A2}" type="presOf" srcId="{CBB529E0-0265-4650-8796-22550F2D2F3B}" destId="{8CFFAE0C-FB69-487F-9B96-4628D5A14942}" srcOrd="0" destOrd="0" presId="urn:microsoft.com/office/officeart/2005/8/layout/orgChart1"/>
    <dgm:cxn modelId="{8CF90167-B5FA-4E09-BC89-019A426F135D}" type="presOf" srcId="{52CA17AE-69FA-4536-8F0D-9C87E2E4D6A4}" destId="{80D2E6AC-20F3-47E9-9822-4A3679C519DE}" srcOrd="0" destOrd="0" presId="urn:microsoft.com/office/officeart/2005/8/layout/orgChart1"/>
    <dgm:cxn modelId="{602A716B-D23C-46C3-951A-F2CBDA2D9601}" type="presOf" srcId="{48EAA90D-38E1-472D-9913-B8047836044E}" destId="{11375D31-4422-40DF-9004-F7ED65B6C8AB}" srcOrd="1" destOrd="0" presId="urn:microsoft.com/office/officeart/2005/8/layout/orgChart1"/>
    <dgm:cxn modelId="{135708E7-CE12-4F8C-974C-D73DF1DE4E0C}" srcId="{0A548247-9578-4873-AD37-608D19C9C451}" destId="{A947C227-640F-4BE8-A036-1FEB21892E60}" srcOrd="3" destOrd="0" parTransId="{5C85604B-79B4-4F57-A35A-AE2E4374E5DD}" sibTransId="{37AF3A95-9B77-4633-B24A-186C94D84E55}"/>
    <dgm:cxn modelId="{2A97AD80-000E-4837-A80E-BD2031FFFE25}" type="presOf" srcId="{67F012DD-F0C3-4023-9473-34BBF2327A25}" destId="{BCAA2FF5-FB58-41B7-810D-3DFE927B9390}" srcOrd="1" destOrd="0" presId="urn:microsoft.com/office/officeart/2005/8/layout/orgChart1"/>
    <dgm:cxn modelId="{DCE87C20-EE00-4450-B131-C4334F5D11F5}" srcId="{A947C227-640F-4BE8-A036-1FEB21892E60}" destId="{48EAA90D-38E1-472D-9913-B8047836044E}" srcOrd="0" destOrd="0" parTransId="{107AEA15-CC9B-4186-BDC4-798283CE9FCD}" sibTransId="{FEDF3358-8157-47FE-BF2B-588071632D3D}"/>
    <dgm:cxn modelId="{FE6D8DF7-1373-4463-8C33-AB6D18DFED5E}" type="presOf" srcId="{3278D6CE-59E8-44C4-BEB2-9B8BEC498173}" destId="{0CE351A9-B93C-4D11-9DDE-F033D5ED4F22}" srcOrd="0" destOrd="0" presId="urn:microsoft.com/office/officeart/2005/8/layout/orgChart1"/>
    <dgm:cxn modelId="{E5C2D884-EB28-45CF-B99F-9B5061D0AC6C}" type="presParOf" srcId="{3F61D64A-EA85-46A0-A430-8238CDE17DB3}" destId="{1B1C2562-C5CF-48F7-BF55-D669C9BE8CDB}" srcOrd="0" destOrd="0" presId="urn:microsoft.com/office/officeart/2005/8/layout/orgChart1"/>
    <dgm:cxn modelId="{4B6C5851-37DE-444D-88B9-710D67296E55}" type="presParOf" srcId="{1B1C2562-C5CF-48F7-BF55-D669C9BE8CDB}" destId="{FD5BBA2D-F1DC-4773-85D2-DCC6D19BDDD8}" srcOrd="0" destOrd="0" presId="urn:microsoft.com/office/officeart/2005/8/layout/orgChart1"/>
    <dgm:cxn modelId="{41B46087-7FD8-4B99-B1B9-DDD326F74B78}" type="presParOf" srcId="{FD5BBA2D-F1DC-4773-85D2-DCC6D19BDDD8}" destId="{C4E0C857-1AE5-4FDA-9497-6CC0F88F7980}" srcOrd="0" destOrd="0" presId="urn:microsoft.com/office/officeart/2005/8/layout/orgChart1"/>
    <dgm:cxn modelId="{EE5FF322-55E1-424E-8DE4-2008A4CB966C}" type="presParOf" srcId="{FD5BBA2D-F1DC-4773-85D2-DCC6D19BDDD8}" destId="{BDD092BD-1508-4436-820D-FEDD40A0C9B7}" srcOrd="1" destOrd="0" presId="urn:microsoft.com/office/officeart/2005/8/layout/orgChart1"/>
    <dgm:cxn modelId="{EB936980-F8A2-411B-BC1E-F21E2949879D}" type="presParOf" srcId="{1B1C2562-C5CF-48F7-BF55-D669C9BE8CDB}" destId="{A286DC06-DD11-42B1-A1D4-8A51A6696231}" srcOrd="1" destOrd="0" presId="urn:microsoft.com/office/officeart/2005/8/layout/orgChart1"/>
    <dgm:cxn modelId="{6BDA9287-41E5-41AB-9272-9F4487E8EC77}" type="presParOf" srcId="{A286DC06-DD11-42B1-A1D4-8A51A6696231}" destId="{A738FE38-F93C-4365-801F-61CFD0F8DE65}" srcOrd="0" destOrd="0" presId="urn:microsoft.com/office/officeart/2005/8/layout/orgChart1"/>
    <dgm:cxn modelId="{31329540-8C14-434A-B8AF-99C3FCE1CE12}" type="presParOf" srcId="{A286DC06-DD11-42B1-A1D4-8A51A6696231}" destId="{95508537-9C89-4241-A2D5-C2C91894FE8E}" srcOrd="1" destOrd="0" presId="urn:microsoft.com/office/officeart/2005/8/layout/orgChart1"/>
    <dgm:cxn modelId="{38944A07-6F31-4316-BB3B-BE62BD466E63}" type="presParOf" srcId="{95508537-9C89-4241-A2D5-C2C91894FE8E}" destId="{0E91B49C-F4CA-42DC-9D1B-0CCD76B6B7FC}" srcOrd="0" destOrd="0" presId="urn:microsoft.com/office/officeart/2005/8/layout/orgChart1"/>
    <dgm:cxn modelId="{7FD60DA0-130D-4633-A6B4-69A9F7E03766}" type="presParOf" srcId="{0E91B49C-F4CA-42DC-9D1B-0CCD76B6B7FC}" destId="{D7E34BF1-1091-46C8-B9AA-5B5C67A90A9C}" srcOrd="0" destOrd="0" presId="urn:microsoft.com/office/officeart/2005/8/layout/orgChart1"/>
    <dgm:cxn modelId="{3F3CA94F-0BBA-40C8-B4BA-9500A29EFE9D}" type="presParOf" srcId="{0E91B49C-F4CA-42DC-9D1B-0CCD76B6B7FC}" destId="{380FAD24-73E7-4A0B-963F-C11692549816}" srcOrd="1" destOrd="0" presId="urn:microsoft.com/office/officeart/2005/8/layout/orgChart1"/>
    <dgm:cxn modelId="{F33C2939-F8B0-4A2E-B645-23F721982F1A}" type="presParOf" srcId="{95508537-9C89-4241-A2D5-C2C91894FE8E}" destId="{EFD3540F-CDBC-48E8-A736-935AC22CA40F}" srcOrd="1" destOrd="0" presId="urn:microsoft.com/office/officeart/2005/8/layout/orgChart1"/>
    <dgm:cxn modelId="{826D9DAD-2759-4593-97C6-76DAD8D0F151}" type="presParOf" srcId="{95508537-9C89-4241-A2D5-C2C91894FE8E}" destId="{F6F791DB-8C05-4E5F-87DF-5EC3DD5CEB90}" srcOrd="2" destOrd="0" presId="urn:microsoft.com/office/officeart/2005/8/layout/orgChart1"/>
    <dgm:cxn modelId="{17301390-8197-4A26-B614-BA0EC196FD3B}" type="presParOf" srcId="{F6F791DB-8C05-4E5F-87DF-5EC3DD5CEB90}" destId="{BAB029C1-056D-4D5A-B7C0-4186124E61CF}" srcOrd="0" destOrd="0" presId="urn:microsoft.com/office/officeart/2005/8/layout/orgChart1"/>
    <dgm:cxn modelId="{387B5862-D573-4E45-991D-9CB099BF268C}" type="presParOf" srcId="{F6F791DB-8C05-4E5F-87DF-5EC3DD5CEB90}" destId="{59C0FA02-3B79-4936-97FD-5F30FECE03FE}" srcOrd="1" destOrd="0" presId="urn:microsoft.com/office/officeart/2005/8/layout/orgChart1"/>
    <dgm:cxn modelId="{17C730A9-2A66-4509-8D42-A30A117316A3}" type="presParOf" srcId="{59C0FA02-3B79-4936-97FD-5F30FECE03FE}" destId="{F8319563-35EA-4355-9F01-CD7C4043D903}" srcOrd="0" destOrd="0" presId="urn:microsoft.com/office/officeart/2005/8/layout/orgChart1"/>
    <dgm:cxn modelId="{7C14F546-4928-480E-9447-D8C42E0F24EE}" type="presParOf" srcId="{F8319563-35EA-4355-9F01-CD7C4043D903}" destId="{D7FE61AD-6F84-4126-9667-81DB0ABF5AAB}" srcOrd="0" destOrd="0" presId="urn:microsoft.com/office/officeart/2005/8/layout/orgChart1"/>
    <dgm:cxn modelId="{2558B4A3-973E-4EB7-87E4-7F308A934D98}" type="presParOf" srcId="{F8319563-35EA-4355-9F01-CD7C4043D903}" destId="{11375D31-4422-40DF-9004-F7ED65B6C8AB}" srcOrd="1" destOrd="0" presId="urn:microsoft.com/office/officeart/2005/8/layout/orgChart1"/>
    <dgm:cxn modelId="{A14098E6-548B-4587-8E21-CB8DB51BA268}" type="presParOf" srcId="{59C0FA02-3B79-4936-97FD-5F30FECE03FE}" destId="{76B05B2A-575F-43CF-B43E-D1BB38660D78}" srcOrd="1" destOrd="0" presId="urn:microsoft.com/office/officeart/2005/8/layout/orgChart1"/>
    <dgm:cxn modelId="{498716C4-029F-40F1-87EE-9C0E598DD93F}" type="presParOf" srcId="{59C0FA02-3B79-4936-97FD-5F30FECE03FE}" destId="{ECD6ED8F-6CB4-4560-8EEF-87FCE200F0DC}" srcOrd="2" destOrd="0" presId="urn:microsoft.com/office/officeart/2005/8/layout/orgChart1"/>
    <dgm:cxn modelId="{EBA8F833-53C7-4266-9627-1CD3FEBE6B41}" type="presParOf" srcId="{F6F791DB-8C05-4E5F-87DF-5EC3DD5CEB90}" destId="{407017F8-9309-4CB4-A0F8-388461832D75}" srcOrd="2" destOrd="0" presId="urn:microsoft.com/office/officeart/2005/8/layout/orgChart1"/>
    <dgm:cxn modelId="{B30902BD-7B1A-4456-A5AD-1640EDE5FA31}" type="presParOf" srcId="{F6F791DB-8C05-4E5F-87DF-5EC3DD5CEB90}" destId="{A66D5795-7D65-4C2F-B98A-324B6603F9C6}" srcOrd="3" destOrd="0" presId="urn:microsoft.com/office/officeart/2005/8/layout/orgChart1"/>
    <dgm:cxn modelId="{2E3F7DD2-FBEA-411D-B685-F724FA968FB5}" type="presParOf" srcId="{A66D5795-7D65-4C2F-B98A-324B6603F9C6}" destId="{5B28F3F9-FC69-4520-AE8B-23FB3DC04CB4}" srcOrd="0" destOrd="0" presId="urn:microsoft.com/office/officeart/2005/8/layout/orgChart1"/>
    <dgm:cxn modelId="{D433C3FA-53F8-4622-B06C-E07930595EF1}" type="presParOf" srcId="{5B28F3F9-FC69-4520-AE8B-23FB3DC04CB4}" destId="{5725AE68-C6FE-4E79-B7EA-81EABDD4F455}" srcOrd="0" destOrd="0" presId="urn:microsoft.com/office/officeart/2005/8/layout/orgChart1"/>
    <dgm:cxn modelId="{0837C892-66A4-4E08-BAFD-9F1DD67EF3EF}" type="presParOf" srcId="{5B28F3F9-FC69-4520-AE8B-23FB3DC04CB4}" destId="{AF27C2F9-0371-4E36-8DF4-5F90A591873C}" srcOrd="1" destOrd="0" presId="urn:microsoft.com/office/officeart/2005/8/layout/orgChart1"/>
    <dgm:cxn modelId="{D6D10810-28DB-495F-8C76-DFE482ED6194}" type="presParOf" srcId="{A66D5795-7D65-4C2F-B98A-324B6603F9C6}" destId="{232FA3DC-65AE-44E1-8171-3145D6848D7F}" srcOrd="1" destOrd="0" presId="urn:microsoft.com/office/officeart/2005/8/layout/orgChart1"/>
    <dgm:cxn modelId="{78B05B75-7A05-4933-8A68-B258A657BB25}" type="presParOf" srcId="{A66D5795-7D65-4C2F-B98A-324B6603F9C6}" destId="{8B5A4BC0-9E6D-46D0-8F92-8F958EEDE946}" srcOrd="2" destOrd="0" presId="urn:microsoft.com/office/officeart/2005/8/layout/orgChart1"/>
    <dgm:cxn modelId="{3209C9E6-A8BD-4020-BF35-FAA7AF839817}" type="presParOf" srcId="{8B5A4BC0-9E6D-46D0-8F92-8F958EEDE946}" destId="{E5458394-1D70-4215-A869-D1F0737FBAC1}" srcOrd="0" destOrd="0" presId="urn:microsoft.com/office/officeart/2005/8/layout/orgChart1"/>
    <dgm:cxn modelId="{E84538C6-793E-4103-8B0F-4B6C91402147}" type="presParOf" srcId="{8B5A4BC0-9E6D-46D0-8F92-8F958EEDE946}" destId="{685B6EF2-0237-4E03-8973-F5BC97388A5C}" srcOrd="1" destOrd="0" presId="urn:microsoft.com/office/officeart/2005/8/layout/orgChart1"/>
    <dgm:cxn modelId="{3F0AA63D-E716-4F2C-881B-61AC4485E8BE}" type="presParOf" srcId="{685B6EF2-0237-4E03-8973-F5BC97388A5C}" destId="{70EE121E-659D-48AB-AE7D-6EED8DC501A8}" srcOrd="0" destOrd="0" presId="urn:microsoft.com/office/officeart/2005/8/layout/orgChart1"/>
    <dgm:cxn modelId="{24BC3A21-92BA-4D9C-8BDA-604E9F4D8988}" type="presParOf" srcId="{70EE121E-659D-48AB-AE7D-6EED8DC501A8}" destId="{FC1C0D18-1F6C-43FB-82EA-BE022C6BA945}" srcOrd="0" destOrd="0" presId="urn:microsoft.com/office/officeart/2005/8/layout/orgChart1"/>
    <dgm:cxn modelId="{B4C89483-7C23-4450-9841-B03A108A600A}" type="presParOf" srcId="{70EE121E-659D-48AB-AE7D-6EED8DC501A8}" destId="{5BABE6E5-170F-4135-AC2D-B9EEF3BC12DA}" srcOrd="1" destOrd="0" presId="urn:microsoft.com/office/officeart/2005/8/layout/orgChart1"/>
    <dgm:cxn modelId="{3D01C46E-4762-4C04-B6C6-B1D4415FA868}" type="presParOf" srcId="{685B6EF2-0237-4E03-8973-F5BC97388A5C}" destId="{0C86AFDE-0A15-4096-9CED-2F6E663E87FE}" srcOrd="1" destOrd="0" presId="urn:microsoft.com/office/officeart/2005/8/layout/orgChart1"/>
    <dgm:cxn modelId="{CD50EC46-CA48-44EE-82ED-8D0521062C7C}" type="presParOf" srcId="{685B6EF2-0237-4E03-8973-F5BC97388A5C}" destId="{7A7C9FAE-3A2A-4F96-81AD-BDE746B22FD1}" srcOrd="2" destOrd="0" presId="urn:microsoft.com/office/officeart/2005/8/layout/orgChart1"/>
    <dgm:cxn modelId="{31C18193-0DC8-4A45-9444-066E97BA33AE}" type="presParOf" srcId="{8B5A4BC0-9E6D-46D0-8F92-8F958EEDE946}" destId="{8CFFAE0C-FB69-487F-9B96-4628D5A14942}" srcOrd="2" destOrd="0" presId="urn:microsoft.com/office/officeart/2005/8/layout/orgChart1"/>
    <dgm:cxn modelId="{F277FAD4-DC25-458D-80D8-57D278D296E8}" type="presParOf" srcId="{8B5A4BC0-9E6D-46D0-8F92-8F958EEDE946}" destId="{2B4B77B1-B582-414C-8573-71B6665C4B33}" srcOrd="3" destOrd="0" presId="urn:microsoft.com/office/officeart/2005/8/layout/orgChart1"/>
    <dgm:cxn modelId="{E65E12C6-7E59-4ECE-AA19-6F289DCE5913}" type="presParOf" srcId="{2B4B77B1-B582-414C-8573-71B6665C4B33}" destId="{EF66C890-98D8-47D7-B343-E743687F91FD}" srcOrd="0" destOrd="0" presId="urn:microsoft.com/office/officeart/2005/8/layout/orgChart1"/>
    <dgm:cxn modelId="{77CD1E79-3EB9-4E83-8DDE-12006824B365}" type="presParOf" srcId="{EF66C890-98D8-47D7-B343-E743687F91FD}" destId="{F66432D2-4E01-408C-84A8-DA4FE411B8C7}" srcOrd="0" destOrd="0" presId="urn:microsoft.com/office/officeart/2005/8/layout/orgChart1"/>
    <dgm:cxn modelId="{D0553ECD-C215-4990-AF31-0A664EBE8FE5}" type="presParOf" srcId="{EF66C890-98D8-47D7-B343-E743687F91FD}" destId="{D96FA38B-2C80-453C-9555-C047F52B1AB9}" srcOrd="1" destOrd="0" presId="urn:microsoft.com/office/officeart/2005/8/layout/orgChart1"/>
    <dgm:cxn modelId="{F9763602-25AC-44D2-92BF-3E6D19037000}" type="presParOf" srcId="{2B4B77B1-B582-414C-8573-71B6665C4B33}" destId="{1FA27629-24B9-40DF-BA36-9A6962EC72C3}" srcOrd="1" destOrd="0" presId="urn:microsoft.com/office/officeart/2005/8/layout/orgChart1"/>
    <dgm:cxn modelId="{235B4DB7-51C0-4EE3-804F-F5AD72108C66}" type="presParOf" srcId="{2B4B77B1-B582-414C-8573-71B6665C4B33}" destId="{9C36613D-F865-4054-A920-EE37A31EEFEA}" srcOrd="2" destOrd="0" presId="urn:microsoft.com/office/officeart/2005/8/layout/orgChart1"/>
    <dgm:cxn modelId="{CCB60F34-AF0D-4160-A18E-B3D491E6AE46}" type="presParOf" srcId="{8B5A4BC0-9E6D-46D0-8F92-8F958EEDE946}" destId="{97291769-149E-4B3D-A891-D8245223C0E6}" srcOrd="4" destOrd="0" presId="urn:microsoft.com/office/officeart/2005/8/layout/orgChart1"/>
    <dgm:cxn modelId="{E02FA6DC-00FA-4C6F-83B5-B589D02A8C0D}" type="presParOf" srcId="{8B5A4BC0-9E6D-46D0-8F92-8F958EEDE946}" destId="{03BCAE65-9611-434F-8FD9-8A7D16435C7B}" srcOrd="5" destOrd="0" presId="urn:microsoft.com/office/officeart/2005/8/layout/orgChart1"/>
    <dgm:cxn modelId="{5BF017AF-F4B8-44C8-9174-71A9AE56C1D1}" type="presParOf" srcId="{03BCAE65-9611-434F-8FD9-8A7D16435C7B}" destId="{2CC0B6A9-5C31-4128-8B2E-05AECDACF379}" srcOrd="0" destOrd="0" presId="urn:microsoft.com/office/officeart/2005/8/layout/orgChart1"/>
    <dgm:cxn modelId="{31F87542-EC06-4CEB-BAB0-B6E39E545CFE}" type="presParOf" srcId="{2CC0B6A9-5C31-4128-8B2E-05AECDACF379}" destId="{21B92D49-5C61-481E-B8C9-96D235E47DBD}" srcOrd="0" destOrd="0" presId="urn:microsoft.com/office/officeart/2005/8/layout/orgChart1"/>
    <dgm:cxn modelId="{CC25A091-94FE-4727-B9AE-7CAE235FDE31}" type="presParOf" srcId="{2CC0B6A9-5C31-4128-8B2E-05AECDACF379}" destId="{BCAA2FF5-FB58-41B7-810D-3DFE927B9390}" srcOrd="1" destOrd="0" presId="urn:microsoft.com/office/officeart/2005/8/layout/orgChart1"/>
    <dgm:cxn modelId="{5D5C2062-49BA-485F-8AB2-FFD6FEAA7C23}" type="presParOf" srcId="{03BCAE65-9611-434F-8FD9-8A7D16435C7B}" destId="{D482E6C2-1380-4E00-BD03-FFB4781D5FE5}" srcOrd="1" destOrd="0" presId="urn:microsoft.com/office/officeart/2005/8/layout/orgChart1"/>
    <dgm:cxn modelId="{31DB91E1-0669-4E4A-9F0F-8C1233A2A8A6}" type="presParOf" srcId="{03BCAE65-9611-434F-8FD9-8A7D16435C7B}" destId="{4E83DAD8-E5D2-4713-B978-8D149B28C8CD}" srcOrd="2" destOrd="0" presId="urn:microsoft.com/office/officeart/2005/8/layout/orgChart1"/>
    <dgm:cxn modelId="{07EBBB79-D189-4ADF-AC82-B0EAAAF88B80}" type="presParOf" srcId="{F6F791DB-8C05-4E5F-87DF-5EC3DD5CEB90}" destId="{4BEEAC9B-F9D2-46B0-A85C-0863E00C1519}" srcOrd="4" destOrd="0" presId="urn:microsoft.com/office/officeart/2005/8/layout/orgChart1"/>
    <dgm:cxn modelId="{B74748F6-EF81-47C4-AD1D-2B3BB6293D5A}" type="presParOf" srcId="{F6F791DB-8C05-4E5F-87DF-5EC3DD5CEB90}" destId="{2C5CE6D1-88FE-4797-99F9-654B04CE757B}" srcOrd="5" destOrd="0" presId="urn:microsoft.com/office/officeart/2005/8/layout/orgChart1"/>
    <dgm:cxn modelId="{4AC11E17-E7F9-4D50-A338-DB8E7CA8B2B7}" type="presParOf" srcId="{2C5CE6D1-88FE-4797-99F9-654B04CE757B}" destId="{217089BD-CE57-40C6-88EA-A24CD33F06E1}" srcOrd="0" destOrd="0" presId="urn:microsoft.com/office/officeart/2005/8/layout/orgChart1"/>
    <dgm:cxn modelId="{C586FEB8-C1E4-4F39-9533-CBC002B0D5D3}" type="presParOf" srcId="{217089BD-CE57-40C6-88EA-A24CD33F06E1}" destId="{A143D280-99A2-44AF-8E55-228F9BB479D4}" srcOrd="0" destOrd="0" presId="urn:microsoft.com/office/officeart/2005/8/layout/orgChart1"/>
    <dgm:cxn modelId="{1421C386-1BCF-43F4-86B7-57FC5521EC87}" type="presParOf" srcId="{217089BD-CE57-40C6-88EA-A24CD33F06E1}" destId="{D10F77E6-3C32-4F08-9114-7E5A9FCDCD6F}" srcOrd="1" destOrd="0" presId="urn:microsoft.com/office/officeart/2005/8/layout/orgChart1"/>
    <dgm:cxn modelId="{B5C5F4AE-1043-4C06-82B2-C4053E40ED07}" type="presParOf" srcId="{2C5CE6D1-88FE-4797-99F9-654B04CE757B}" destId="{2DB0957C-0D97-4901-B09F-A6260F0598CA}" srcOrd="1" destOrd="0" presId="urn:microsoft.com/office/officeart/2005/8/layout/orgChart1"/>
    <dgm:cxn modelId="{C70D4049-3176-49E0-AD44-4E9D248A0F05}" type="presParOf" srcId="{2C5CE6D1-88FE-4797-99F9-654B04CE757B}" destId="{A94DC38D-E513-476A-8681-DA6D48859589}" srcOrd="2" destOrd="0" presId="urn:microsoft.com/office/officeart/2005/8/layout/orgChart1"/>
    <dgm:cxn modelId="{F1B0C82F-CB7B-415A-8444-CA18BCA45230}" type="presParOf" srcId="{F6F791DB-8C05-4E5F-87DF-5EC3DD5CEB90}" destId="{998D960F-3964-4064-9CE7-753CFE40AE92}" srcOrd="6" destOrd="0" presId="urn:microsoft.com/office/officeart/2005/8/layout/orgChart1"/>
    <dgm:cxn modelId="{D8154723-578B-4DB7-86BD-50B3FD21A5A5}" type="presParOf" srcId="{F6F791DB-8C05-4E5F-87DF-5EC3DD5CEB90}" destId="{BD699FC1-D7DC-4974-B812-19590F23F3AC}" srcOrd="7" destOrd="0" presId="urn:microsoft.com/office/officeart/2005/8/layout/orgChart1"/>
    <dgm:cxn modelId="{D34D60F5-8892-4253-A54C-C72730EDD92B}" type="presParOf" srcId="{BD699FC1-D7DC-4974-B812-19590F23F3AC}" destId="{D01EC8FC-1211-4B19-9344-A886984FB434}" srcOrd="0" destOrd="0" presId="urn:microsoft.com/office/officeart/2005/8/layout/orgChart1"/>
    <dgm:cxn modelId="{5945E73A-ED39-4D5A-A452-ED50687D10F8}" type="presParOf" srcId="{D01EC8FC-1211-4B19-9344-A886984FB434}" destId="{C82C1675-F0CA-427A-B04F-6C9BB9B4D9EB}" srcOrd="0" destOrd="0" presId="urn:microsoft.com/office/officeart/2005/8/layout/orgChart1"/>
    <dgm:cxn modelId="{54E9B846-2EE5-4B89-84A0-079D40E6A8AF}" type="presParOf" srcId="{D01EC8FC-1211-4B19-9344-A886984FB434}" destId="{AF9C8922-F692-46B6-BFB5-1612B9B6011E}" srcOrd="1" destOrd="0" presId="urn:microsoft.com/office/officeart/2005/8/layout/orgChart1"/>
    <dgm:cxn modelId="{3ADE7E69-0E50-42BD-B6D1-A27FF0D143B7}" type="presParOf" srcId="{BD699FC1-D7DC-4974-B812-19590F23F3AC}" destId="{B13121DB-3045-4C9D-B588-E7C00616FCBB}" srcOrd="1" destOrd="0" presId="urn:microsoft.com/office/officeart/2005/8/layout/orgChart1"/>
    <dgm:cxn modelId="{94BCDB4C-3C36-4C9B-8888-A84D0123694C}" type="presParOf" srcId="{BD699FC1-D7DC-4974-B812-19590F23F3AC}" destId="{13BD4F38-2966-4943-9810-1F808C9F3A9A}" srcOrd="2" destOrd="0" presId="urn:microsoft.com/office/officeart/2005/8/layout/orgChart1"/>
    <dgm:cxn modelId="{34F5F62D-BA3C-4E41-BE94-CF11D953DD9F}" type="presParOf" srcId="{A286DC06-DD11-42B1-A1D4-8A51A6696231}" destId="{263D7177-E435-4EF5-AC56-BC8CDEBDFE2E}" srcOrd="2" destOrd="0" presId="urn:microsoft.com/office/officeart/2005/8/layout/orgChart1"/>
    <dgm:cxn modelId="{FB7AFF6B-8C32-49A2-B113-FF922A6F5C48}" type="presParOf" srcId="{A286DC06-DD11-42B1-A1D4-8A51A6696231}" destId="{DAE20395-680B-4947-8C7B-1F7DC8BC93E6}" srcOrd="3" destOrd="0" presId="urn:microsoft.com/office/officeart/2005/8/layout/orgChart1"/>
    <dgm:cxn modelId="{A962D9DD-55F5-42EE-BB3E-F82DFB9202C2}" type="presParOf" srcId="{DAE20395-680B-4947-8C7B-1F7DC8BC93E6}" destId="{8C0D4A57-83C7-409E-8AE1-EC64466DA0B6}" srcOrd="0" destOrd="0" presId="urn:microsoft.com/office/officeart/2005/8/layout/orgChart1"/>
    <dgm:cxn modelId="{FA030C85-05C5-4EAF-95E8-DAC371F8E271}" type="presParOf" srcId="{8C0D4A57-83C7-409E-8AE1-EC64466DA0B6}" destId="{7282522A-7F30-4E2E-A538-F7EBE71D52B3}" srcOrd="0" destOrd="0" presId="urn:microsoft.com/office/officeart/2005/8/layout/orgChart1"/>
    <dgm:cxn modelId="{5920F366-F7EF-4A54-87D4-ECD093D927F6}" type="presParOf" srcId="{8C0D4A57-83C7-409E-8AE1-EC64466DA0B6}" destId="{E953A4C3-7A8E-4E7F-AC07-CC1A147B8E8F}" srcOrd="1" destOrd="0" presId="urn:microsoft.com/office/officeart/2005/8/layout/orgChart1"/>
    <dgm:cxn modelId="{935C4773-B1D2-4102-BA32-8338D68B8FA7}" type="presParOf" srcId="{DAE20395-680B-4947-8C7B-1F7DC8BC93E6}" destId="{41168A99-9A32-4386-B4CB-A207857B8A44}" srcOrd="1" destOrd="0" presId="urn:microsoft.com/office/officeart/2005/8/layout/orgChart1"/>
    <dgm:cxn modelId="{639AEF27-F6BB-4ACB-A51F-9074087572A3}" type="presParOf" srcId="{DAE20395-680B-4947-8C7B-1F7DC8BC93E6}" destId="{C29C2190-8FAA-406A-85D9-242FF610553B}" srcOrd="2" destOrd="0" presId="urn:microsoft.com/office/officeart/2005/8/layout/orgChart1"/>
    <dgm:cxn modelId="{2A5CC22B-91E8-45BD-8AF5-E28E8EF8B974}" type="presParOf" srcId="{C29C2190-8FAA-406A-85D9-242FF610553B}" destId="{0CE351A9-B93C-4D11-9DDE-F033D5ED4F22}" srcOrd="0" destOrd="0" presId="urn:microsoft.com/office/officeart/2005/8/layout/orgChart1"/>
    <dgm:cxn modelId="{3076266F-2BC9-40A5-B38B-1B8B89C5A0FF}" type="presParOf" srcId="{C29C2190-8FAA-406A-85D9-242FF610553B}" destId="{9343D3A3-E3F9-436C-B03D-193A9D14528E}" srcOrd="1" destOrd="0" presId="urn:microsoft.com/office/officeart/2005/8/layout/orgChart1"/>
    <dgm:cxn modelId="{C47191BC-F68E-4EEE-BDB8-015A785C9BD9}" type="presParOf" srcId="{9343D3A3-E3F9-436C-B03D-193A9D14528E}" destId="{E8A6B0A9-00F4-404D-8BA9-4FE9633A7329}" srcOrd="0" destOrd="0" presId="urn:microsoft.com/office/officeart/2005/8/layout/orgChart1"/>
    <dgm:cxn modelId="{7CDF62CA-723D-4EF0-8BD0-36A4C449FB4D}" type="presParOf" srcId="{E8A6B0A9-00F4-404D-8BA9-4FE9633A7329}" destId="{FA1E7038-D681-4CAF-9779-4CD47096F9B2}" srcOrd="0" destOrd="0" presId="urn:microsoft.com/office/officeart/2005/8/layout/orgChart1"/>
    <dgm:cxn modelId="{D98033DB-E34D-48C0-9840-2EE4EF57DB6A}" type="presParOf" srcId="{E8A6B0A9-00F4-404D-8BA9-4FE9633A7329}" destId="{1DE99288-7BB0-46EF-A632-50E40CFE8793}" srcOrd="1" destOrd="0" presId="urn:microsoft.com/office/officeart/2005/8/layout/orgChart1"/>
    <dgm:cxn modelId="{A670BF60-3315-4B4E-9752-DC61365F23A9}" type="presParOf" srcId="{9343D3A3-E3F9-436C-B03D-193A9D14528E}" destId="{E9E78907-2A16-4785-91B9-0F461AE1F0BD}" srcOrd="1" destOrd="0" presId="urn:microsoft.com/office/officeart/2005/8/layout/orgChart1"/>
    <dgm:cxn modelId="{0065EB4E-E516-40FE-83AC-D6E89804334A}" type="presParOf" srcId="{9343D3A3-E3F9-436C-B03D-193A9D14528E}" destId="{363605AA-E22E-4B1A-9933-08356ED64277}" srcOrd="2" destOrd="0" presId="urn:microsoft.com/office/officeart/2005/8/layout/orgChart1"/>
    <dgm:cxn modelId="{CF02EB2F-9104-470E-B2B5-3682C69DDE65}" type="presParOf" srcId="{1B1C2562-C5CF-48F7-BF55-D669C9BE8CDB}" destId="{2C89222B-9345-4B67-A48F-1EECB212FDCF}" srcOrd="2" destOrd="0" presId="urn:microsoft.com/office/officeart/2005/8/layout/orgChart1"/>
    <dgm:cxn modelId="{AFF6472C-5969-4C6B-A166-81320D3B669F}" type="presParOf" srcId="{2C89222B-9345-4B67-A48F-1EECB212FDCF}" destId="{D69DE3C5-038B-4A03-BA51-9901410AF0BF}" srcOrd="0" destOrd="0" presId="urn:microsoft.com/office/officeart/2005/8/layout/orgChart1"/>
    <dgm:cxn modelId="{B5CACF9A-893F-45E8-80D5-480B02568CF5}" type="presParOf" srcId="{2C89222B-9345-4B67-A48F-1EECB212FDCF}" destId="{3E2BC33C-5B89-4BD0-85E2-2174AAD9EF74}" srcOrd="1" destOrd="0" presId="urn:microsoft.com/office/officeart/2005/8/layout/orgChart1"/>
    <dgm:cxn modelId="{BC855B2E-530A-4EA9-8441-C9DC28F8A73E}" type="presParOf" srcId="{3E2BC33C-5B89-4BD0-85E2-2174AAD9EF74}" destId="{D1F60056-C560-434F-92CC-5BB1DAC8B113}" srcOrd="0" destOrd="0" presId="urn:microsoft.com/office/officeart/2005/8/layout/orgChart1"/>
    <dgm:cxn modelId="{850C2BF0-74F8-4B31-B29F-DB6D669C0718}" type="presParOf" srcId="{D1F60056-C560-434F-92CC-5BB1DAC8B113}" destId="{57A069DC-19D1-4874-91F2-7CDF95F7C55E}" srcOrd="0" destOrd="0" presId="urn:microsoft.com/office/officeart/2005/8/layout/orgChart1"/>
    <dgm:cxn modelId="{87FC856C-9452-4388-819F-8C6B4C9C7690}" type="presParOf" srcId="{D1F60056-C560-434F-92CC-5BB1DAC8B113}" destId="{88CD02E9-7185-4F49-93F4-5F29EB6A54E6}" srcOrd="1" destOrd="0" presId="urn:microsoft.com/office/officeart/2005/8/layout/orgChart1"/>
    <dgm:cxn modelId="{881B2FBD-D188-4567-8DB1-A429C8A10A10}" type="presParOf" srcId="{3E2BC33C-5B89-4BD0-85E2-2174AAD9EF74}" destId="{C8B7E5AB-B185-46E6-ADB9-C80766C9DFE7}" srcOrd="1" destOrd="0" presId="urn:microsoft.com/office/officeart/2005/8/layout/orgChart1"/>
    <dgm:cxn modelId="{0DAA9558-8AF5-43B4-A3DC-61C063EF95F7}" type="presParOf" srcId="{3E2BC33C-5B89-4BD0-85E2-2174AAD9EF74}" destId="{68AA989A-F17C-4B28-A2AE-E3890814FCF0}" srcOrd="2" destOrd="0" presId="urn:microsoft.com/office/officeart/2005/8/layout/orgChart1"/>
    <dgm:cxn modelId="{E612F38C-CD8C-4003-AC7B-0ACF6CEF5978}" type="presParOf" srcId="{2C89222B-9345-4B67-A48F-1EECB212FDCF}" destId="{1ED80943-DB19-46FD-8144-431E6CE28729}" srcOrd="2" destOrd="0" presId="urn:microsoft.com/office/officeart/2005/8/layout/orgChart1"/>
    <dgm:cxn modelId="{74E6309E-5C11-4655-BA65-D4A7D0151621}" type="presParOf" srcId="{2C89222B-9345-4B67-A48F-1EECB212FDCF}" destId="{01CFAB2E-6333-4A9C-8A73-CC9EF4569268}" srcOrd="3" destOrd="0" presId="urn:microsoft.com/office/officeart/2005/8/layout/orgChart1"/>
    <dgm:cxn modelId="{5E7FABC6-FF1F-48AA-A29E-67B9463D2900}" type="presParOf" srcId="{01CFAB2E-6333-4A9C-8A73-CC9EF4569268}" destId="{61C35CBD-F04B-4BB4-90B8-ACC324FDD205}" srcOrd="0" destOrd="0" presId="urn:microsoft.com/office/officeart/2005/8/layout/orgChart1"/>
    <dgm:cxn modelId="{46D31F6E-81CE-47FB-AE27-F49229FFCC04}" type="presParOf" srcId="{61C35CBD-F04B-4BB4-90B8-ACC324FDD205}" destId="{9E5AB725-F412-4AAF-8724-298751AFB387}" srcOrd="0" destOrd="0" presId="urn:microsoft.com/office/officeart/2005/8/layout/orgChart1"/>
    <dgm:cxn modelId="{6EEF55A7-A4E5-4843-8953-966E5B1DA3C6}" type="presParOf" srcId="{61C35CBD-F04B-4BB4-90B8-ACC324FDD205}" destId="{E570C822-57D2-4158-A7A4-B1ED576A9B02}" srcOrd="1" destOrd="0" presId="urn:microsoft.com/office/officeart/2005/8/layout/orgChart1"/>
    <dgm:cxn modelId="{8AB1AAA3-E298-4BE1-9C5E-9C71A0E2E3C5}" type="presParOf" srcId="{01CFAB2E-6333-4A9C-8A73-CC9EF4569268}" destId="{4F92436E-8B72-479C-BDA9-DFA9E57BF795}" srcOrd="1" destOrd="0" presId="urn:microsoft.com/office/officeart/2005/8/layout/orgChart1"/>
    <dgm:cxn modelId="{B1C94520-0084-4FAE-81D0-792AE4ACC948}" type="presParOf" srcId="{01CFAB2E-6333-4A9C-8A73-CC9EF4569268}" destId="{A21FB3DF-AEF3-4871-9B04-2959041484AD}" srcOrd="2" destOrd="0" presId="urn:microsoft.com/office/officeart/2005/8/layout/orgChart1"/>
    <dgm:cxn modelId="{C5576E59-016D-43E8-A419-6B5D95E8213D}" type="presParOf" srcId="{2C89222B-9345-4B67-A48F-1EECB212FDCF}" destId="{80D2E6AC-20F3-47E9-9822-4A3679C519DE}" srcOrd="4" destOrd="0" presId="urn:microsoft.com/office/officeart/2005/8/layout/orgChart1"/>
    <dgm:cxn modelId="{A05B36C6-CD76-4629-AFF1-EE68355D1F58}" type="presParOf" srcId="{2C89222B-9345-4B67-A48F-1EECB212FDCF}" destId="{9ADED443-4D84-4AC0-967F-D51E1ACC9A59}" srcOrd="5" destOrd="0" presId="urn:microsoft.com/office/officeart/2005/8/layout/orgChart1"/>
    <dgm:cxn modelId="{EA5C769C-1B6C-41A2-A856-BF90C62F32B7}" type="presParOf" srcId="{9ADED443-4D84-4AC0-967F-D51E1ACC9A59}" destId="{3B871237-75EC-4631-9A53-8D443A048DCA}" srcOrd="0" destOrd="0" presId="urn:microsoft.com/office/officeart/2005/8/layout/orgChart1"/>
    <dgm:cxn modelId="{41DB4817-5AE8-489E-9EA9-4A4A4E8AFC66}" type="presParOf" srcId="{3B871237-75EC-4631-9A53-8D443A048DCA}" destId="{AD9AC669-F84A-4F87-A900-FFA9EA37FCBA}" srcOrd="0" destOrd="0" presId="urn:microsoft.com/office/officeart/2005/8/layout/orgChart1"/>
    <dgm:cxn modelId="{41C555AD-CF90-4A5D-8B2E-6B2DC27CCFE0}" type="presParOf" srcId="{3B871237-75EC-4631-9A53-8D443A048DCA}" destId="{1196B2DD-C589-48E2-8555-E6AA21AAE53B}" srcOrd="1" destOrd="0" presId="urn:microsoft.com/office/officeart/2005/8/layout/orgChart1"/>
    <dgm:cxn modelId="{2A719A42-E34B-48B6-8F2D-D679C91108F7}" type="presParOf" srcId="{9ADED443-4D84-4AC0-967F-D51E1ACC9A59}" destId="{75F0CF3A-053A-4E17-A758-B86E9B33741C}" srcOrd="1" destOrd="0" presId="urn:microsoft.com/office/officeart/2005/8/layout/orgChart1"/>
    <dgm:cxn modelId="{3E9B663B-4BDC-4E78-B114-884EA4389D34}" type="presParOf" srcId="{9ADED443-4D84-4AC0-967F-D51E1ACC9A59}" destId="{D9D4063A-F3D3-49A6-8278-AEEC5329606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F1F5C1D-1463-4A03-8F04-E199FDB83468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771AB6E-6122-4E8F-A2E7-D80A419EC3F7}">
      <dgm:prSet phldrT="[Texto]" custT="1"/>
      <dgm:spPr/>
      <dgm:t>
        <a:bodyPr/>
        <a:lstStyle/>
        <a:p>
          <a:pPr>
            <a:spcAft>
              <a:spcPts val="0"/>
            </a:spcAft>
          </a:pPr>
          <a:r>
            <a:rPr lang="es-ES" sz="1100" dirty="0"/>
            <a:t>Supervisora</a:t>
          </a:r>
        </a:p>
        <a:p>
          <a:pPr>
            <a:spcAft>
              <a:spcPts val="0"/>
            </a:spcAft>
          </a:pPr>
          <a:r>
            <a:rPr lang="es-ES" sz="1100" dirty="0"/>
            <a:t>Adulto Mayor</a:t>
          </a:r>
        </a:p>
      </dgm:t>
    </dgm:pt>
    <dgm:pt modelId="{833A5F7F-2616-421C-B27B-0CD2C9144281}" type="parTrans" cxnId="{88C0D249-9382-4173-89C9-B16BC60FA41A}">
      <dgm:prSet/>
      <dgm:spPr/>
      <dgm:t>
        <a:bodyPr/>
        <a:lstStyle/>
        <a:p>
          <a:endParaRPr lang="es-ES" sz="1100"/>
        </a:p>
      </dgm:t>
    </dgm:pt>
    <dgm:pt modelId="{9AE89A6B-5A3A-4170-A781-19C8D7020C2F}" type="sibTrans" cxnId="{88C0D249-9382-4173-89C9-B16BC60FA41A}">
      <dgm:prSet/>
      <dgm:spPr/>
      <dgm:t>
        <a:bodyPr/>
        <a:lstStyle/>
        <a:p>
          <a:endParaRPr lang="es-ES" sz="1100"/>
        </a:p>
      </dgm:t>
    </dgm:pt>
    <dgm:pt modelId="{14201B1A-0892-43D0-8BB1-98615A6B56CF}" type="asst">
      <dgm:prSet phldrT="[Texto]" custT="1"/>
      <dgm:spPr/>
      <dgm:t>
        <a:bodyPr/>
        <a:lstStyle/>
        <a:p>
          <a:r>
            <a:rPr lang="es-ES" sz="1100" dirty="0"/>
            <a:t>Operador  </a:t>
          </a:r>
        </a:p>
      </dgm:t>
    </dgm:pt>
    <dgm:pt modelId="{ABBC6A3B-2C88-4D74-AA3B-D42C65008B55}" type="parTrans" cxnId="{2CEB8463-A443-48E9-923C-04CF05569F6C}">
      <dgm:prSet/>
      <dgm:spPr/>
      <dgm:t>
        <a:bodyPr/>
        <a:lstStyle/>
        <a:p>
          <a:endParaRPr lang="es-ES" sz="1100"/>
        </a:p>
      </dgm:t>
    </dgm:pt>
    <dgm:pt modelId="{0F871901-5FE7-4D13-8D96-6A9597DC621A}" type="sibTrans" cxnId="{2CEB8463-A443-48E9-923C-04CF05569F6C}">
      <dgm:prSet/>
      <dgm:spPr/>
      <dgm:t>
        <a:bodyPr/>
        <a:lstStyle/>
        <a:p>
          <a:endParaRPr lang="es-ES" sz="1100"/>
        </a:p>
      </dgm:t>
    </dgm:pt>
    <dgm:pt modelId="{6E9695EB-444E-4560-96B0-9E4E85F2E2E0}">
      <dgm:prSet phldrT="[Texto]" custT="1"/>
      <dgm:spPr/>
      <dgm:t>
        <a:bodyPr/>
        <a:lstStyle/>
        <a:p>
          <a:r>
            <a:rPr lang="es-ES" sz="1100" dirty="0"/>
            <a:t>Encargado (a) Casa Hogar “Nueva Esperanza” </a:t>
          </a:r>
        </a:p>
      </dgm:t>
    </dgm:pt>
    <dgm:pt modelId="{3B3B7340-CA00-4B57-A8E2-1292554BE70B}" type="parTrans" cxnId="{D6A16FD0-EA63-497C-8B9F-FD44273EEE61}">
      <dgm:prSet/>
      <dgm:spPr/>
      <dgm:t>
        <a:bodyPr/>
        <a:lstStyle/>
        <a:p>
          <a:endParaRPr lang="es-ES" sz="1100"/>
        </a:p>
      </dgm:t>
    </dgm:pt>
    <dgm:pt modelId="{9CD7AF75-B1E6-4D72-BEE2-649989C5E18E}" type="sibTrans" cxnId="{D6A16FD0-EA63-497C-8B9F-FD44273EEE61}">
      <dgm:prSet/>
      <dgm:spPr/>
      <dgm:t>
        <a:bodyPr/>
        <a:lstStyle/>
        <a:p>
          <a:endParaRPr lang="es-ES" sz="1100"/>
        </a:p>
      </dgm:t>
    </dgm:pt>
    <dgm:pt modelId="{FE65B998-40E1-4175-A12E-8F8D67ADB248}">
      <dgm:prSet phldrT="[Texto]" custT="1"/>
      <dgm:spPr/>
      <dgm:t>
        <a:bodyPr/>
        <a:lstStyle/>
        <a:p>
          <a:r>
            <a:rPr lang="es-ES" sz="1100" dirty="0"/>
            <a:t>Jefe (a) Casa Club del Adulto Mayor “Los Altos” </a:t>
          </a:r>
        </a:p>
      </dgm:t>
    </dgm:pt>
    <dgm:pt modelId="{9BCEC737-C599-4436-A489-202B8F0013F6}" type="parTrans" cxnId="{C2129A55-FB63-4F97-9EE9-E6BA68B4C207}">
      <dgm:prSet/>
      <dgm:spPr/>
      <dgm:t>
        <a:bodyPr/>
        <a:lstStyle/>
        <a:p>
          <a:endParaRPr lang="es-ES" sz="1100"/>
        </a:p>
      </dgm:t>
    </dgm:pt>
    <dgm:pt modelId="{C2DA9AA5-CC49-427F-9CDF-B8A1ABFC756F}" type="sibTrans" cxnId="{C2129A55-FB63-4F97-9EE9-E6BA68B4C207}">
      <dgm:prSet/>
      <dgm:spPr/>
      <dgm:t>
        <a:bodyPr/>
        <a:lstStyle/>
        <a:p>
          <a:endParaRPr lang="es-ES" sz="1100"/>
        </a:p>
      </dgm:t>
    </dgm:pt>
    <dgm:pt modelId="{D0FBCC64-2FDF-474B-A6E3-032610FE700D}">
      <dgm:prSet phldrT="[Texto]" custT="1"/>
      <dgm:spPr/>
      <dgm:t>
        <a:bodyPr/>
        <a:lstStyle/>
        <a:p>
          <a:r>
            <a:rPr lang="es-ES" sz="1100" dirty="0"/>
            <a:t>Encargado (a) Casa Club del Adulto Mayor “Lomas” </a:t>
          </a:r>
          <a:endParaRPr lang="es-ES" sz="1100" dirty="0">
            <a:solidFill>
              <a:srgbClr val="FF0000"/>
            </a:solidFill>
          </a:endParaRPr>
        </a:p>
      </dgm:t>
    </dgm:pt>
    <dgm:pt modelId="{81E0BEC1-4A88-48E0-A122-9B9E15D8DAB8}" type="parTrans" cxnId="{795A0870-6236-4DC1-A6BE-61CAEDF922DA}">
      <dgm:prSet/>
      <dgm:spPr/>
      <dgm:t>
        <a:bodyPr/>
        <a:lstStyle/>
        <a:p>
          <a:endParaRPr lang="es-ES" sz="1100"/>
        </a:p>
      </dgm:t>
    </dgm:pt>
    <dgm:pt modelId="{F9B73588-1C31-4F58-B47C-1BC654A8BAB4}" type="sibTrans" cxnId="{795A0870-6236-4DC1-A6BE-61CAEDF922DA}">
      <dgm:prSet/>
      <dgm:spPr/>
      <dgm:t>
        <a:bodyPr/>
        <a:lstStyle/>
        <a:p>
          <a:endParaRPr lang="es-ES" sz="1100"/>
        </a:p>
      </dgm:t>
    </dgm:pt>
    <dgm:pt modelId="{E6753E62-A9FA-44D7-AE98-9E9E0F863B01}">
      <dgm:prSet custT="1"/>
      <dgm:spPr/>
      <dgm:t>
        <a:bodyPr/>
        <a:lstStyle/>
        <a:p>
          <a:r>
            <a:rPr lang="es-ES" sz="1100" dirty="0"/>
            <a:t>Encargado (a) Casa Club del Adulto Mayor “Canoas” </a:t>
          </a:r>
        </a:p>
      </dgm:t>
    </dgm:pt>
    <dgm:pt modelId="{5D8103A7-9609-43B1-A0C0-791B9EF719AD}" type="parTrans" cxnId="{D57EB91A-64BB-4438-849B-A4D22F8AD4BD}">
      <dgm:prSet/>
      <dgm:spPr/>
      <dgm:t>
        <a:bodyPr/>
        <a:lstStyle/>
        <a:p>
          <a:endParaRPr lang="es-ES" sz="1100"/>
        </a:p>
      </dgm:t>
    </dgm:pt>
    <dgm:pt modelId="{7BB9B69B-EE07-4284-A216-B2C61F0420DD}" type="sibTrans" cxnId="{D57EB91A-64BB-4438-849B-A4D22F8AD4BD}">
      <dgm:prSet/>
      <dgm:spPr/>
      <dgm:t>
        <a:bodyPr/>
        <a:lstStyle/>
        <a:p>
          <a:endParaRPr lang="es-ES" sz="1100"/>
        </a:p>
      </dgm:t>
    </dgm:pt>
    <dgm:pt modelId="{EAB30BE1-0EBA-40BD-B5F4-CF98E064AB34}" type="asst">
      <dgm:prSet custT="1"/>
      <dgm:spPr/>
      <dgm:t>
        <a:bodyPr/>
        <a:lstStyle/>
        <a:p>
          <a:r>
            <a:rPr lang="es-ES" sz="1100" dirty="0"/>
            <a:t>Auxiliar </a:t>
          </a:r>
        </a:p>
      </dgm:t>
    </dgm:pt>
    <dgm:pt modelId="{DCF40FF2-6087-466A-AC1D-3EA8E38940E2}" type="parTrans" cxnId="{C02D891B-2DA9-4B54-A935-F56C6B78D012}">
      <dgm:prSet/>
      <dgm:spPr/>
      <dgm:t>
        <a:bodyPr/>
        <a:lstStyle/>
        <a:p>
          <a:endParaRPr lang="es-ES" sz="1100"/>
        </a:p>
      </dgm:t>
    </dgm:pt>
    <dgm:pt modelId="{3FA5F017-BE11-45F4-9CAD-E914FBC36E6C}" type="sibTrans" cxnId="{C02D891B-2DA9-4B54-A935-F56C6B78D012}">
      <dgm:prSet/>
      <dgm:spPr/>
      <dgm:t>
        <a:bodyPr/>
        <a:lstStyle/>
        <a:p>
          <a:endParaRPr lang="es-ES" sz="1100"/>
        </a:p>
      </dgm:t>
    </dgm:pt>
    <dgm:pt modelId="{D87A72D4-7996-48F6-BD25-13E045888DF6}" type="asst">
      <dgm:prSet custT="1"/>
      <dgm:spPr/>
      <dgm:t>
        <a:bodyPr/>
        <a:lstStyle/>
        <a:p>
          <a:r>
            <a:rPr lang="es-ES" sz="1100" dirty="0"/>
            <a:t>Capturador (a) </a:t>
          </a:r>
        </a:p>
      </dgm:t>
    </dgm:pt>
    <dgm:pt modelId="{5BC006C3-D3C3-4370-A989-32E63A91C563}" type="parTrans" cxnId="{C40E87A9-4769-407D-AA06-5BEED8698C52}">
      <dgm:prSet/>
      <dgm:spPr/>
      <dgm:t>
        <a:bodyPr/>
        <a:lstStyle/>
        <a:p>
          <a:endParaRPr lang="es-ES" sz="1100"/>
        </a:p>
      </dgm:t>
    </dgm:pt>
    <dgm:pt modelId="{6C84F722-774F-45FB-94E4-1DE188253008}" type="sibTrans" cxnId="{C40E87A9-4769-407D-AA06-5BEED8698C52}">
      <dgm:prSet/>
      <dgm:spPr/>
      <dgm:t>
        <a:bodyPr/>
        <a:lstStyle/>
        <a:p>
          <a:endParaRPr lang="es-ES" sz="1100"/>
        </a:p>
      </dgm:t>
    </dgm:pt>
    <dgm:pt modelId="{0FB47B7F-4AB4-4AEE-8F10-06AD2FF08A50}" type="asst">
      <dgm:prSet custT="1"/>
      <dgm:spPr/>
      <dgm:t>
        <a:bodyPr/>
        <a:lstStyle/>
        <a:p>
          <a:r>
            <a:rPr lang="es-ES" sz="1100" dirty="0"/>
            <a:t>Enfermeras (os)    </a:t>
          </a:r>
          <a:endParaRPr lang="es-ES" sz="1100" dirty="0">
            <a:solidFill>
              <a:srgbClr val="FF0000"/>
            </a:solidFill>
          </a:endParaRPr>
        </a:p>
      </dgm:t>
    </dgm:pt>
    <dgm:pt modelId="{9CE8A204-FD3A-4BCF-8031-B07C3773A03C}" type="parTrans" cxnId="{2C5870B2-D297-407B-ADFB-4B92A6D91043}">
      <dgm:prSet/>
      <dgm:spPr/>
      <dgm:t>
        <a:bodyPr/>
        <a:lstStyle/>
        <a:p>
          <a:endParaRPr lang="es-ES" sz="1100"/>
        </a:p>
      </dgm:t>
    </dgm:pt>
    <dgm:pt modelId="{2D038E47-F2B7-48F4-A777-6D74C4FC9265}" type="sibTrans" cxnId="{2C5870B2-D297-407B-ADFB-4B92A6D91043}">
      <dgm:prSet/>
      <dgm:spPr/>
      <dgm:t>
        <a:bodyPr/>
        <a:lstStyle/>
        <a:p>
          <a:endParaRPr lang="es-ES" sz="1100"/>
        </a:p>
      </dgm:t>
    </dgm:pt>
    <dgm:pt modelId="{8F1F58F6-8BDF-4B7E-8253-37228F6D69EA}" type="asst">
      <dgm:prSet custT="1"/>
      <dgm:spPr/>
      <dgm:t>
        <a:bodyPr/>
        <a:lstStyle/>
        <a:p>
          <a:r>
            <a:rPr lang="es-ES" sz="1100" dirty="0"/>
            <a:t>Vigilantes     </a:t>
          </a:r>
        </a:p>
      </dgm:t>
    </dgm:pt>
    <dgm:pt modelId="{70E8991B-9478-4A6F-88EA-711268D272CA}" type="parTrans" cxnId="{2D183178-5C95-4ADA-A556-50900C1FE6E0}">
      <dgm:prSet/>
      <dgm:spPr/>
      <dgm:t>
        <a:bodyPr/>
        <a:lstStyle/>
        <a:p>
          <a:endParaRPr lang="es-ES" sz="1100"/>
        </a:p>
      </dgm:t>
    </dgm:pt>
    <dgm:pt modelId="{9F74B3C4-177D-4934-B79A-3912F32C3723}" type="sibTrans" cxnId="{2D183178-5C95-4ADA-A556-50900C1FE6E0}">
      <dgm:prSet/>
      <dgm:spPr/>
      <dgm:t>
        <a:bodyPr/>
        <a:lstStyle/>
        <a:p>
          <a:endParaRPr lang="es-ES" sz="1100"/>
        </a:p>
      </dgm:t>
    </dgm:pt>
    <dgm:pt modelId="{6A3AD634-4E79-486D-B8DF-37262FFC55CC}" type="asst">
      <dgm:prSet custT="1"/>
      <dgm:spPr/>
      <dgm:t>
        <a:bodyPr/>
        <a:lstStyle/>
        <a:p>
          <a:r>
            <a:rPr lang="es-ES" sz="1100" dirty="0">
              <a:latin typeface="+mn-lt"/>
              <a:cs typeface="Arial" panose="020B0604020202020204" pitchFamily="34" charset="0"/>
            </a:rPr>
            <a:t>Auxiliar </a:t>
          </a:r>
        </a:p>
      </dgm:t>
    </dgm:pt>
    <dgm:pt modelId="{8B52E83D-540A-41E3-8EA2-0D13C98E6F60}" type="parTrans" cxnId="{3F7BA3F7-E0E3-43A3-9BD2-5B67A5FEE800}">
      <dgm:prSet/>
      <dgm:spPr/>
      <dgm:t>
        <a:bodyPr/>
        <a:lstStyle/>
        <a:p>
          <a:endParaRPr lang="es-ES" sz="1100"/>
        </a:p>
      </dgm:t>
    </dgm:pt>
    <dgm:pt modelId="{2BB4B37E-C6F8-479E-90ED-32DE4AAA0F26}" type="sibTrans" cxnId="{3F7BA3F7-E0E3-43A3-9BD2-5B67A5FEE800}">
      <dgm:prSet/>
      <dgm:spPr/>
      <dgm:t>
        <a:bodyPr/>
        <a:lstStyle/>
        <a:p>
          <a:endParaRPr lang="es-ES" sz="1100"/>
        </a:p>
      </dgm:t>
    </dgm:pt>
    <dgm:pt modelId="{374F2539-F511-4766-BF3E-9C38BA3D28A1}" type="asst">
      <dgm:prSet custT="1"/>
      <dgm:spPr/>
      <dgm:t>
        <a:bodyPr/>
        <a:lstStyle/>
        <a:p>
          <a:r>
            <a:rPr lang="es-ES" sz="1100" dirty="0"/>
            <a:t>Asistente de Motricidad e Higiene  </a:t>
          </a:r>
        </a:p>
      </dgm:t>
    </dgm:pt>
    <dgm:pt modelId="{D0B254DF-2780-4B61-A9AE-585366616F96}" type="parTrans" cxnId="{351B4DC3-C73E-4873-9B1B-ADC760D63BD3}">
      <dgm:prSet/>
      <dgm:spPr/>
      <dgm:t>
        <a:bodyPr/>
        <a:lstStyle/>
        <a:p>
          <a:endParaRPr lang="es-ES" sz="1100"/>
        </a:p>
      </dgm:t>
    </dgm:pt>
    <dgm:pt modelId="{8543AD43-873D-4466-87ED-5FF180B8F56B}" type="sibTrans" cxnId="{351B4DC3-C73E-4873-9B1B-ADC760D63BD3}">
      <dgm:prSet/>
      <dgm:spPr/>
      <dgm:t>
        <a:bodyPr/>
        <a:lstStyle/>
        <a:p>
          <a:endParaRPr lang="es-ES" sz="1100"/>
        </a:p>
      </dgm:t>
    </dgm:pt>
    <dgm:pt modelId="{2E0B188C-DCF0-4691-BED7-8510A3281925}" type="asst">
      <dgm:prSet custT="1"/>
      <dgm:spPr/>
      <dgm:t>
        <a:bodyPr/>
        <a:lstStyle/>
        <a:p>
          <a:r>
            <a:rPr lang="es-ES" sz="1100" dirty="0"/>
            <a:t>Intendentes      </a:t>
          </a:r>
        </a:p>
      </dgm:t>
    </dgm:pt>
    <dgm:pt modelId="{1D40A531-E9CF-4561-803E-42BF33082BEB}" type="parTrans" cxnId="{C81772D7-72F9-401B-A352-C8D56946A338}">
      <dgm:prSet/>
      <dgm:spPr/>
      <dgm:t>
        <a:bodyPr/>
        <a:lstStyle/>
        <a:p>
          <a:endParaRPr lang="es-ES" sz="1100"/>
        </a:p>
      </dgm:t>
    </dgm:pt>
    <dgm:pt modelId="{EDB7E193-1007-4F71-9545-9A0A01233420}" type="sibTrans" cxnId="{C81772D7-72F9-401B-A352-C8D56946A338}">
      <dgm:prSet/>
      <dgm:spPr/>
      <dgm:t>
        <a:bodyPr/>
        <a:lstStyle/>
        <a:p>
          <a:endParaRPr lang="es-ES" sz="1100"/>
        </a:p>
      </dgm:t>
    </dgm:pt>
    <dgm:pt modelId="{2319B58B-36E9-465C-9C65-7C5CBD4D0A97}" type="asst">
      <dgm:prSet custT="1"/>
      <dgm:spPr/>
      <dgm:t>
        <a:bodyPr/>
        <a:lstStyle/>
        <a:p>
          <a:r>
            <a:rPr lang="es-ES" sz="1100" dirty="0"/>
            <a:t>Trabajador (a) Social </a:t>
          </a:r>
        </a:p>
      </dgm:t>
    </dgm:pt>
    <dgm:pt modelId="{CCD1B0BD-8B48-4AE7-B10B-0C94F0C1D444}" type="parTrans" cxnId="{13F9F4B6-9680-43D0-8AE5-30F36406EE44}">
      <dgm:prSet/>
      <dgm:spPr/>
      <dgm:t>
        <a:bodyPr/>
        <a:lstStyle/>
        <a:p>
          <a:endParaRPr lang="es-ES" sz="1100"/>
        </a:p>
      </dgm:t>
    </dgm:pt>
    <dgm:pt modelId="{FB6D7059-EDCA-4A26-A54A-1D072723112A}" type="sibTrans" cxnId="{13F9F4B6-9680-43D0-8AE5-30F36406EE44}">
      <dgm:prSet/>
      <dgm:spPr/>
      <dgm:t>
        <a:bodyPr/>
        <a:lstStyle/>
        <a:p>
          <a:endParaRPr lang="es-ES" sz="1100"/>
        </a:p>
      </dgm:t>
    </dgm:pt>
    <dgm:pt modelId="{30552153-130E-4791-A297-33D89DDA35CD}" type="asst">
      <dgm:prSet custT="1"/>
      <dgm:spPr/>
      <dgm:t>
        <a:bodyPr/>
        <a:lstStyle/>
        <a:p>
          <a:r>
            <a:rPr lang="es-ES" sz="1100" dirty="0"/>
            <a:t>Auxiliar Administrativo </a:t>
          </a:r>
        </a:p>
      </dgm:t>
    </dgm:pt>
    <dgm:pt modelId="{BA182CD1-3EBC-4F98-A94A-98C33E593A83}" type="parTrans" cxnId="{143D0E55-0018-4429-A4BA-D1630EFBD4F0}">
      <dgm:prSet/>
      <dgm:spPr/>
      <dgm:t>
        <a:bodyPr/>
        <a:lstStyle/>
        <a:p>
          <a:endParaRPr lang="es-ES" sz="1100"/>
        </a:p>
      </dgm:t>
    </dgm:pt>
    <dgm:pt modelId="{5253306B-5480-443E-A602-2AF89CF2F228}" type="sibTrans" cxnId="{143D0E55-0018-4429-A4BA-D1630EFBD4F0}">
      <dgm:prSet/>
      <dgm:spPr/>
      <dgm:t>
        <a:bodyPr/>
        <a:lstStyle/>
        <a:p>
          <a:endParaRPr lang="es-ES" sz="1100"/>
        </a:p>
      </dgm:t>
    </dgm:pt>
    <dgm:pt modelId="{5796FA31-EA8C-49DA-9C38-A1DC13EA27D7}" type="asst">
      <dgm:prSet custT="1"/>
      <dgm:spPr/>
      <dgm:t>
        <a:bodyPr/>
        <a:lstStyle/>
        <a:p>
          <a:r>
            <a:rPr lang="es-ES" sz="1100" dirty="0"/>
            <a:t>Intendente  </a:t>
          </a:r>
        </a:p>
      </dgm:t>
    </dgm:pt>
    <dgm:pt modelId="{A4C8C4D8-A804-4D4D-9290-05D5BC45B969}" type="parTrans" cxnId="{67AAC872-C4DF-4946-972B-90FA90B7D7F4}">
      <dgm:prSet/>
      <dgm:spPr/>
      <dgm:t>
        <a:bodyPr/>
        <a:lstStyle/>
        <a:p>
          <a:endParaRPr lang="es-ES" sz="1100"/>
        </a:p>
      </dgm:t>
    </dgm:pt>
    <dgm:pt modelId="{FE651D6E-CB47-4539-9C47-3164B69867F5}" type="sibTrans" cxnId="{67AAC872-C4DF-4946-972B-90FA90B7D7F4}">
      <dgm:prSet/>
      <dgm:spPr/>
      <dgm:t>
        <a:bodyPr/>
        <a:lstStyle/>
        <a:p>
          <a:endParaRPr lang="es-ES" sz="1100"/>
        </a:p>
      </dgm:t>
    </dgm:pt>
    <dgm:pt modelId="{22FC411B-261D-4FE4-A001-4964B4A177C2}" type="asst">
      <dgm:prSet custT="1"/>
      <dgm:spPr/>
      <dgm:t>
        <a:bodyPr/>
        <a:lstStyle/>
        <a:p>
          <a:r>
            <a:rPr lang="es-ES" sz="1100" dirty="0"/>
            <a:t>Intendentes  </a:t>
          </a:r>
        </a:p>
      </dgm:t>
    </dgm:pt>
    <dgm:pt modelId="{F1D2B10A-E5DF-4420-96DD-3649014D5350}" type="parTrans" cxnId="{5B2404A6-8C75-4B5B-8E29-FA38A73C63BC}">
      <dgm:prSet/>
      <dgm:spPr/>
      <dgm:t>
        <a:bodyPr/>
        <a:lstStyle/>
        <a:p>
          <a:endParaRPr lang="es-ES" sz="1100"/>
        </a:p>
      </dgm:t>
    </dgm:pt>
    <dgm:pt modelId="{5C39FBC1-106C-40B4-9FAC-62E01084BBBF}" type="sibTrans" cxnId="{5B2404A6-8C75-4B5B-8E29-FA38A73C63BC}">
      <dgm:prSet/>
      <dgm:spPr/>
      <dgm:t>
        <a:bodyPr/>
        <a:lstStyle/>
        <a:p>
          <a:endParaRPr lang="es-ES" sz="1100"/>
        </a:p>
      </dgm:t>
    </dgm:pt>
    <dgm:pt modelId="{3438C0E4-2CD3-4942-BA88-140574E3E414}" type="asst">
      <dgm:prSet custT="1"/>
      <dgm:spPr/>
      <dgm:t>
        <a:bodyPr/>
        <a:lstStyle/>
        <a:p>
          <a:r>
            <a:rPr lang="es-ES" sz="1100" dirty="0"/>
            <a:t>Maestra (o) </a:t>
          </a:r>
        </a:p>
      </dgm:t>
    </dgm:pt>
    <dgm:pt modelId="{8B7EE008-FCF3-4C8B-9735-AF299D633D33}" type="parTrans" cxnId="{975A7F7A-6ABD-49A9-BFE8-D68F040273A0}">
      <dgm:prSet/>
      <dgm:spPr/>
      <dgm:t>
        <a:bodyPr/>
        <a:lstStyle/>
        <a:p>
          <a:endParaRPr lang="es-ES" sz="1100"/>
        </a:p>
      </dgm:t>
    </dgm:pt>
    <dgm:pt modelId="{71A97FFC-EAA7-4E23-B11E-7BB9D46429B2}" type="sibTrans" cxnId="{975A7F7A-6ABD-49A9-BFE8-D68F040273A0}">
      <dgm:prSet/>
      <dgm:spPr/>
      <dgm:t>
        <a:bodyPr/>
        <a:lstStyle/>
        <a:p>
          <a:endParaRPr lang="es-ES" sz="1100"/>
        </a:p>
      </dgm:t>
    </dgm:pt>
    <dgm:pt modelId="{2458F42C-75AC-4FE8-9863-D5451AF8B410}" type="asst">
      <dgm:prSet custT="1"/>
      <dgm:spPr/>
      <dgm:t>
        <a:bodyPr/>
        <a:lstStyle/>
        <a:p>
          <a:r>
            <a:rPr lang="es-ES" sz="1100" dirty="0"/>
            <a:t>Auxiliar </a:t>
          </a:r>
        </a:p>
      </dgm:t>
    </dgm:pt>
    <dgm:pt modelId="{90300AF7-ED83-4C27-984E-61C54E7B740C}" type="parTrans" cxnId="{6E3AB69C-B09F-4967-AF1E-6A2EE42DFF73}">
      <dgm:prSet/>
      <dgm:spPr/>
      <dgm:t>
        <a:bodyPr/>
        <a:lstStyle/>
        <a:p>
          <a:endParaRPr lang="es-ES" sz="1100"/>
        </a:p>
      </dgm:t>
    </dgm:pt>
    <dgm:pt modelId="{C976950A-F959-4DB0-8E79-B52D9A0E0B3D}" type="sibTrans" cxnId="{6E3AB69C-B09F-4967-AF1E-6A2EE42DFF73}">
      <dgm:prSet/>
      <dgm:spPr/>
      <dgm:t>
        <a:bodyPr/>
        <a:lstStyle/>
        <a:p>
          <a:endParaRPr lang="es-ES" sz="1100"/>
        </a:p>
      </dgm:t>
    </dgm:pt>
    <dgm:pt modelId="{5EE860D9-3F09-46A6-996C-DA5A835FFF0D}" type="asst">
      <dgm:prSet/>
      <dgm:spPr/>
      <dgm:t>
        <a:bodyPr/>
        <a:lstStyle/>
        <a:p>
          <a:r>
            <a:rPr lang="es-ES" dirty="0"/>
            <a:t>Fisioterapeuta </a:t>
          </a:r>
        </a:p>
      </dgm:t>
    </dgm:pt>
    <dgm:pt modelId="{C9333E26-11DE-4D61-889E-612BB740ED37}" type="parTrans" cxnId="{1A0F231C-9B91-4660-BE30-0D905F5B090A}">
      <dgm:prSet/>
      <dgm:spPr/>
      <dgm:t>
        <a:bodyPr/>
        <a:lstStyle/>
        <a:p>
          <a:endParaRPr lang="es-MX"/>
        </a:p>
      </dgm:t>
    </dgm:pt>
    <dgm:pt modelId="{3A1246AD-D585-46C1-87E7-167999527378}" type="sibTrans" cxnId="{1A0F231C-9B91-4660-BE30-0D905F5B090A}">
      <dgm:prSet/>
      <dgm:spPr/>
      <dgm:t>
        <a:bodyPr/>
        <a:lstStyle/>
        <a:p>
          <a:endParaRPr lang="es-MX"/>
        </a:p>
      </dgm:t>
    </dgm:pt>
    <dgm:pt modelId="{929F41CD-12CB-47E4-9810-2449CA3DC037}" type="pres">
      <dgm:prSet presAssocID="{2F1F5C1D-1463-4A03-8F04-E199FDB8346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52565AD-5684-4F40-B6E8-6F428D0D376E}" type="pres">
      <dgm:prSet presAssocID="{E771AB6E-6122-4E8F-A2E7-D80A419EC3F7}" presName="hierRoot1" presStyleCnt="0">
        <dgm:presLayoutVars>
          <dgm:hierBranch val="init"/>
        </dgm:presLayoutVars>
      </dgm:prSet>
      <dgm:spPr/>
    </dgm:pt>
    <dgm:pt modelId="{E7E6F1E2-C84A-4F72-9CC8-6409B9AFC016}" type="pres">
      <dgm:prSet presAssocID="{E771AB6E-6122-4E8F-A2E7-D80A419EC3F7}" presName="rootComposite1" presStyleCnt="0"/>
      <dgm:spPr/>
    </dgm:pt>
    <dgm:pt modelId="{28B687C6-EC69-4AA5-B08F-F5425D8D1548}" type="pres">
      <dgm:prSet presAssocID="{E771AB6E-6122-4E8F-A2E7-D80A419EC3F7}" presName="rootText1" presStyleLbl="node0" presStyleIdx="0" presStyleCnt="1" custScaleX="143170" custLinFactNeighborX="-364" custLinFactNeighborY="1898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84FFDD7-5247-431D-A253-80E051000763}" type="pres">
      <dgm:prSet presAssocID="{E771AB6E-6122-4E8F-A2E7-D80A419EC3F7}" presName="rootConnector1" presStyleLbl="node1" presStyleIdx="0" presStyleCnt="0"/>
      <dgm:spPr/>
      <dgm:t>
        <a:bodyPr/>
        <a:lstStyle/>
        <a:p>
          <a:endParaRPr lang="es-ES"/>
        </a:p>
      </dgm:t>
    </dgm:pt>
    <dgm:pt modelId="{ED1FC99E-12B9-4F36-B37F-2EF93C216A69}" type="pres">
      <dgm:prSet presAssocID="{E771AB6E-6122-4E8F-A2E7-D80A419EC3F7}" presName="hierChild2" presStyleCnt="0"/>
      <dgm:spPr/>
    </dgm:pt>
    <dgm:pt modelId="{921C7DEF-7ED1-436A-9D79-EBEE3BB1D94C}" type="pres">
      <dgm:prSet presAssocID="{3B3B7340-CA00-4B57-A8E2-1292554BE70B}" presName="Name37" presStyleLbl="parChTrans1D2" presStyleIdx="0" presStyleCnt="5"/>
      <dgm:spPr/>
      <dgm:t>
        <a:bodyPr/>
        <a:lstStyle/>
        <a:p>
          <a:endParaRPr lang="es-ES"/>
        </a:p>
      </dgm:t>
    </dgm:pt>
    <dgm:pt modelId="{EE6AB48D-C89C-4598-A26F-5E3786D57581}" type="pres">
      <dgm:prSet presAssocID="{6E9695EB-444E-4560-96B0-9E4E85F2E2E0}" presName="hierRoot2" presStyleCnt="0">
        <dgm:presLayoutVars>
          <dgm:hierBranch val="init"/>
        </dgm:presLayoutVars>
      </dgm:prSet>
      <dgm:spPr/>
    </dgm:pt>
    <dgm:pt modelId="{64B2FDE9-1F4A-4B61-B72D-1FFF06AAA385}" type="pres">
      <dgm:prSet presAssocID="{6E9695EB-444E-4560-96B0-9E4E85F2E2E0}" presName="rootComposite" presStyleCnt="0"/>
      <dgm:spPr/>
    </dgm:pt>
    <dgm:pt modelId="{22D88032-48D3-4FED-892F-553CBCDD24D6}" type="pres">
      <dgm:prSet presAssocID="{6E9695EB-444E-4560-96B0-9E4E85F2E2E0}" presName="rootText" presStyleLbl="node2" presStyleIdx="0" presStyleCnt="4" custScaleX="158894" custScaleY="79877" custLinFactNeighborX="-364" custLinFactNeighborY="357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AA0E856-3528-4D48-B6B2-1787003B3AD5}" type="pres">
      <dgm:prSet presAssocID="{6E9695EB-444E-4560-96B0-9E4E85F2E2E0}" presName="rootConnector" presStyleLbl="node2" presStyleIdx="0" presStyleCnt="4"/>
      <dgm:spPr/>
      <dgm:t>
        <a:bodyPr/>
        <a:lstStyle/>
        <a:p>
          <a:endParaRPr lang="es-ES"/>
        </a:p>
      </dgm:t>
    </dgm:pt>
    <dgm:pt modelId="{F20C730F-F119-4273-A254-39BC7A266FFA}" type="pres">
      <dgm:prSet presAssocID="{6E9695EB-444E-4560-96B0-9E4E85F2E2E0}" presName="hierChild4" presStyleCnt="0"/>
      <dgm:spPr/>
    </dgm:pt>
    <dgm:pt modelId="{15FCBAB4-55F8-4EE0-AD13-17A8583B6AF9}" type="pres">
      <dgm:prSet presAssocID="{6E9695EB-444E-4560-96B0-9E4E85F2E2E0}" presName="hierChild5" presStyleCnt="0"/>
      <dgm:spPr/>
    </dgm:pt>
    <dgm:pt modelId="{0FE07FEA-A6C3-46F6-B84B-C098DE5368E3}" type="pres">
      <dgm:prSet presAssocID="{DCF40FF2-6087-466A-AC1D-3EA8E38940E2}" presName="Name111" presStyleLbl="parChTrans1D3" presStyleIdx="0" presStyleCnt="14"/>
      <dgm:spPr/>
      <dgm:t>
        <a:bodyPr/>
        <a:lstStyle/>
        <a:p>
          <a:endParaRPr lang="es-ES"/>
        </a:p>
      </dgm:t>
    </dgm:pt>
    <dgm:pt modelId="{B680127B-2169-492B-B000-4611E0CFE9F4}" type="pres">
      <dgm:prSet presAssocID="{EAB30BE1-0EBA-40BD-B5F4-CF98E064AB34}" presName="hierRoot3" presStyleCnt="0">
        <dgm:presLayoutVars>
          <dgm:hierBranch val="init"/>
        </dgm:presLayoutVars>
      </dgm:prSet>
      <dgm:spPr/>
    </dgm:pt>
    <dgm:pt modelId="{ACFA0DA3-33DF-427B-8CC8-90E60B4E1973}" type="pres">
      <dgm:prSet presAssocID="{EAB30BE1-0EBA-40BD-B5F4-CF98E064AB34}" presName="rootComposite3" presStyleCnt="0"/>
      <dgm:spPr/>
    </dgm:pt>
    <dgm:pt modelId="{B5136839-A55C-481E-BC4C-41DD9A46DC73}" type="pres">
      <dgm:prSet presAssocID="{EAB30BE1-0EBA-40BD-B5F4-CF98E064AB34}" presName="rootText3" presStyleLbl="asst2" presStyleIdx="0" presStyleCnt="14" custLinFactNeighborX="-364" custLinFactNeighborY="357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0B8A106-6743-4D71-A66D-A318E06C2735}" type="pres">
      <dgm:prSet presAssocID="{EAB30BE1-0EBA-40BD-B5F4-CF98E064AB34}" presName="rootConnector3" presStyleLbl="asst2" presStyleIdx="0" presStyleCnt="14"/>
      <dgm:spPr/>
      <dgm:t>
        <a:bodyPr/>
        <a:lstStyle/>
        <a:p>
          <a:endParaRPr lang="es-ES"/>
        </a:p>
      </dgm:t>
    </dgm:pt>
    <dgm:pt modelId="{33765AA7-9CC5-4D85-A4B9-0152079C1CC9}" type="pres">
      <dgm:prSet presAssocID="{EAB30BE1-0EBA-40BD-B5F4-CF98E064AB34}" presName="hierChild6" presStyleCnt="0"/>
      <dgm:spPr/>
    </dgm:pt>
    <dgm:pt modelId="{A9A45CDD-E9B9-40F2-AE72-56BBFBFBAAB6}" type="pres">
      <dgm:prSet presAssocID="{EAB30BE1-0EBA-40BD-B5F4-CF98E064AB34}" presName="hierChild7" presStyleCnt="0"/>
      <dgm:spPr/>
    </dgm:pt>
    <dgm:pt modelId="{869975A2-BDE5-4832-BD89-BD262E6D82D6}" type="pres">
      <dgm:prSet presAssocID="{5BC006C3-D3C3-4370-A989-32E63A91C563}" presName="Name111" presStyleLbl="parChTrans1D3" presStyleIdx="1" presStyleCnt="14"/>
      <dgm:spPr/>
      <dgm:t>
        <a:bodyPr/>
        <a:lstStyle/>
        <a:p>
          <a:endParaRPr lang="es-ES"/>
        </a:p>
      </dgm:t>
    </dgm:pt>
    <dgm:pt modelId="{091C0978-0542-4C75-BACD-C985EBBBA08E}" type="pres">
      <dgm:prSet presAssocID="{D87A72D4-7996-48F6-BD25-13E045888DF6}" presName="hierRoot3" presStyleCnt="0">
        <dgm:presLayoutVars>
          <dgm:hierBranch val="init"/>
        </dgm:presLayoutVars>
      </dgm:prSet>
      <dgm:spPr/>
    </dgm:pt>
    <dgm:pt modelId="{20CCEC77-6D13-4FCE-8DD3-BA5A83DCFD9B}" type="pres">
      <dgm:prSet presAssocID="{D87A72D4-7996-48F6-BD25-13E045888DF6}" presName="rootComposite3" presStyleCnt="0"/>
      <dgm:spPr/>
    </dgm:pt>
    <dgm:pt modelId="{5774EBDB-63A5-4287-BD05-9FE5D62110E8}" type="pres">
      <dgm:prSet presAssocID="{D87A72D4-7996-48F6-BD25-13E045888DF6}" presName="rootText3" presStyleLbl="asst2" presStyleIdx="1" presStyleCnt="14" custLinFactNeighborX="-364" custLinFactNeighborY="357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80DCD26-AD52-4C9A-A79A-5F652196F66D}" type="pres">
      <dgm:prSet presAssocID="{D87A72D4-7996-48F6-BD25-13E045888DF6}" presName="rootConnector3" presStyleLbl="asst2" presStyleIdx="1" presStyleCnt="14"/>
      <dgm:spPr/>
      <dgm:t>
        <a:bodyPr/>
        <a:lstStyle/>
        <a:p>
          <a:endParaRPr lang="es-ES"/>
        </a:p>
      </dgm:t>
    </dgm:pt>
    <dgm:pt modelId="{8FEBB9E7-5B59-49A3-891A-90F4381B8556}" type="pres">
      <dgm:prSet presAssocID="{D87A72D4-7996-48F6-BD25-13E045888DF6}" presName="hierChild6" presStyleCnt="0"/>
      <dgm:spPr/>
    </dgm:pt>
    <dgm:pt modelId="{1156C11A-5C4A-4AE5-A698-3399B1566CD5}" type="pres">
      <dgm:prSet presAssocID="{D87A72D4-7996-48F6-BD25-13E045888DF6}" presName="hierChild7" presStyleCnt="0"/>
      <dgm:spPr/>
    </dgm:pt>
    <dgm:pt modelId="{02898DA4-5EA6-4465-AE42-7AD27CA30317}" type="pres">
      <dgm:prSet presAssocID="{9CE8A204-FD3A-4BCF-8031-B07C3773A03C}" presName="Name111" presStyleLbl="parChTrans1D3" presStyleIdx="2" presStyleCnt="14"/>
      <dgm:spPr/>
      <dgm:t>
        <a:bodyPr/>
        <a:lstStyle/>
        <a:p>
          <a:endParaRPr lang="es-ES"/>
        </a:p>
      </dgm:t>
    </dgm:pt>
    <dgm:pt modelId="{011993E7-1C49-4FA4-B09A-7BB7A945B106}" type="pres">
      <dgm:prSet presAssocID="{0FB47B7F-4AB4-4AEE-8F10-06AD2FF08A50}" presName="hierRoot3" presStyleCnt="0">
        <dgm:presLayoutVars>
          <dgm:hierBranch val="init"/>
        </dgm:presLayoutVars>
      </dgm:prSet>
      <dgm:spPr/>
    </dgm:pt>
    <dgm:pt modelId="{E5326D72-8226-4A54-9F50-B96D8F7D618B}" type="pres">
      <dgm:prSet presAssocID="{0FB47B7F-4AB4-4AEE-8F10-06AD2FF08A50}" presName="rootComposite3" presStyleCnt="0"/>
      <dgm:spPr/>
    </dgm:pt>
    <dgm:pt modelId="{DA84DC65-7EBE-4934-BA04-8519F529FDBA}" type="pres">
      <dgm:prSet presAssocID="{0FB47B7F-4AB4-4AEE-8F10-06AD2FF08A50}" presName="rootText3" presStyleLbl="asst2" presStyleIdx="2" presStyleCnt="14" custScaleY="162552" custLinFactNeighborX="-364" custLinFactNeighborY="357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890A185-F2C4-4609-AFE6-F1D3E3723230}" type="pres">
      <dgm:prSet presAssocID="{0FB47B7F-4AB4-4AEE-8F10-06AD2FF08A50}" presName="rootConnector3" presStyleLbl="asst2" presStyleIdx="2" presStyleCnt="14"/>
      <dgm:spPr/>
      <dgm:t>
        <a:bodyPr/>
        <a:lstStyle/>
        <a:p>
          <a:endParaRPr lang="es-ES"/>
        </a:p>
      </dgm:t>
    </dgm:pt>
    <dgm:pt modelId="{1026D921-0AF7-4253-B9F6-58F25ACAF0B6}" type="pres">
      <dgm:prSet presAssocID="{0FB47B7F-4AB4-4AEE-8F10-06AD2FF08A50}" presName="hierChild6" presStyleCnt="0"/>
      <dgm:spPr/>
    </dgm:pt>
    <dgm:pt modelId="{26D50D87-0416-4D7C-8424-90E1033E153F}" type="pres">
      <dgm:prSet presAssocID="{0FB47B7F-4AB4-4AEE-8F10-06AD2FF08A50}" presName="hierChild7" presStyleCnt="0"/>
      <dgm:spPr/>
    </dgm:pt>
    <dgm:pt modelId="{FFC4E30A-9064-4D8C-8E47-5690DC50D20C}" type="pres">
      <dgm:prSet presAssocID="{70E8991B-9478-4A6F-88EA-711268D272CA}" presName="Name111" presStyleLbl="parChTrans1D3" presStyleIdx="3" presStyleCnt="14"/>
      <dgm:spPr/>
      <dgm:t>
        <a:bodyPr/>
        <a:lstStyle/>
        <a:p>
          <a:endParaRPr lang="es-ES"/>
        </a:p>
      </dgm:t>
    </dgm:pt>
    <dgm:pt modelId="{C8102C40-2E43-4814-95A0-B0BD1986D595}" type="pres">
      <dgm:prSet presAssocID="{8F1F58F6-8BDF-4B7E-8253-37228F6D69EA}" presName="hierRoot3" presStyleCnt="0">
        <dgm:presLayoutVars>
          <dgm:hierBranch val="init"/>
        </dgm:presLayoutVars>
      </dgm:prSet>
      <dgm:spPr/>
    </dgm:pt>
    <dgm:pt modelId="{77E922D8-D12D-4BFC-9F98-EFFCD24FDC31}" type="pres">
      <dgm:prSet presAssocID="{8F1F58F6-8BDF-4B7E-8253-37228F6D69EA}" presName="rootComposite3" presStyleCnt="0"/>
      <dgm:spPr/>
    </dgm:pt>
    <dgm:pt modelId="{6C790AF9-F232-4E31-889B-41EE2D960D20}" type="pres">
      <dgm:prSet presAssocID="{8F1F58F6-8BDF-4B7E-8253-37228F6D69EA}" presName="rootText3" presStyleLbl="asst2" presStyleIdx="3" presStyleCnt="14" custLinFactNeighborX="-364" custLinFactNeighborY="357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D89D8DC-71C8-49B5-B69F-D4BAD13166EA}" type="pres">
      <dgm:prSet presAssocID="{8F1F58F6-8BDF-4B7E-8253-37228F6D69EA}" presName="rootConnector3" presStyleLbl="asst2" presStyleIdx="3" presStyleCnt="14"/>
      <dgm:spPr/>
      <dgm:t>
        <a:bodyPr/>
        <a:lstStyle/>
        <a:p>
          <a:endParaRPr lang="es-ES"/>
        </a:p>
      </dgm:t>
    </dgm:pt>
    <dgm:pt modelId="{FCC752C0-1C1F-4535-91B5-5F91E4A4CEF6}" type="pres">
      <dgm:prSet presAssocID="{8F1F58F6-8BDF-4B7E-8253-37228F6D69EA}" presName="hierChild6" presStyleCnt="0"/>
      <dgm:spPr/>
    </dgm:pt>
    <dgm:pt modelId="{F5CA2B13-2402-48B3-98EB-AF774C539FE2}" type="pres">
      <dgm:prSet presAssocID="{8F1F58F6-8BDF-4B7E-8253-37228F6D69EA}" presName="hierChild7" presStyleCnt="0"/>
      <dgm:spPr/>
    </dgm:pt>
    <dgm:pt modelId="{0F65CDB0-DA21-4A39-840C-488D34819237}" type="pres">
      <dgm:prSet presAssocID="{8B52E83D-540A-41E3-8EA2-0D13C98E6F60}" presName="Name111" presStyleLbl="parChTrans1D3" presStyleIdx="4" presStyleCnt="14"/>
      <dgm:spPr/>
      <dgm:t>
        <a:bodyPr/>
        <a:lstStyle/>
        <a:p>
          <a:endParaRPr lang="es-ES"/>
        </a:p>
      </dgm:t>
    </dgm:pt>
    <dgm:pt modelId="{ECB917F2-3FC0-4E26-9145-6956370AAA98}" type="pres">
      <dgm:prSet presAssocID="{6A3AD634-4E79-486D-B8DF-37262FFC55CC}" presName="hierRoot3" presStyleCnt="0">
        <dgm:presLayoutVars>
          <dgm:hierBranch val="init"/>
        </dgm:presLayoutVars>
      </dgm:prSet>
      <dgm:spPr/>
    </dgm:pt>
    <dgm:pt modelId="{D116037A-57E6-49D3-8A28-E39664554028}" type="pres">
      <dgm:prSet presAssocID="{6A3AD634-4E79-486D-B8DF-37262FFC55CC}" presName="rootComposite3" presStyleCnt="0"/>
      <dgm:spPr/>
    </dgm:pt>
    <dgm:pt modelId="{5887BC27-F072-493F-98E6-3AD315221293}" type="pres">
      <dgm:prSet presAssocID="{6A3AD634-4E79-486D-B8DF-37262FFC55CC}" presName="rootText3" presStyleLbl="asst2" presStyleIdx="4" presStyleCnt="14" custLinFactNeighborX="-364" custLinFactNeighborY="357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A8A91A2-B62E-45FE-B93E-3026A1A52BDE}" type="pres">
      <dgm:prSet presAssocID="{6A3AD634-4E79-486D-B8DF-37262FFC55CC}" presName="rootConnector3" presStyleLbl="asst2" presStyleIdx="4" presStyleCnt="14"/>
      <dgm:spPr/>
      <dgm:t>
        <a:bodyPr/>
        <a:lstStyle/>
        <a:p>
          <a:endParaRPr lang="es-ES"/>
        </a:p>
      </dgm:t>
    </dgm:pt>
    <dgm:pt modelId="{82C011E8-34B0-4D5E-9AA2-902EC98E7E4A}" type="pres">
      <dgm:prSet presAssocID="{6A3AD634-4E79-486D-B8DF-37262FFC55CC}" presName="hierChild6" presStyleCnt="0"/>
      <dgm:spPr/>
    </dgm:pt>
    <dgm:pt modelId="{E6636FAD-615F-4573-99D3-F60959F39DF5}" type="pres">
      <dgm:prSet presAssocID="{6A3AD634-4E79-486D-B8DF-37262FFC55CC}" presName="hierChild7" presStyleCnt="0"/>
      <dgm:spPr/>
    </dgm:pt>
    <dgm:pt modelId="{ADAA4696-7D2D-44E3-AD60-45F1A84323F7}" type="pres">
      <dgm:prSet presAssocID="{D0B254DF-2780-4B61-A9AE-585366616F96}" presName="Name111" presStyleLbl="parChTrans1D3" presStyleIdx="5" presStyleCnt="14"/>
      <dgm:spPr/>
      <dgm:t>
        <a:bodyPr/>
        <a:lstStyle/>
        <a:p>
          <a:endParaRPr lang="es-ES"/>
        </a:p>
      </dgm:t>
    </dgm:pt>
    <dgm:pt modelId="{F4465858-5763-4E7D-AFF9-A8F3DF715775}" type="pres">
      <dgm:prSet presAssocID="{374F2539-F511-4766-BF3E-9C38BA3D28A1}" presName="hierRoot3" presStyleCnt="0">
        <dgm:presLayoutVars>
          <dgm:hierBranch val="init"/>
        </dgm:presLayoutVars>
      </dgm:prSet>
      <dgm:spPr/>
    </dgm:pt>
    <dgm:pt modelId="{332A5E1B-7FAE-47B4-8EC6-92C746D81915}" type="pres">
      <dgm:prSet presAssocID="{374F2539-F511-4766-BF3E-9C38BA3D28A1}" presName="rootComposite3" presStyleCnt="0"/>
      <dgm:spPr/>
    </dgm:pt>
    <dgm:pt modelId="{AA24B90B-474E-4134-9F47-5C34D6DBFE80}" type="pres">
      <dgm:prSet presAssocID="{374F2539-F511-4766-BF3E-9C38BA3D28A1}" presName="rootText3" presStyleLbl="asst2" presStyleIdx="5" presStyleCnt="14" custLinFactNeighborX="-364" custLinFactNeighborY="357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145715B-1D2D-4DA9-A307-69E9348BE800}" type="pres">
      <dgm:prSet presAssocID="{374F2539-F511-4766-BF3E-9C38BA3D28A1}" presName="rootConnector3" presStyleLbl="asst2" presStyleIdx="5" presStyleCnt="14"/>
      <dgm:spPr/>
      <dgm:t>
        <a:bodyPr/>
        <a:lstStyle/>
        <a:p>
          <a:endParaRPr lang="es-ES"/>
        </a:p>
      </dgm:t>
    </dgm:pt>
    <dgm:pt modelId="{68C36E33-D98F-4C30-8AAA-942886D9917C}" type="pres">
      <dgm:prSet presAssocID="{374F2539-F511-4766-BF3E-9C38BA3D28A1}" presName="hierChild6" presStyleCnt="0"/>
      <dgm:spPr/>
    </dgm:pt>
    <dgm:pt modelId="{B4A6A603-3BF9-4668-9245-89AC4083D625}" type="pres">
      <dgm:prSet presAssocID="{374F2539-F511-4766-BF3E-9C38BA3D28A1}" presName="hierChild7" presStyleCnt="0"/>
      <dgm:spPr/>
    </dgm:pt>
    <dgm:pt modelId="{337CBA98-C78C-4803-A320-26FDBE7C8128}" type="pres">
      <dgm:prSet presAssocID="{C9333E26-11DE-4D61-889E-612BB740ED37}" presName="Name111" presStyleLbl="parChTrans1D3" presStyleIdx="6" presStyleCnt="14"/>
      <dgm:spPr/>
      <dgm:t>
        <a:bodyPr/>
        <a:lstStyle/>
        <a:p>
          <a:endParaRPr lang="es-ES"/>
        </a:p>
      </dgm:t>
    </dgm:pt>
    <dgm:pt modelId="{932D1081-42A4-4F07-9311-BC2DE065E16A}" type="pres">
      <dgm:prSet presAssocID="{5EE860D9-3F09-46A6-996C-DA5A835FFF0D}" presName="hierRoot3" presStyleCnt="0">
        <dgm:presLayoutVars>
          <dgm:hierBranch val="init"/>
        </dgm:presLayoutVars>
      </dgm:prSet>
      <dgm:spPr/>
    </dgm:pt>
    <dgm:pt modelId="{755DA392-A549-4451-999F-8575E9C0C052}" type="pres">
      <dgm:prSet presAssocID="{5EE860D9-3F09-46A6-996C-DA5A835FFF0D}" presName="rootComposite3" presStyleCnt="0"/>
      <dgm:spPr/>
    </dgm:pt>
    <dgm:pt modelId="{B28F537F-1141-48EE-9D71-35B93E016357}" type="pres">
      <dgm:prSet presAssocID="{5EE860D9-3F09-46A6-996C-DA5A835FFF0D}" presName="rootText3" presStyleLbl="asst2" presStyleIdx="6" presStyleCnt="14" custLinFactNeighborX="-364" custLinFactNeighborY="357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AABC808-31DB-4A1D-830D-98DED02C6AA3}" type="pres">
      <dgm:prSet presAssocID="{5EE860D9-3F09-46A6-996C-DA5A835FFF0D}" presName="rootConnector3" presStyleLbl="asst2" presStyleIdx="6" presStyleCnt="14"/>
      <dgm:spPr/>
      <dgm:t>
        <a:bodyPr/>
        <a:lstStyle/>
        <a:p>
          <a:endParaRPr lang="es-ES"/>
        </a:p>
      </dgm:t>
    </dgm:pt>
    <dgm:pt modelId="{6A890924-8BD3-4A18-9B09-E7C1A1077E43}" type="pres">
      <dgm:prSet presAssocID="{5EE860D9-3F09-46A6-996C-DA5A835FFF0D}" presName="hierChild6" presStyleCnt="0"/>
      <dgm:spPr/>
    </dgm:pt>
    <dgm:pt modelId="{48293447-5CA9-4974-A085-B40A3FC9C511}" type="pres">
      <dgm:prSet presAssocID="{5EE860D9-3F09-46A6-996C-DA5A835FFF0D}" presName="hierChild7" presStyleCnt="0"/>
      <dgm:spPr/>
    </dgm:pt>
    <dgm:pt modelId="{CB922F7F-CBD7-44DA-803B-0BCAA915B47C}" type="pres">
      <dgm:prSet presAssocID="{1D40A531-E9CF-4561-803E-42BF33082BEB}" presName="Name111" presStyleLbl="parChTrans1D3" presStyleIdx="7" presStyleCnt="14"/>
      <dgm:spPr/>
      <dgm:t>
        <a:bodyPr/>
        <a:lstStyle/>
        <a:p>
          <a:endParaRPr lang="es-ES"/>
        </a:p>
      </dgm:t>
    </dgm:pt>
    <dgm:pt modelId="{9ED05912-3BFB-4627-A8BC-21DD0CC78D0D}" type="pres">
      <dgm:prSet presAssocID="{2E0B188C-DCF0-4691-BED7-8510A3281925}" presName="hierRoot3" presStyleCnt="0">
        <dgm:presLayoutVars>
          <dgm:hierBranch val="init"/>
        </dgm:presLayoutVars>
      </dgm:prSet>
      <dgm:spPr/>
    </dgm:pt>
    <dgm:pt modelId="{9CD2A622-F461-49AA-A222-34CEEB10011B}" type="pres">
      <dgm:prSet presAssocID="{2E0B188C-DCF0-4691-BED7-8510A3281925}" presName="rootComposite3" presStyleCnt="0"/>
      <dgm:spPr/>
    </dgm:pt>
    <dgm:pt modelId="{FB6D21CB-8BD4-4D6E-BAEC-4509D942FD52}" type="pres">
      <dgm:prSet presAssocID="{2E0B188C-DCF0-4691-BED7-8510A3281925}" presName="rootText3" presStyleLbl="asst2" presStyleIdx="7" presStyleCnt="14" custLinFactNeighborY="3913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FC86C77-0ED0-4D5D-8C11-3DC29D73664E}" type="pres">
      <dgm:prSet presAssocID="{2E0B188C-DCF0-4691-BED7-8510A3281925}" presName="rootConnector3" presStyleLbl="asst2" presStyleIdx="7" presStyleCnt="14"/>
      <dgm:spPr/>
      <dgm:t>
        <a:bodyPr/>
        <a:lstStyle/>
        <a:p>
          <a:endParaRPr lang="es-ES"/>
        </a:p>
      </dgm:t>
    </dgm:pt>
    <dgm:pt modelId="{09FEB0EC-200E-4698-AF6C-DF6F8591BD51}" type="pres">
      <dgm:prSet presAssocID="{2E0B188C-DCF0-4691-BED7-8510A3281925}" presName="hierChild6" presStyleCnt="0"/>
      <dgm:spPr/>
    </dgm:pt>
    <dgm:pt modelId="{5BE2E42B-AB41-43F2-A66C-1DC41C8AC196}" type="pres">
      <dgm:prSet presAssocID="{2E0B188C-DCF0-4691-BED7-8510A3281925}" presName="hierChild7" presStyleCnt="0"/>
      <dgm:spPr/>
    </dgm:pt>
    <dgm:pt modelId="{8253D7E4-FBC5-4C59-815C-0B63ABED7D38}" type="pres">
      <dgm:prSet presAssocID="{9BCEC737-C599-4436-A489-202B8F0013F6}" presName="Name37" presStyleLbl="parChTrans1D2" presStyleIdx="1" presStyleCnt="5"/>
      <dgm:spPr/>
      <dgm:t>
        <a:bodyPr/>
        <a:lstStyle/>
        <a:p>
          <a:endParaRPr lang="es-ES"/>
        </a:p>
      </dgm:t>
    </dgm:pt>
    <dgm:pt modelId="{83B66179-1994-4BF4-B9F7-447CA26DF7D2}" type="pres">
      <dgm:prSet presAssocID="{FE65B998-40E1-4175-A12E-8F8D67ADB248}" presName="hierRoot2" presStyleCnt="0">
        <dgm:presLayoutVars>
          <dgm:hierBranch val="init"/>
        </dgm:presLayoutVars>
      </dgm:prSet>
      <dgm:spPr/>
    </dgm:pt>
    <dgm:pt modelId="{81AED7D1-9F07-4D00-93B3-026DBC41EC5C}" type="pres">
      <dgm:prSet presAssocID="{FE65B998-40E1-4175-A12E-8F8D67ADB248}" presName="rootComposite" presStyleCnt="0"/>
      <dgm:spPr/>
    </dgm:pt>
    <dgm:pt modelId="{A21A1FE1-7B8D-4338-B315-495D3784D927}" type="pres">
      <dgm:prSet presAssocID="{FE65B998-40E1-4175-A12E-8F8D67ADB248}" presName="rootText" presStyleLbl="node2" presStyleIdx="1" presStyleCnt="4" custScaleX="158894" custScaleY="79877" custLinFactNeighborY="3913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116C629-8620-471E-B86B-2A6812ABEE82}" type="pres">
      <dgm:prSet presAssocID="{FE65B998-40E1-4175-A12E-8F8D67ADB248}" presName="rootConnector" presStyleLbl="node2" presStyleIdx="1" presStyleCnt="4"/>
      <dgm:spPr/>
      <dgm:t>
        <a:bodyPr/>
        <a:lstStyle/>
        <a:p>
          <a:endParaRPr lang="es-ES"/>
        </a:p>
      </dgm:t>
    </dgm:pt>
    <dgm:pt modelId="{3E27D9D7-DC0C-4EAF-BACC-04C2100C8D01}" type="pres">
      <dgm:prSet presAssocID="{FE65B998-40E1-4175-A12E-8F8D67ADB248}" presName="hierChild4" presStyleCnt="0"/>
      <dgm:spPr/>
    </dgm:pt>
    <dgm:pt modelId="{CD74B02B-3C01-4896-9538-95CA9D2DC70F}" type="pres">
      <dgm:prSet presAssocID="{FE65B998-40E1-4175-A12E-8F8D67ADB248}" presName="hierChild5" presStyleCnt="0"/>
      <dgm:spPr/>
    </dgm:pt>
    <dgm:pt modelId="{F55A878F-6C50-497D-80FC-32000270C599}" type="pres">
      <dgm:prSet presAssocID="{CCD1B0BD-8B48-4AE7-B10B-0C94F0C1D444}" presName="Name111" presStyleLbl="parChTrans1D3" presStyleIdx="8" presStyleCnt="14"/>
      <dgm:spPr/>
      <dgm:t>
        <a:bodyPr/>
        <a:lstStyle/>
        <a:p>
          <a:endParaRPr lang="es-ES"/>
        </a:p>
      </dgm:t>
    </dgm:pt>
    <dgm:pt modelId="{62CA8758-B944-4DFB-B3D2-D93D4D940A6B}" type="pres">
      <dgm:prSet presAssocID="{2319B58B-36E9-465C-9C65-7C5CBD4D0A97}" presName="hierRoot3" presStyleCnt="0">
        <dgm:presLayoutVars>
          <dgm:hierBranch val="init"/>
        </dgm:presLayoutVars>
      </dgm:prSet>
      <dgm:spPr/>
    </dgm:pt>
    <dgm:pt modelId="{3C4C1B18-F086-4B63-BCA6-B23AC7385857}" type="pres">
      <dgm:prSet presAssocID="{2319B58B-36E9-465C-9C65-7C5CBD4D0A97}" presName="rootComposite3" presStyleCnt="0"/>
      <dgm:spPr/>
    </dgm:pt>
    <dgm:pt modelId="{9E9B6C42-473E-4492-9C20-70A3A498E932}" type="pres">
      <dgm:prSet presAssocID="{2319B58B-36E9-465C-9C65-7C5CBD4D0A97}" presName="rootText3" presStyleLbl="asst2" presStyleIdx="8" presStyleCnt="14" custLinFactNeighborY="3913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E03BE5E-2B6B-4B48-B368-3E33CAC5C132}" type="pres">
      <dgm:prSet presAssocID="{2319B58B-36E9-465C-9C65-7C5CBD4D0A97}" presName="rootConnector3" presStyleLbl="asst2" presStyleIdx="8" presStyleCnt="14"/>
      <dgm:spPr/>
      <dgm:t>
        <a:bodyPr/>
        <a:lstStyle/>
        <a:p>
          <a:endParaRPr lang="es-ES"/>
        </a:p>
      </dgm:t>
    </dgm:pt>
    <dgm:pt modelId="{75F657F8-363D-4A9E-A3A1-0211737B6E53}" type="pres">
      <dgm:prSet presAssocID="{2319B58B-36E9-465C-9C65-7C5CBD4D0A97}" presName="hierChild6" presStyleCnt="0"/>
      <dgm:spPr/>
    </dgm:pt>
    <dgm:pt modelId="{09C1EFBB-8243-4A5B-9BF4-0C4F01F62819}" type="pres">
      <dgm:prSet presAssocID="{2319B58B-36E9-465C-9C65-7C5CBD4D0A97}" presName="hierChild7" presStyleCnt="0"/>
      <dgm:spPr/>
    </dgm:pt>
    <dgm:pt modelId="{2C03ABB9-14A6-4237-A9B1-CC670EFCAD19}" type="pres">
      <dgm:prSet presAssocID="{BA182CD1-3EBC-4F98-A94A-98C33E593A83}" presName="Name111" presStyleLbl="parChTrans1D3" presStyleIdx="9" presStyleCnt="14"/>
      <dgm:spPr/>
      <dgm:t>
        <a:bodyPr/>
        <a:lstStyle/>
        <a:p>
          <a:endParaRPr lang="es-ES"/>
        </a:p>
      </dgm:t>
    </dgm:pt>
    <dgm:pt modelId="{E5D56BE5-1B29-4770-8E77-5245CBA913E3}" type="pres">
      <dgm:prSet presAssocID="{30552153-130E-4791-A297-33D89DDA35CD}" presName="hierRoot3" presStyleCnt="0">
        <dgm:presLayoutVars>
          <dgm:hierBranch val="init"/>
        </dgm:presLayoutVars>
      </dgm:prSet>
      <dgm:spPr/>
    </dgm:pt>
    <dgm:pt modelId="{3FC2BCE1-7456-4B2F-A974-60E1E83DCB75}" type="pres">
      <dgm:prSet presAssocID="{30552153-130E-4791-A297-33D89DDA35CD}" presName="rootComposite3" presStyleCnt="0"/>
      <dgm:spPr/>
    </dgm:pt>
    <dgm:pt modelId="{0412604E-F3B6-4B9E-BE4A-BB282208F349}" type="pres">
      <dgm:prSet presAssocID="{30552153-130E-4791-A297-33D89DDA35CD}" presName="rootText3" presStyleLbl="asst2" presStyleIdx="9" presStyleCnt="14" custLinFactNeighborY="3913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780C4C3-6435-43DE-A296-3F018293E0E8}" type="pres">
      <dgm:prSet presAssocID="{30552153-130E-4791-A297-33D89DDA35CD}" presName="rootConnector3" presStyleLbl="asst2" presStyleIdx="9" presStyleCnt="14"/>
      <dgm:spPr/>
      <dgm:t>
        <a:bodyPr/>
        <a:lstStyle/>
        <a:p>
          <a:endParaRPr lang="es-ES"/>
        </a:p>
      </dgm:t>
    </dgm:pt>
    <dgm:pt modelId="{369C67B7-E6FE-4C4E-B633-DE721CB808D1}" type="pres">
      <dgm:prSet presAssocID="{30552153-130E-4791-A297-33D89DDA35CD}" presName="hierChild6" presStyleCnt="0"/>
      <dgm:spPr/>
    </dgm:pt>
    <dgm:pt modelId="{0E94E959-6E02-4BC2-BCA1-0340C4980B29}" type="pres">
      <dgm:prSet presAssocID="{30552153-130E-4791-A297-33D89DDA35CD}" presName="hierChild7" presStyleCnt="0"/>
      <dgm:spPr/>
    </dgm:pt>
    <dgm:pt modelId="{5C926B69-CF7A-4282-A01F-287E5F0DD53C}" type="pres">
      <dgm:prSet presAssocID="{A4C8C4D8-A804-4D4D-9290-05D5BC45B969}" presName="Name111" presStyleLbl="parChTrans1D3" presStyleIdx="10" presStyleCnt="14"/>
      <dgm:spPr/>
      <dgm:t>
        <a:bodyPr/>
        <a:lstStyle/>
        <a:p>
          <a:endParaRPr lang="es-ES"/>
        </a:p>
      </dgm:t>
    </dgm:pt>
    <dgm:pt modelId="{339B6570-ADEC-4E6A-BBFA-BA2ACC6BBFE0}" type="pres">
      <dgm:prSet presAssocID="{5796FA31-EA8C-49DA-9C38-A1DC13EA27D7}" presName="hierRoot3" presStyleCnt="0">
        <dgm:presLayoutVars>
          <dgm:hierBranch val="init"/>
        </dgm:presLayoutVars>
      </dgm:prSet>
      <dgm:spPr/>
    </dgm:pt>
    <dgm:pt modelId="{7B50B7F9-6204-4E8F-8DCC-B2255CB161D5}" type="pres">
      <dgm:prSet presAssocID="{5796FA31-EA8C-49DA-9C38-A1DC13EA27D7}" presName="rootComposite3" presStyleCnt="0"/>
      <dgm:spPr/>
    </dgm:pt>
    <dgm:pt modelId="{ED25E2F5-2BBC-4550-912A-17E3D25AED8F}" type="pres">
      <dgm:prSet presAssocID="{5796FA31-EA8C-49DA-9C38-A1DC13EA27D7}" presName="rootText3" presStyleLbl="asst2" presStyleIdx="10" presStyleCnt="14" custLinFactNeighborY="3913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9C484B0-D878-4862-AD73-EC8ABEC5B3E6}" type="pres">
      <dgm:prSet presAssocID="{5796FA31-EA8C-49DA-9C38-A1DC13EA27D7}" presName="rootConnector3" presStyleLbl="asst2" presStyleIdx="10" presStyleCnt="14"/>
      <dgm:spPr/>
      <dgm:t>
        <a:bodyPr/>
        <a:lstStyle/>
        <a:p>
          <a:endParaRPr lang="es-ES"/>
        </a:p>
      </dgm:t>
    </dgm:pt>
    <dgm:pt modelId="{3757DBC3-DF2E-4308-8543-B8D5E6F15533}" type="pres">
      <dgm:prSet presAssocID="{5796FA31-EA8C-49DA-9C38-A1DC13EA27D7}" presName="hierChild6" presStyleCnt="0"/>
      <dgm:spPr/>
    </dgm:pt>
    <dgm:pt modelId="{7C6A0572-DB01-47D6-A358-95F6BBF6B97C}" type="pres">
      <dgm:prSet presAssocID="{5796FA31-EA8C-49DA-9C38-A1DC13EA27D7}" presName="hierChild7" presStyleCnt="0"/>
      <dgm:spPr/>
    </dgm:pt>
    <dgm:pt modelId="{0ECDF57B-FCEB-405D-855E-33C14D929048}" type="pres">
      <dgm:prSet presAssocID="{5D8103A7-9609-43B1-A0C0-791B9EF719AD}" presName="Name37" presStyleLbl="parChTrans1D2" presStyleIdx="2" presStyleCnt="5"/>
      <dgm:spPr/>
      <dgm:t>
        <a:bodyPr/>
        <a:lstStyle/>
        <a:p>
          <a:endParaRPr lang="es-ES"/>
        </a:p>
      </dgm:t>
    </dgm:pt>
    <dgm:pt modelId="{D1B07075-611A-4DC9-A11F-9979257198CA}" type="pres">
      <dgm:prSet presAssocID="{E6753E62-A9FA-44D7-AE98-9E9E0F863B01}" presName="hierRoot2" presStyleCnt="0">
        <dgm:presLayoutVars>
          <dgm:hierBranch val="init"/>
        </dgm:presLayoutVars>
      </dgm:prSet>
      <dgm:spPr/>
    </dgm:pt>
    <dgm:pt modelId="{1DFE0B38-06BC-4632-A951-2727DD2185D2}" type="pres">
      <dgm:prSet presAssocID="{E6753E62-A9FA-44D7-AE98-9E9E0F863B01}" presName="rootComposite" presStyleCnt="0"/>
      <dgm:spPr/>
    </dgm:pt>
    <dgm:pt modelId="{4A5AD12B-3408-499C-A05D-4C9CF311AABC}" type="pres">
      <dgm:prSet presAssocID="{E6753E62-A9FA-44D7-AE98-9E9E0F863B01}" presName="rootText" presStyleLbl="node2" presStyleIdx="2" presStyleCnt="4" custScaleX="158894" custScaleY="79877" custLinFactNeighborY="3913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A0FDE69-E135-4AF2-9070-72F3D466C7EC}" type="pres">
      <dgm:prSet presAssocID="{E6753E62-A9FA-44D7-AE98-9E9E0F863B01}" presName="rootConnector" presStyleLbl="node2" presStyleIdx="2" presStyleCnt="4"/>
      <dgm:spPr/>
      <dgm:t>
        <a:bodyPr/>
        <a:lstStyle/>
        <a:p>
          <a:endParaRPr lang="es-ES"/>
        </a:p>
      </dgm:t>
    </dgm:pt>
    <dgm:pt modelId="{0EC525E5-21C0-45EE-B845-928A0FAB4795}" type="pres">
      <dgm:prSet presAssocID="{E6753E62-A9FA-44D7-AE98-9E9E0F863B01}" presName="hierChild4" presStyleCnt="0"/>
      <dgm:spPr/>
    </dgm:pt>
    <dgm:pt modelId="{2B5AF642-8B2E-4EB8-930B-946E9AF18696}" type="pres">
      <dgm:prSet presAssocID="{E6753E62-A9FA-44D7-AE98-9E9E0F863B01}" presName="hierChild5" presStyleCnt="0"/>
      <dgm:spPr/>
    </dgm:pt>
    <dgm:pt modelId="{05CB51FF-99E3-42CE-99BB-32A489CCF6BE}" type="pres">
      <dgm:prSet presAssocID="{F1D2B10A-E5DF-4420-96DD-3649014D5350}" presName="Name111" presStyleLbl="parChTrans1D3" presStyleIdx="11" presStyleCnt="14"/>
      <dgm:spPr/>
      <dgm:t>
        <a:bodyPr/>
        <a:lstStyle/>
        <a:p>
          <a:endParaRPr lang="es-ES"/>
        </a:p>
      </dgm:t>
    </dgm:pt>
    <dgm:pt modelId="{12452215-BC31-4C08-992B-BA41196F3633}" type="pres">
      <dgm:prSet presAssocID="{22FC411B-261D-4FE4-A001-4964B4A177C2}" presName="hierRoot3" presStyleCnt="0">
        <dgm:presLayoutVars>
          <dgm:hierBranch val="init"/>
        </dgm:presLayoutVars>
      </dgm:prSet>
      <dgm:spPr/>
    </dgm:pt>
    <dgm:pt modelId="{E1BB6CD1-648E-4959-A080-170A6F3BCC85}" type="pres">
      <dgm:prSet presAssocID="{22FC411B-261D-4FE4-A001-4964B4A177C2}" presName="rootComposite3" presStyleCnt="0"/>
      <dgm:spPr/>
    </dgm:pt>
    <dgm:pt modelId="{436F56C4-1409-4209-8908-7EFC771D21C0}" type="pres">
      <dgm:prSet presAssocID="{22FC411B-261D-4FE4-A001-4964B4A177C2}" presName="rootText3" presStyleLbl="asst2" presStyleIdx="11" presStyleCnt="14" custLinFactNeighborY="3913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92EF6FC-FBC3-47B8-891F-DA82E086CAD6}" type="pres">
      <dgm:prSet presAssocID="{22FC411B-261D-4FE4-A001-4964B4A177C2}" presName="rootConnector3" presStyleLbl="asst2" presStyleIdx="11" presStyleCnt="14"/>
      <dgm:spPr/>
      <dgm:t>
        <a:bodyPr/>
        <a:lstStyle/>
        <a:p>
          <a:endParaRPr lang="es-ES"/>
        </a:p>
      </dgm:t>
    </dgm:pt>
    <dgm:pt modelId="{E47EE787-83E4-40FC-948E-6F673BBC6CF7}" type="pres">
      <dgm:prSet presAssocID="{22FC411B-261D-4FE4-A001-4964B4A177C2}" presName="hierChild6" presStyleCnt="0"/>
      <dgm:spPr/>
    </dgm:pt>
    <dgm:pt modelId="{29E807C6-FF86-474F-9B15-A79B349467F6}" type="pres">
      <dgm:prSet presAssocID="{22FC411B-261D-4FE4-A001-4964B4A177C2}" presName="hierChild7" presStyleCnt="0"/>
      <dgm:spPr/>
    </dgm:pt>
    <dgm:pt modelId="{961A9193-C844-44D2-8BA9-ED35656E0BAF}" type="pres">
      <dgm:prSet presAssocID="{81E0BEC1-4A88-48E0-A122-9B9E15D8DAB8}" presName="Name37" presStyleLbl="parChTrans1D2" presStyleIdx="3" presStyleCnt="5"/>
      <dgm:spPr/>
      <dgm:t>
        <a:bodyPr/>
        <a:lstStyle/>
        <a:p>
          <a:endParaRPr lang="es-ES"/>
        </a:p>
      </dgm:t>
    </dgm:pt>
    <dgm:pt modelId="{6773DE41-B5F3-4DD6-8B41-D345496B6149}" type="pres">
      <dgm:prSet presAssocID="{D0FBCC64-2FDF-474B-A6E3-032610FE700D}" presName="hierRoot2" presStyleCnt="0">
        <dgm:presLayoutVars>
          <dgm:hierBranch val="init"/>
        </dgm:presLayoutVars>
      </dgm:prSet>
      <dgm:spPr/>
    </dgm:pt>
    <dgm:pt modelId="{58D741D4-2545-46B4-AA5C-89A9C6AA5F34}" type="pres">
      <dgm:prSet presAssocID="{D0FBCC64-2FDF-474B-A6E3-032610FE700D}" presName="rootComposite" presStyleCnt="0"/>
      <dgm:spPr/>
    </dgm:pt>
    <dgm:pt modelId="{61DB701D-6ACA-4CC4-83AE-045C8BE7FBAC}" type="pres">
      <dgm:prSet presAssocID="{D0FBCC64-2FDF-474B-A6E3-032610FE700D}" presName="rootText" presStyleLbl="node2" presStyleIdx="3" presStyleCnt="4" custScaleX="158894" custScaleY="79877" custLinFactNeighborY="3913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3FCAD00-8378-446C-A2B8-EF7CB1B8FF94}" type="pres">
      <dgm:prSet presAssocID="{D0FBCC64-2FDF-474B-A6E3-032610FE700D}" presName="rootConnector" presStyleLbl="node2" presStyleIdx="3" presStyleCnt="4"/>
      <dgm:spPr/>
      <dgm:t>
        <a:bodyPr/>
        <a:lstStyle/>
        <a:p>
          <a:endParaRPr lang="es-ES"/>
        </a:p>
      </dgm:t>
    </dgm:pt>
    <dgm:pt modelId="{670937ED-82F3-49C4-8076-9B8226BD77F2}" type="pres">
      <dgm:prSet presAssocID="{D0FBCC64-2FDF-474B-A6E3-032610FE700D}" presName="hierChild4" presStyleCnt="0"/>
      <dgm:spPr/>
    </dgm:pt>
    <dgm:pt modelId="{6F341FED-34BE-4D05-B55F-66A3B3B8E6BB}" type="pres">
      <dgm:prSet presAssocID="{D0FBCC64-2FDF-474B-A6E3-032610FE700D}" presName="hierChild5" presStyleCnt="0"/>
      <dgm:spPr/>
    </dgm:pt>
    <dgm:pt modelId="{BA50DEAF-F906-41F8-9F90-34D1235662C1}" type="pres">
      <dgm:prSet presAssocID="{8B7EE008-FCF3-4C8B-9735-AF299D633D33}" presName="Name111" presStyleLbl="parChTrans1D3" presStyleIdx="12" presStyleCnt="14"/>
      <dgm:spPr/>
      <dgm:t>
        <a:bodyPr/>
        <a:lstStyle/>
        <a:p>
          <a:endParaRPr lang="es-ES"/>
        </a:p>
      </dgm:t>
    </dgm:pt>
    <dgm:pt modelId="{1B299444-F819-42BA-87B5-9E5B69FA3A7A}" type="pres">
      <dgm:prSet presAssocID="{3438C0E4-2CD3-4942-BA88-140574E3E414}" presName="hierRoot3" presStyleCnt="0">
        <dgm:presLayoutVars>
          <dgm:hierBranch val="init"/>
        </dgm:presLayoutVars>
      </dgm:prSet>
      <dgm:spPr/>
    </dgm:pt>
    <dgm:pt modelId="{0861A343-D9A7-4CBF-AB4C-03CB5670D948}" type="pres">
      <dgm:prSet presAssocID="{3438C0E4-2CD3-4942-BA88-140574E3E414}" presName="rootComposite3" presStyleCnt="0"/>
      <dgm:spPr/>
    </dgm:pt>
    <dgm:pt modelId="{B7C5967F-EF52-4803-B77E-B7C977B3CA8F}" type="pres">
      <dgm:prSet presAssocID="{3438C0E4-2CD3-4942-BA88-140574E3E414}" presName="rootText3" presStyleLbl="asst2" presStyleIdx="12" presStyleCnt="14" custLinFactNeighborY="3913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0CFA6D2-7A11-459A-9B46-BE3352EEC687}" type="pres">
      <dgm:prSet presAssocID="{3438C0E4-2CD3-4942-BA88-140574E3E414}" presName="rootConnector3" presStyleLbl="asst2" presStyleIdx="12" presStyleCnt="14"/>
      <dgm:spPr/>
      <dgm:t>
        <a:bodyPr/>
        <a:lstStyle/>
        <a:p>
          <a:endParaRPr lang="es-ES"/>
        </a:p>
      </dgm:t>
    </dgm:pt>
    <dgm:pt modelId="{7F47E108-9C27-40EA-AF85-2AFDE2C023A5}" type="pres">
      <dgm:prSet presAssocID="{3438C0E4-2CD3-4942-BA88-140574E3E414}" presName="hierChild6" presStyleCnt="0"/>
      <dgm:spPr/>
    </dgm:pt>
    <dgm:pt modelId="{1431A98B-E22F-4241-9517-F5AEA176420D}" type="pres">
      <dgm:prSet presAssocID="{3438C0E4-2CD3-4942-BA88-140574E3E414}" presName="hierChild7" presStyleCnt="0"/>
      <dgm:spPr/>
    </dgm:pt>
    <dgm:pt modelId="{36808C5A-56F7-430A-91C5-60DD9EA80E4F}" type="pres">
      <dgm:prSet presAssocID="{90300AF7-ED83-4C27-984E-61C54E7B740C}" presName="Name111" presStyleLbl="parChTrans1D3" presStyleIdx="13" presStyleCnt="14"/>
      <dgm:spPr/>
      <dgm:t>
        <a:bodyPr/>
        <a:lstStyle/>
        <a:p>
          <a:endParaRPr lang="es-ES"/>
        </a:p>
      </dgm:t>
    </dgm:pt>
    <dgm:pt modelId="{4521F7DA-E12A-4F09-9221-9192AD7AA32D}" type="pres">
      <dgm:prSet presAssocID="{2458F42C-75AC-4FE8-9863-D5451AF8B410}" presName="hierRoot3" presStyleCnt="0">
        <dgm:presLayoutVars>
          <dgm:hierBranch val="init"/>
        </dgm:presLayoutVars>
      </dgm:prSet>
      <dgm:spPr/>
    </dgm:pt>
    <dgm:pt modelId="{044FF05B-6B6C-403F-9102-B1449552F2E6}" type="pres">
      <dgm:prSet presAssocID="{2458F42C-75AC-4FE8-9863-D5451AF8B410}" presName="rootComposite3" presStyleCnt="0"/>
      <dgm:spPr/>
    </dgm:pt>
    <dgm:pt modelId="{D57018C0-6F37-4A3C-92C8-2F006C2E30D1}" type="pres">
      <dgm:prSet presAssocID="{2458F42C-75AC-4FE8-9863-D5451AF8B410}" presName="rootText3" presStyleLbl="asst2" presStyleIdx="13" presStyleCnt="14" custLinFactX="-21223" custLinFactY="90862" custLinFactNeighborX="-100000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7BD65B6-27CE-4F5F-8A7E-3391E60AC4FE}" type="pres">
      <dgm:prSet presAssocID="{2458F42C-75AC-4FE8-9863-D5451AF8B410}" presName="rootConnector3" presStyleLbl="asst2" presStyleIdx="13" presStyleCnt="14"/>
      <dgm:spPr/>
      <dgm:t>
        <a:bodyPr/>
        <a:lstStyle/>
        <a:p>
          <a:endParaRPr lang="es-ES"/>
        </a:p>
      </dgm:t>
    </dgm:pt>
    <dgm:pt modelId="{196F92D5-2DFD-47CF-B9D0-77611095589C}" type="pres">
      <dgm:prSet presAssocID="{2458F42C-75AC-4FE8-9863-D5451AF8B410}" presName="hierChild6" presStyleCnt="0"/>
      <dgm:spPr/>
    </dgm:pt>
    <dgm:pt modelId="{F6392F9E-5D08-40ED-906D-57BBA7462EB2}" type="pres">
      <dgm:prSet presAssocID="{2458F42C-75AC-4FE8-9863-D5451AF8B410}" presName="hierChild7" presStyleCnt="0"/>
      <dgm:spPr/>
    </dgm:pt>
    <dgm:pt modelId="{5F1A755D-D931-414E-B6A9-4CE098599BFE}" type="pres">
      <dgm:prSet presAssocID="{E771AB6E-6122-4E8F-A2E7-D80A419EC3F7}" presName="hierChild3" presStyleCnt="0"/>
      <dgm:spPr/>
    </dgm:pt>
    <dgm:pt modelId="{AFFF5808-A04C-4C60-86C2-B6EBBCF7B4AD}" type="pres">
      <dgm:prSet presAssocID="{ABBC6A3B-2C88-4D74-AA3B-D42C65008B55}" presName="Name111" presStyleLbl="parChTrans1D2" presStyleIdx="4" presStyleCnt="5"/>
      <dgm:spPr/>
      <dgm:t>
        <a:bodyPr/>
        <a:lstStyle/>
        <a:p>
          <a:endParaRPr lang="es-ES"/>
        </a:p>
      </dgm:t>
    </dgm:pt>
    <dgm:pt modelId="{C0CDFE5D-47D0-4BA7-BFC4-843367ED599D}" type="pres">
      <dgm:prSet presAssocID="{14201B1A-0892-43D0-8BB1-98615A6B56CF}" presName="hierRoot3" presStyleCnt="0">
        <dgm:presLayoutVars>
          <dgm:hierBranch val="init"/>
        </dgm:presLayoutVars>
      </dgm:prSet>
      <dgm:spPr/>
    </dgm:pt>
    <dgm:pt modelId="{33C1DC54-C73C-48A1-977B-D0D6064E1B99}" type="pres">
      <dgm:prSet presAssocID="{14201B1A-0892-43D0-8BB1-98615A6B56CF}" presName="rootComposite3" presStyleCnt="0"/>
      <dgm:spPr/>
    </dgm:pt>
    <dgm:pt modelId="{8241CEEE-C9BC-4BD0-B3BD-9EBB66767C24}" type="pres">
      <dgm:prSet presAssocID="{14201B1A-0892-43D0-8BB1-98615A6B56CF}" presName="rootText3" presStyleLbl="asst1" presStyleIdx="0" presStyleCnt="1" custLinFactNeighborX="-364" custLinFactNeighborY="1898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97FA53E-4687-438D-81EB-49EF1D028F97}" type="pres">
      <dgm:prSet presAssocID="{14201B1A-0892-43D0-8BB1-98615A6B56CF}" presName="rootConnector3" presStyleLbl="asst1" presStyleIdx="0" presStyleCnt="1"/>
      <dgm:spPr/>
      <dgm:t>
        <a:bodyPr/>
        <a:lstStyle/>
        <a:p>
          <a:endParaRPr lang="es-ES"/>
        </a:p>
      </dgm:t>
    </dgm:pt>
    <dgm:pt modelId="{CD812243-B869-4493-BC51-8A498B338B79}" type="pres">
      <dgm:prSet presAssocID="{14201B1A-0892-43D0-8BB1-98615A6B56CF}" presName="hierChild6" presStyleCnt="0"/>
      <dgm:spPr/>
    </dgm:pt>
    <dgm:pt modelId="{0BCA47C1-6F31-4048-905C-7DC2966C1CD5}" type="pres">
      <dgm:prSet presAssocID="{14201B1A-0892-43D0-8BB1-98615A6B56CF}" presName="hierChild7" presStyleCnt="0"/>
      <dgm:spPr/>
    </dgm:pt>
  </dgm:ptLst>
  <dgm:cxnLst>
    <dgm:cxn modelId="{143D0E55-0018-4429-A4BA-D1630EFBD4F0}" srcId="{FE65B998-40E1-4175-A12E-8F8D67ADB248}" destId="{30552153-130E-4791-A297-33D89DDA35CD}" srcOrd="1" destOrd="0" parTransId="{BA182CD1-3EBC-4F98-A94A-98C33E593A83}" sibTransId="{5253306B-5480-443E-A602-2AF89CF2F228}"/>
    <dgm:cxn modelId="{86A5B887-97E6-4C5F-BFAC-237BAFA4E7B5}" type="presOf" srcId="{8B7EE008-FCF3-4C8B-9735-AF299D633D33}" destId="{BA50DEAF-F906-41F8-9F90-34D1235662C1}" srcOrd="0" destOrd="0" presId="urn:microsoft.com/office/officeart/2005/8/layout/orgChart1"/>
    <dgm:cxn modelId="{CE4B1C72-775E-40DF-9FA5-E51E927B9D1A}" type="presOf" srcId="{EAB30BE1-0EBA-40BD-B5F4-CF98E064AB34}" destId="{90B8A106-6743-4D71-A66D-A318E06C2735}" srcOrd="1" destOrd="0" presId="urn:microsoft.com/office/officeart/2005/8/layout/orgChart1"/>
    <dgm:cxn modelId="{3609522F-0BE2-4E1D-9943-3A21E856BC4C}" type="presOf" srcId="{5EE860D9-3F09-46A6-996C-DA5A835FFF0D}" destId="{DAABC808-31DB-4A1D-830D-98DED02C6AA3}" srcOrd="1" destOrd="0" presId="urn:microsoft.com/office/officeart/2005/8/layout/orgChart1"/>
    <dgm:cxn modelId="{C81772D7-72F9-401B-A352-C8D56946A338}" srcId="{6E9695EB-444E-4560-96B0-9E4E85F2E2E0}" destId="{2E0B188C-DCF0-4691-BED7-8510A3281925}" srcOrd="7" destOrd="0" parTransId="{1D40A531-E9CF-4561-803E-42BF33082BEB}" sibTransId="{EDB7E193-1007-4F71-9545-9A0A01233420}"/>
    <dgm:cxn modelId="{44DD6F1F-E060-4D50-87E8-79F991A4F884}" type="presOf" srcId="{8F1F58F6-8BDF-4B7E-8253-37228F6D69EA}" destId="{6C790AF9-F232-4E31-889B-41EE2D960D20}" srcOrd="0" destOrd="0" presId="urn:microsoft.com/office/officeart/2005/8/layout/orgChart1"/>
    <dgm:cxn modelId="{98E8FE13-A65A-4910-8E62-BB702E2132AA}" type="presOf" srcId="{3438C0E4-2CD3-4942-BA88-140574E3E414}" destId="{70CFA6D2-7A11-459A-9B46-BE3352EEC687}" srcOrd="1" destOrd="0" presId="urn:microsoft.com/office/officeart/2005/8/layout/orgChart1"/>
    <dgm:cxn modelId="{88C0D249-9382-4173-89C9-B16BC60FA41A}" srcId="{2F1F5C1D-1463-4A03-8F04-E199FDB83468}" destId="{E771AB6E-6122-4E8F-A2E7-D80A419EC3F7}" srcOrd="0" destOrd="0" parTransId="{833A5F7F-2616-421C-B27B-0CD2C9144281}" sibTransId="{9AE89A6B-5A3A-4170-A781-19C8D7020C2F}"/>
    <dgm:cxn modelId="{9C31CB73-2E49-4235-8D41-0791C734D27D}" type="presOf" srcId="{0FB47B7F-4AB4-4AEE-8F10-06AD2FF08A50}" destId="{DA84DC65-7EBE-4934-BA04-8519F529FDBA}" srcOrd="0" destOrd="0" presId="urn:microsoft.com/office/officeart/2005/8/layout/orgChart1"/>
    <dgm:cxn modelId="{1A0F231C-9B91-4660-BE30-0D905F5B090A}" srcId="{6E9695EB-444E-4560-96B0-9E4E85F2E2E0}" destId="{5EE860D9-3F09-46A6-996C-DA5A835FFF0D}" srcOrd="6" destOrd="0" parTransId="{C9333E26-11DE-4D61-889E-612BB740ED37}" sibTransId="{3A1246AD-D585-46C1-87E7-167999527378}"/>
    <dgm:cxn modelId="{D62C7948-C4A8-402D-B589-AD87EDF2B721}" type="presOf" srcId="{0FB47B7F-4AB4-4AEE-8F10-06AD2FF08A50}" destId="{6890A185-F2C4-4609-AFE6-F1D3E3723230}" srcOrd="1" destOrd="0" presId="urn:microsoft.com/office/officeart/2005/8/layout/orgChart1"/>
    <dgm:cxn modelId="{013DCEB9-0EB1-4228-B565-A1613EEE6EFF}" type="presOf" srcId="{E771AB6E-6122-4E8F-A2E7-D80A419EC3F7}" destId="{28B687C6-EC69-4AA5-B08F-F5425D8D1548}" srcOrd="0" destOrd="0" presId="urn:microsoft.com/office/officeart/2005/8/layout/orgChart1"/>
    <dgm:cxn modelId="{4E6B8A6D-16CB-42F1-9EA5-3DB5C5CF61CF}" type="presOf" srcId="{70E8991B-9478-4A6F-88EA-711268D272CA}" destId="{FFC4E30A-9064-4D8C-8E47-5690DC50D20C}" srcOrd="0" destOrd="0" presId="urn:microsoft.com/office/officeart/2005/8/layout/orgChart1"/>
    <dgm:cxn modelId="{3A5DE1CC-09F0-4448-8A5E-62AA48F1D296}" type="presOf" srcId="{5796FA31-EA8C-49DA-9C38-A1DC13EA27D7}" destId="{A9C484B0-D878-4862-AD73-EC8ABEC5B3E6}" srcOrd="1" destOrd="0" presId="urn:microsoft.com/office/officeart/2005/8/layout/orgChart1"/>
    <dgm:cxn modelId="{9CC83B39-2FB8-4713-901D-74BD715B9DD8}" type="presOf" srcId="{1D40A531-E9CF-4561-803E-42BF33082BEB}" destId="{CB922F7F-CBD7-44DA-803B-0BCAA915B47C}" srcOrd="0" destOrd="0" presId="urn:microsoft.com/office/officeart/2005/8/layout/orgChart1"/>
    <dgm:cxn modelId="{D57EB91A-64BB-4438-849B-A4D22F8AD4BD}" srcId="{E771AB6E-6122-4E8F-A2E7-D80A419EC3F7}" destId="{E6753E62-A9FA-44D7-AE98-9E9E0F863B01}" srcOrd="3" destOrd="0" parTransId="{5D8103A7-9609-43B1-A0C0-791B9EF719AD}" sibTransId="{7BB9B69B-EE07-4284-A216-B2C61F0420DD}"/>
    <dgm:cxn modelId="{3CCC33A3-862D-4A81-92FA-8E657F0A6B3F}" type="presOf" srcId="{5796FA31-EA8C-49DA-9C38-A1DC13EA27D7}" destId="{ED25E2F5-2BBC-4550-912A-17E3D25AED8F}" srcOrd="0" destOrd="0" presId="urn:microsoft.com/office/officeart/2005/8/layout/orgChart1"/>
    <dgm:cxn modelId="{C2129A55-FB63-4F97-9EE9-E6BA68B4C207}" srcId="{E771AB6E-6122-4E8F-A2E7-D80A419EC3F7}" destId="{FE65B998-40E1-4175-A12E-8F8D67ADB248}" srcOrd="2" destOrd="0" parTransId="{9BCEC737-C599-4436-A489-202B8F0013F6}" sibTransId="{C2DA9AA5-CC49-427F-9CDF-B8A1ABFC756F}"/>
    <dgm:cxn modelId="{548197DE-5EFD-4927-B6D5-95549CF2E3A5}" type="presOf" srcId="{8B52E83D-540A-41E3-8EA2-0D13C98E6F60}" destId="{0F65CDB0-DA21-4A39-840C-488D34819237}" srcOrd="0" destOrd="0" presId="urn:microsoft.com/office/officeart/2005/8/layout/orgChart1"/>
    <dgm:cxn modelId="{31530526-464A-41F9-A4FC-1AAC54F89F04}" type="presOf" srcId="{C9333E26-11DE-4D61-889E-612BB740ED37}" destId="{337CBA98-C78C-4803-A320-26FDBE7C8128}" srcOrd="0" destOrd="0" presId="urn:microsoft.com/office/officeart/2005/8/layout/orgChart1"/>
    <dgm:cxn modelId="{9800D289-900D-4F9A-8FBF-A1A0F0C29056}" type="presOf" srcId="{E6753E62-A9FA-44D7-AE98-9E9E0F863B01}" destId="{4A5AD12B-3408-499C-A05D-4C9CF311AABC}" srcOrd="0" destOrd="0" presId="urn:microsoft.com/office/officeart/2005/8/layout/orgChart1"/>
    <dgm:cxn modelId="{47D7FE1D-BEF5-4FE4-A469-94E5AA0854C1}" type="presOf" srcId="{90300AF7-ED83-4C27-984E-61C54E7B740C}" destId="{36808C5A-56F7-430A-91C5-60DD9EA80E4F}" srcOrd="0" destOrd="0" presId="urn:microsoft.com/office/officeart/2005/8/layout/orgChart1"/>
    <dgm:cxn modelId="{2CE4EA53-FC6D-44F1-8A91-AF1C50D4A89F}" type="presOf" srcId="{E771AB6E-6122-4E8F-A2E7-D80A419EC3F7}" destId="{284FFDD7-5247-431D-A253-80E051000763}" srcOrd="1" destOrd="0" presId="urn:microsoft.com/office/officeart/2005/8/layout/orgChart1"/>
    <dgm:cxn modelId="{AF5E4703-FDFE-4B4E-B595-F944823A94CB}" type="presOf" srcId="{E6753E62-A9FA-44D7-AE98-9E9E0F863B01}" destId="{9A0FDE69-E135-4AF2-9070-72F3D466C7EC}" srcOrd="1" destOrd="0" presId="urn:microsoft.com/office/officeart/2005/8/layout/orgChart1"/>
    <dgm:cxn modelId="{D8119756-776F-41B5-8670-739A6DB037A8}" type="presOf" srcId="{22FC411B-261D-4FE4-A001-4964B4A177C2}" destId="{092EF6FC-FBC3-47B8-891F-DA82E086CAD6}" srcOrd="1" destOrd="0" presId="urn:microsoft.com/office/officeart/2005/8/layout/orgChart1"/>
    <dgm:cxn modelId="{F69E437A-C8B5-45A2-9381-69961544B8B1}" type="presOf" srcId="{22FC411B-261D-4FE4-A001-4964B4A177C2}" destId="{436F56C4-1409-4209-8908-7EFC771D21C0}" srcOrd="0" destOrd="0" presId="urn:microsoft.com/office/officeart/2005/8/layout/orgChart1"/>
    <dgm:cxn modelId="{2310FCC5-12DD-4CAD-954A-AD9348005BAD}" type="presOf" srcId="{81E0BEC1-4A88-48E0-A122-9B9E15D8DAB8}" destId="{961A9193-C844-44D2-8BA9-ED35656E0BAF}" srcOrd="0" destOrd="0" presId="urn:microsoft.com/office/officeart/2005/8/layout/orgChart1"/>
    <dgm:cxn modelId="{598CEE9D-C82A-48D1-BB40-7180DCBAB028}" type="presOf" srcId="{3438C0E4-2CD3-4942-BA88-140574E3E414}" destId="{B7C5967F-EF52-4803-B77E-B7C977B3CA8F}" srcOrd="0" destOrd="0" presId="urn:microsoft.com/office/officeart/2005/8/layout/orgChart1"/>
    <dgm:cxn modelId="{3F7BA3F7-E0E3-43A3-9BD2-5B67A5FEE800}" srcId="{6E9695EB-444E-4560-96B0-9E4E85F2E2E0}" destId="{6A3AD634-4E79-486D-B8DF-37262FFC55CC}" srcOrd="4" destOrd="0" parTransId="{8B52E83D-540A-41E3-8EA2-0D13C98E6F60}" sibTransId="{2BB4B37E-C6F8-479E-90ED-32DE4AAA0F26}"/>
    <dgm:cxn modelId="{BEAB543A-9FCE-4FB2-8D39-7D5B1816B937}" type="presOf" srcId="{ABBC6A3B-2C88-4D74-AA3B-D42C65008B55}" destId="{AFFF5808-A04C-4C60-86C2-B6EBBCF7B4AD}" srcOrd="0" destOrd="0" presId="urn:microsoft.com/office/officeart/2005/8/layout/orgChart1"/>
    <dgm:cxn modelId="{7613CA53-DB44-4AF5-9C60-1FCFA4967B31}" type="presOf" srcId="{BA182CD1-3EBC-4F98-A94A-98C33E593A83}" destId="{2C03ABB9-14A6-4237-A9B1-CC670EFCAD19}" srcOrd="0" destOrd="0" presId="urn:microsoft.com/office/officeart/2005/8/layout/orgChart1"/>
    <dgm:cxn modelId="{9B1B2B76-512E-4B3A-9AFE-B349773C7C39}" type="presOf" srcId="{6A3AD634-4E79-486D-B8DF-37262FFC55CC}" destId="{5887BC27-F072-493F-98E6-3AD315221293}" srcOrd="0" destOrd="0" presId="urn:microsoft.com/office/officeart/2005/8/layout/orgChart1"/>
    <dgm:cxn modelId="{F3DAD9FB-428A-4F94-B0DB-7645C8638B38}" type="presOf" srcId="{14201B1A-0892-43D0-8BB1-98615A6B56CF}" destId="{8241CEEE-C9BC-4BD0-B3BD-9EBB66767C24}" srcOrd="0" destOrd="0" presId="urn:microsoft.com/office/officeart/2005/8/layout/orgChart1"/>
    <dgm:cxn modelId="{67AAC872-C4DF-4946-972B-90FA90B7D7F4}" srcId="{FE65B998-40E1-4175-A12E-8F8D67ADB248}" destId="{5796FA31-EA8C-49DA-9C38-A1DC13EA27D7}" srcOrd="2" destOrd="0" parTransId="{A4C8C4D8-A804-4D4D-9290-05D5BC45B969}" sibTransId="{FE651D6E-CB47-4539-9C47-3164B69867F5}"/>
    <dgm:cxn modelId="{D9DFEED9-789E-4BD7-A878-EA13B4CA7491}" type="presOf" srcId="{30552153-130E-4791-A297-33D89DDA35CD}" destId="{A780C4C3-6435-43DE-A296-3F018293E0E8}" srcOrd="1" destOrd="0" presId="urn:microsoft.com/office/officeart/2005/8/layout/orgChart1"/>
    <dgm:cxn modelId="{7B434647-DAF3-44EA-81C3-331C96DD36E7}" type="presOf" srcId="{5BC006C3-D3C3-4370-A989-32E63A91C563}" destId="{869975A2-BDE5-4832-BD89-BD262E6D82D6}" srcOrd="0" destOrd="0" presId="urn:microsoft.com/office/officeart/2005/8/layout/orgChart1"/>
    <dgm:cxn modelId="{D6A16FD0-EA63-497C-8B9F-FD44273EEE61}" srcId="{E771AB6E-6122-4E8F-A2E7-D80A419EC3F7}" destId="{6E9695EB-444E-4560-96B0-9E4E85F2E2E0}" srcOrd="1" destOrd="0" parTransId="{3B3B7340-CA00-4B57-A8E2-1292554BE70B}" sibTransId="{9CD7AF75-B1E6-4D72-BEE2-649989C5E18E}"/>
    <dgm:cxn modelId="{41911C6C-D1A5-4C2E-A5F8-0EE7AD0F3D59}" type="presOf" srcId="{5D8103A7-9609-43B1-A0C0-791B9EF719AD}" destId="{0ECDF57B-FCEB-405D-855E-33C14D929048}" srcOrd="0" destOrd="0" presId="urn:microsoft.com/office/officeart/2005/8/layout/orgChart1"/>
    <dgm:cxn modelId="{47BD042B-52C9-4230-B39F-38D5D73A67D7}" type="presOf" srcId="{D87A72D4-7996-48F6-BD25-13E045888DF6}" destId="{B80DCD26-AD52-4C9A-A79A-5F652196F66D}" srcOrd="1" destOrd="0" presId="urn:microsoft.com/office/officeart/2005/8/layout/orgChart1"/>
    <dgm:cxn modelId="{C40E87A9-4769-407D-AA06-5BEED8698C52}" srcId="{6E9695EB-444E-4560-96B0-9E4E85F2E2E0}" destId="{D87A72D4-7996-48F6-BD25-13E045888DF6}" srcOrd="1" destOrd="0" parTransId="{5BC006C3-D3C3-4370-A989-32E63A91C563}" sibTransId="{6C84F722-774F-45FB-94E4-1DE188253008}"/>
    <dgm:cxn modelId="{2CEB8463-A443-48E9-923C-04CF05569F6C}" srcId="{E771AB6E-6122-4E8F-A2E7-D80A419EC3F7}" destId="{14201B1A-0892-43D0-8BB1-98615A6B56CF}" srcOrd="0" destOrd="0" parTransId="{ABBC6A3B-2C88-4D74-AA3B-D42C65008B55}" sibTransId="{0F871901-5FE7-4D13-8D96-6A9597DC621A}"/>
    <dgm:cxn modelId="{975A7F7A-6ABD-49A9-BFE8-D68F040273A0}" srcId="{D0FBCC64-2FDF-474B-A6E3-032610FE700D}" destId="{3438C0E4-2CD3-4942-BA88-140574E3E414}" srcOrd="0" destOrd="0" parTransId="{8B7EE008-FCF3-4C8B-9735-AF299D633D33}" sibTransId="{71A97FFC-EAA7-4E23-B11E-7BB9D46429B2}"/>
    <dgm:cxn modelId="{9D7208FF-DEB7-4480-9C9B-7131D71090EA}" type="presOf" srcId="{30552153-130E-4791-A297-33D89DDA35CD}" destId="{0412604E-F3B6-4B9E-BE4A-BB282208F349}" srcOrd="0" destOrd="0" presId="urn:microsoft.com/office/officeart/2005/8/layout/orgChart1"/>
    <dgm:cxn modelId="{34278E57-14F1-4B73-9BB7-82C141BBE0AA}" type="presOf" srcId="{CCD1B0BD-8B48-4AE7-B10B-0C94F0C1D444}" destId="{F55A878F-6C50-497D-80FC-32000270C599}" srcOrd="0" destOrd="0" presId="urn:microsoft.com/office/officeart/2005/8/layout/orgChart1"/>
    <dgm:cxn modelId="{8B4F9675-62CB-43DD-8F90-EDE8AB338A9A}" type="presOf" srcId="{8F1F58F6-8BDF-4B7E-8253-37228F6D69EA}" destId="{4D89D8DC-71C8-49B5-B69F-D4BAD13166EA}" srcOrd="1" destOrd="0" presId="urn:microsoft.com/office/officeart/2005/8/layout/orgChart1"/>
    <dgm:cxn modelId="{916E6FF3-7CEF-4E13-AA09-EB2DDC35274A}" type="presOf" srcId="{D87A72D4-7996-48F6-BD25-13E045888DF6}" destId="{5774EBDB-63A5-4287-BD05-9FE5D62110E8}" srcOrd="0" destOrd="0" presId="urn:microsoft.com/office/officeart/2005/8/layout/orgChart1"/>
    <dgm:cxn modelId="{05168844-742A-488A-8B0B-B6021D02629B}" type="presOf" srcId="{2E0B188C-DCF0-4691-BED7-8510A3281925}" destId="{FB6D21CB-8BD4-4D6E-BAEC-4509D942FD52}" srcOrd="0" destOrd="0" presId="urn:microsoft.com/office/officeart/2005/8/layout/orgChart1"/>
    <dgm:cxn modelId="{8C72493A-5A03-45B7-B8DC-5156BF651480}" type="presOf" srcId="{2F1F5C1D-1463-4A03-8F04-E199FDB83468}" destId="{929F41CD-12CB-47E4-9810-2449CA3DC037}" srcOrd="0" destOrd="0" presId="urn:microsoft.com/office/officeart/2005/8/layout/orgChart1"/>
    <dgm:cxn modelId="{9642FC93-3A47-4B00-9C1B-20AB3868BE51}" type="presOf" srcId="{2458F42C-75AC-4FE8-9863-D5451AF8B410}" destId="{D57018C0-6F37-4A3C-92C8-2F006C2E30D1}" srcOrd="0" destOrd="0" presId="urn:microsoft.com/office/officeart/2005/8/layout/orgChart1"/>
    <dgm:cxn modelId="{02DC3101-CBE2-4B4B-9F89-2F81F0473904}" type="presOf" srcId="{6E9695EB-444E-4560-96B0-9E4E85F2E2E0}" destId="{22D88032-48D3-4FED-892F-553CBCDD24D6}" srcOrd="0" destOrd="0" presId="urn:microsoft.com/office/officeart/2005/8/layout/orgChart1"/>
    <dgm:cxn modelId="{2D183178-5C95-4ADA-A556-50900C1FE6E0}" srcId="{6E9695EB-444E-4560-96B0-9E4E85F2E2E0}" destId="{8F1F58F6-8BDF-4B7E-8253-37228F6D69EA}" srcOrd="3" destOrd="0" parTransId="{70E8991B-9478-4A6F-88EA-711268D272CA}" sibTransId="{9F74B3C4-177D-4934-B79A-3912F32C3723}"/>
    <dgm:cxn modelId="{78DE63F2-4501-4BC5-80FF-DFD5D252AC4B}" type="presOf" srcId="{D0FBCC64-2FDF-474B-A6E3-032610FE700D}" destId="{03FCAD00-8378-446C-A2B8-EF7CB1B8FF94}" srcOrd="1" destOrd="0" presId="urn:microsoft.com/office/officeart/2005/8/layout/orgChart1"/>
    <dgm:cxn modelId="{79E9AE2F-E0F0-46FD-9E10-1CC915121D29}" type="presOf" srcId="{FE65B998-40E1-4175-A12E-8F8D67ADB248}" destId="{A21A1FE1-7B8D-4338-B315-495D3784D927}" srcOrd="0" destOrd="0" presId="urn:microsoft.com/office/officeart/2005/8/layout/orgChart1"/>
    <dgm:cxn modelId="{2C5870B2-D297-407B-ADFB-4B92A6D91043}" srcId="{6E9695EB-444E-4560-96B0-9E4E85F2E2E0}" destId="{0FB47B7F-4AB4-4AEE-8F10-06AD2FF08A50}" srcOrd="2" destOrd="0" parTransId="{9CE8A204-FD3A-4BCF-8031-B07C3773A03C}" sibTransId="{2D038E47-F2B7-48F4-A777-6D74C4FC9265}"/>
    <dgm:cxn modelId="{7E76EB13-0CD3-4CB2-A0C0-570FB5DD7211}" type="presOf" srcId="{3B3B7340-CA00-4B57-A8E2-1292554BE70B}" destId="{921C7DEF-7ED1-436A-9D79-EBEE3BB1D94C}" srcOrd="0" destOrd="0" presId="urn:microsoft.com/office/officeart/2005/8/layout/orgChart1"/>
    <dgm:cxn modelId="{A45553E3-D9F5-4A7C-B3B7-166347C1D20A}" type="presOf" srcId="{9CE8A204-FD3A-4BCF-8031-B07C3773A03C}" destId="{02898DA4-5EA6-4465-AE42-7AD27CA30317}" srcOrd="0" destOrd="0" presId="urn:microsoft.com/office/officeart/2005/8/layout/orgChart1"/>
    <dgm:cxn modelId="{310BD8CF-B56E-4125-AE88-ED4CF6E8228E}" type="presOf" srcId="{6A3AD634-4E79-486D-B8DF-37262FFC55CC}" destId="{3A8A91A2-B62E-45FE-B93E-3026A1A52BDE}" srcOrd="1" destOrd="0" presId="urn:microsoft.com/office/officeart/2005/8/layout/orgChart1"/>
    <dgm:cxn modelId="{58B0A83E-447C-4A98-81CB-FB612703A949}" type="presOf" srcId="{2319B58B-36E9-465C-9C65-7C5CBD4D0A97}" destId="{9E9B6C42-473E-4492-9C20-70A3A498E932}" srcOrd="0" destOrd="0" presId="urn:microsoft.com/office/officeart/2005/8/layout/orgChart1"/>
    <dgm:cxn modelId="{40B5F93C-D0E4-4CC9-B6B4-53F9994F260E}" type="presOf" srcId="{A4C8C4D8-A804-4D4D-9290-05D5BC45B969}" destId="{5C926B69-CF7A-4282-A01F-287E5F0DD53C}" srcOrd="0" destOrd="0" presId="urn:microsoft.com/office/officeart/2005/8/layout/orgChart1"/>
    <dgm:cxn modelId="{C02D891B-2DA9-4B54-A935-F56C6B78D012}" srcId="{6E9695EB-444E-4560-96B0-9E4E85F2E2E0}" destId="{EAB30BE1-0EBA-40BD-B5F4-CF98E064AB34}" srcOrd="0" destOrd="0" parTransId="{DCF40FF2-6087-466A-AC1D-3EA8E38940E2}" sibTransId="{3FA5F017-BE11-45F4-9CAD-E914FBC36E6C}"/>
    <dgm:cxn modelId="{16B781C3-F634-4B87-A48A-91DFF2D8B958}" type="presOf" srcId="{374F2539-F511-4766-BF3E-9C38BA3D28A1}" destId="{C145715B-1D2D-4DA9-A307-69E9348BE800}" srcOrd="1" destOrd="0" presId="urn:microsoft.com/office/officeart/2005/8/layout/orgChart1"/>
    <dgm:cxn modelId="{38163B0D-00EC-47C7-A6DC-5A82FA492B0A}" type="presOf" srcId="{374F2539-F511-4766-BF3E-9C38BA3D28A1}" destId="{AA24B90B-474E-4134-9F47-5C34D6DBFE80}" srcOrd="0" destOrd="0" presId="urn:microsoft.com/office/officeart/2005/8/layout/orgChart1"/>
    <dgm:cxn modelId="{A4E462F5-29CE-4925-813A-85873A49487B}" type="presOf" srcId="{6E9695EB-444E-4560-96B0-9E4E85F2E2E0}" destId="{7AA0E856-3528-4D48-B6B2-1787003B3AD5}" srcOrd="1" destOrd="0" presId="urn:microsoft.com/office/officeart/2005/8/layout/orgChart1"/>
    <dgm:cxn modelId="{CE4CBC48-2C06-4A78-A485-C8A3927D2312}" type="presOf" srcId="{EAB30BE1-0EBA-40BD-B5F4-CF98E064AB34}" destId="{B5136839-A55C-481E-BC4C-41DD9A46DC73}" srcOrd="0" destOrd="0" presId="urn:microsoft.com/office/officeart/2005/8/layout/orgChart1"/>
    <dgm:cxn modelId="{361821D6-0A8A-4E98-8978-EF06A5E3E1B9}" type="presOf" srcId="{5EE860D9-3F09-46A6-996C-DA5A835FFF0D}" destId="{B28F537F-1141-48EE-9D71-35B93E016357}" srcOrd="0" destOrd="0" presId="urn:microsoft.com/office/officeart/2005/8/layout/orgChart1"/>
    <dgm:cxn modelId="{B6BE04E9-1866-41B5-A63D-E6E60ECCC316}" type="presOf" srcId="{DCF40FF2-6087-466A-AC1D-3EA8E38940E2}" destId="{0FE07FEA-A6C3-46F6-B84B-C098DE5368E3}" srcOrd="0" destOrd="0" presId="urn:microsoft.com/office/officeart/2005/8/layout/orgChart1"/>
    <dgm:cxn modelId="{CAA337E5-1BCD-4FCB-8CC3-AC276855B7D2}" type="presOf" srcId="{F1D2B10A-E5DF-4420-96DD-3649014D5350}" destId="{05CB51FF-99E3-42CE-99BB-32A489CCF6BE}" srcOrd="0" destOrd="0" presId="urn:microsoft.com/office/officeart/2005/8/layout/orgChart1"/>
    <dgm:cxn modelId="{1AF5A12D-95AD-4092-953B-285E261A62DC}" type="presOf" srcId="{9BCEC737-C599-4436-A489-202B8F0013F6}" destId="{8253D7E4-FBC5-4C59-815C-0B63ABED7D38}" srcOrd="0" destOrd="0" presId="urn:microsoft.com/office/officeart/2005/8/layout/orgChart1"/>
    <dgm:cxn modelId="{62714F44-211F-4C46-B3F0-75627623EEF5}" type="presOf" srcId="{2458F42C-75AC-4FE8-9863-D5451AF8B410}" destId="{97BD65B6-27CE-4F5F-8A7E-3391E60AC4FE}" srcOrd="1" destOrd="0" presId="urn:microsoft.com/office/officeart/2005/8/layout/orgChart1"/>
    <dgm:cxn modelId="{5B2404A6-8C75-4B5B-8E29-FA38A73C63BC}" srcId="{E6753E62-A9FA-44D7-AE98-9E9E0F863B01}" destId="{22FC411B-261D-4FE4-A001-4964B4A177C2}" srcOrd="0" destOrd="0" parTransId="{F1D2B10A-E5DF-4420-96DD-3649014D5350}" sibTransId="{5C39FBC1-106C-40B4-9FAC-62E01084BBBF}"/>
    <dgm:cxn modelId="{652393C8-181A-4966-AD95-1D4BBD0C32A5}" type="presOf" srcId="{14201B1A-0892-43D0-8BB1-98615A6B56CF}" destId="{F97FA53E-4687-438D-81EB-49EF1D028F97}" srcOrd="1" destOrd="0" presId="urn:microsoft.com/office/officeart/2005/8/layout/orgChart1"/>
    <dgm:cxn modelId="{795A0870-6236-4DC1-A6BE-61CAEDF922DA}" srcId="{E771AB6E-6122-4E8F-A2E7-D80A419EC3F7}" destId="{D0FBCC64-2FDF-474B-A6E3-032610FE700D}" srcOrd="4" destOrd="0" parTransId="{81E0BEC1-4A88-48E0-A122-9B9E15D8DAB8}" sibTransId="{F9B73588-1C31-4F58-B47C-1BC654A8BAB4}"/>
    <dgm:cxn modelId="{B1C05E81-2941-4122-A0DC-8AEE61B7880F}" type="presOf" srcId="{D0B254DF-2780-4B61-A9AE-585366616F96}" destId="{ADAA4696-7D2D-44E3-AD60-45F1A84323F7}" srcOrd="0" destOrd="0" presId="urn:microsoft.com/office/officeart/2005/8/layout/orgChart1"/>
    <dgm:cxn modelId="{351B4DC3-C73E-4873-9B1B-ADC760D63BD3}" srcId="{6E9695EB-444E-4560-96B0-9E4E85F2E2E0}" destId="{374F2539-F511-4766-BF3E-9C38BA3D28A1}" srcOrd="5" destOrd="0" parTransId="{D0B254DF-2780-4B61-A9AE-585366616F96}" sibTransId="{8543AD43-873D-4466-87ED-5FF180B8F56B}"/>
    <dgm:cxn modelId="{B85D0FD6-5F09-4ECD-80FE-F8D2AFC64BF7}" type="presOf" srcId="{FE65B998-40E1-4175-A12E-8F8D67ADB248}" destId="{5116C629-8620-471E-B86B-2A6812ABEE82}" srcOrd="1" destOrd="0" presId="urn:microsoft.com/office/officeart/2005/8/layout/orgChart1"/>
    <dgm:cxn modelId="{210F6BA8-9D57-410B-B9B5-B840BB215E84}" type="presOf" srcId="{D0FBCC64-2FDF-474B-A6E3-032610FE700D}" destId="{61DB701D-6ACA-4CC4-83AE-045C8BE7FBAC}" srcOrd="0" destOrd="0" presId="urn:microsoft.com/office/officeart/2005/8/layout/orgChart1"/>
    <dgm:cxn modelId="{535F3DA0-3474-4638-B59C-07E5424D8958}" type="presOf" srcId="{2319B58B-36E9-465C-9C65-7C5CBD4D0A97}" destId="{4E03BE5E-2B6B-4B48-B368-3E33CAC5C132}" srcOrd="1" destOrd="0" presId="urn:microsoft.com/office/officeart/2005/8/layout/orgChart1"/>
    <dgm:cxn modelId="{94699660-A86C-469B-9460-3D6A6D3B9DFE}" type="presOf" srcId="{2E0B188C-DCF0-4691-BED7-8510A3281925}" destId="{3FC86C77-0ED0-4D5D-8C11-3DC29D73664E}" srcOrd="1" destOrd="0" presId="urn:microsoft.com/office/officeart/2005/8/layout/orgChart1"/>
    <dgm:cxn modelId="{6E3AB69C-B09F-4967-AF1E-6A2EE42DFF73}" srcId="{D0FBCC64-2FDF-474B-A6E3-032610FE700D}" destId="{2458F42C-75AC-4FE8-9863-D5451AF8B410}" srcOrd="1" destOrd="0" parTransId="{90300AF7-ED83-4C27-984E-61C54E7B740C}" sibTransId="{C976950A-F959-4DB0-8E79-B52D9A0E0B3D}"/>
    <dgm:cxn modelId="{13F9F4B6-9680-43D0-8AE5-30F36406EE44}" srcId="{FE65B998-40E1-4175-A12E-8F8D67ADB248}" destId="{2319B58B-36E9-465C-9C65-7C5CBD4D0A97}" srcOrd="0" destOrd="0" parTransId="{CCD1B0BD-8B48-4AE7-B10B-0C94F0C1D444}" sibTransId="{FB6D7059-EDCA-4A26-A54A-1D072723112A}"/>
    <dgm:cxn modelId="{0E673A06-8BA1-4CC4-960D-6D827B1457BA}" type="presParOf" srcId="{929F41CD-12CB-47E4-9810-2449CA3DC037}" destId="{B52565AD-5684-4F40-B6E8-6F428D0D376E}" srcOrd="0" destOrd="0" presId="urn:microsoft.com/office/officeart/2005/8/layout/orgChart1"/>
    <dgm:cxn modelId="{E6878822-B216-40E5-BC43-5A057E28BA29}" type="presParOf" srcId="{B52565AD-5684-4F40-B6E8-6F428D0D376E}" destId="{E7E6F1E2-C84A-4F72-9CC8-6409B9AFC016}" srcOrd="0" destOrd="0" presId="urn:microsoft.com/office/officeart/2005/8/layout/orgChart1"/>
    <dgm:cxn modelId="{75BFA05C-BB50-4E6B-81C3-37660006B48F}" type="presParOf" srcId="{E7E6F1E2-C84A-4F72-9CC8-6409B9AFC016}" destId="{28B687C6-EC69-4AA5-B08F-F5425D8D1548}" srcOrd="0" destOrd="0" presId="urn:microsoft.com/office/officeart/2005/8/layout/orgChart1"/>
    <dgm:cxn modelId="{30B076ED-B818-4844-868F-BC841D2D8B10}" type="presParOf" srcId="{E7E6F1E2-C84A-4F72-9CC8-6409B9AFC016}" destId="{284FFDD7-5247-431D-A253-80E051000763}" srcOrd="1" destOrd="0" presId="urn:microsoft.com/office/officeart/2005/8/layout/orgChart1"/>
    <dgm:cxn modelId="{DDC241F5-D8ED-400F-B32C-5A69BCE2A7FE}" type="presParOf" srcId="{B52565AD-5684-4F40-B6E8-6F428D0D376E}" destId="{ED1FC99E-12B9-4F36-B37F-2EF93C216A69}" srcOrd="1" destOrd="0" presId="urn:microsoft.com/office/officeart/2005/8/layout/orgChart1"/>
    <dgm:cxn modelId="{DA816E07-167A-4714-8AA4-7C1891A8493D}" type="presParOf" srcId="{ED1FC99E-12B9-4F36-B37F-2EF93C216A69}" destId="{921C7DEF-7ED1-436A-9D79-EBEE3BB1D94C}" srcOrd="0" destOrd="0" presId="urn:microsoft.com/office/officeart/2005/8/layout/orgChart1"/>
    <dgm:cxn modelId="{FDD2E4DA-DEE3-459B-BA36-82E547C0BB13}" type="presParOf" srcId="{ED1FC99E-12B9-4F36-B37F-2EF93C216A69}" destId="{EE6AB48D-C89C-4598-A26F-5E3786D57581}" srcOrd="1" destOrd="0" presId="urn:microsoft.com/office/officeart/2005/8/layout/orgChart1"/>
    <dgm:cxn modelId="{297ECB73-9A7F-4271-8B32-B6E6224A1C0C}" type="presParOf" srcId="{EE6AB48D-C89C-4598-A26F-5E3786D57581}" destId="{64B2FDE9-1F4A-4B61-B72D-1FFF06AAA385}" srcOrd="0" destOrd="0" presId="urn:microsoft.com/office/officeart/2005/8/layout/orgChart1"/>
    <dgm:cxn modelId="{56EBAD89-3FA0-45CE-97A7-766CDC0CF821}" type="presParOf" srcId="{64B2FDE9-1F4A-4B61-B72D-1FFF06AAA385}" destId="{22D88032-48D3-4FED-892F-553CBCDD24D6}" srcOrd="0" destOrd="0" presId="urn:microsoft.com/office/officeart/2005/8/layout/orgChart1"/>
    <dgm:cxn modelId="{C6293DFC-8C55-406F-81E3-FE1B30926345}" type="presParOf" srcId="{64B2FDE9-1F4A-4B61-B72D-1FFF06AAA385}" destId="{7AA0E856-3528-4D48-B6B2-1787003B3AD5}" srcOrd="1" destOrd="0" presId="urn:microsoft.com/office/officeart/2005/8/layout/orgChart1"/>
    <dgm:cxn modelId="{1DBF3DB5-80B5-41D2-9E1B-2D36BB9811CB}" type="presParOf" srcId="{EE6AB48D-C89C-4598-A26F-5E3786D57581}" destId="{F20C730F-F119-4273-A254-39BC7A266FFA}" srcOrd="1" destOrd="0" presId="urn:microsoft.com/office/officeart/2005/8/layout/orgChart1"/>
    <dgm:cxn modelId="{35BC2F11-8B98-4E2A-9907-5F73B6979CD5}" type="presParOf" srcId="{EE6AB48D-C89C-4598-A26F-5E3786D57581}" destId="{15FCBAB4-55F8-4EE0-AD13-17A8583B6AF9}" srcOrd="2" destOrd="0" presId="urn:microsoft.com/office/officeart/2005/8/layout/orgChart1"/>
    <dgm:cxn modelId="{29E41078-0B4F-4DEA-96AD-EBE3B5B3DF92}" type="presParOf" srcId="{15FCBAB4-55F8-4EE0-AD13-17A8583B6AF9}" destId="{0FE07FEA-A6C3-46F6-B84B-C098DE5368E3}" srcOrd="0" destOrd="0" presId="urn:microsoft.com/office/officeart/2005/8/layout/orgChart1"/>
    <dgm:cxn modelId="{029089D5-8D96-42AB-8203-06A03A2B8DF2}" type="presParOf" srcId="{15FCBAB4-55F8-4EE0-AD13-17A8583B6AF9}" destId="{B680127B-2169-492B-B000-4611E0CFE9F4}" srcOrd="1" destOrd="0" presId="urn:microsoft.com/office/officeart/2005/8/layout/orgChart1"/>
    <dgm:cxn modelId="{D2E173A5-980F-414C-8AE7-4D75FEFC2A00}" type="presParOf" srcId="{B680127B-2169-492B-B000-4611E0CFE9F4}" destId="{ACFA0DA3-33DF-427B-8CC8-90E60B4E1973}" srcOrd="0" destOrd="0" presId="urn:microsoft.com/office/officeart/2005/8/layout/orgChart1"/>
    <dgm:cxn modelId="{96FF69C9-1003-4F10-8803-A2AD767B440D}" type="presParOf" srcId="{ACFA0DA3-33DF-427B-8CC8-90E60B4E1973}" destId="{B5136839-A55C-481E-BC4C-41DD9A46DC73}" srcOrd="0" destOrd="0" presId="urn:microsoft.com/office/officeart/2005/8/layout/orgChart1"/>
    <dgm:cxn modelId="{448E0B8F-9497-4B08-BCCB-D6EFA7AA64F2}" type="presParOf" srcId="{ACFA0DA3-33DF-427B-8CC8-90E60B4E1973}" destId="{90B8A106-6743-4D71-A66D-A318E06C2735}" srcOrd="1" destOrd="0" presId="urn:microsoft.com/office/officeart/2005/8/layout/orgChart1"/>
    <dgm:cxn modelId="{9CEA473A-56DF-4825-9A14-C9B0ACC5FD04}" type="presParOf" srcId="{B680127B-2169-492B-B000-4611E0CFE9F4}" destId="{33765AA7-9CC5-4D85-A4B9-0152079C1CC9}" srcOrd="1" destOrd="0" presId="urn:microsoft.com/office/officeart/2005/8/layout/orgChart1"/>
    <dgm:cxn modelId="{7ED0A8B3-C51B-41FD-8C1D-C975A126ED2F}" type="presParOf" srcId="{B680127B-2169-492B-B000-4611E0CFE9F4}" destId="{A9A45CDD-E9B9-40F2-AE72-56BBFBFBAAB6}" srcOrd="2" destOrd="0" presId="urn:microsoft.com/office/officeart/2005/8/layout/orgChart1"/>
    <dgm:cxn modelId="{D0B59F53-5CA0-41BC-B39D-A30FFD1E6E7B}" type="presParOf" srcId="{15FCBAB4-55F8-4EE0-AD13-17A8583B6AF9}" destId="{869975A2-BDE5-4832-BD89-BD262E6D82D6}" srcOrd="2" destOrd="0" presId="urn:microsoft.com/office/officeart/2005/8/layout/orgChart1"/>
    <dgm:cxn modelId="{9A59020A-20C4-4664-844E-50662A70C72D}" type="presParOf" srcId="{15FCBAB4-55F8-4EE0-AD13-17A8583B6AF9}" destId="{091C0978-0542-4C75-BACD-C985EBBBA08E}" srcOrd="3" destOrd="0" presId="urn:microsoft.com/office/officeart/2005/8/layout/orgChart1"/>
    <dgm:cxn modelId="{BAA13544-028E-45D0-A772-647348882E8A}" type="presParOf" srcId="{091C0978-0542-4C75-BACD-C985EBBBA08E}" destId="{20CCEC77-6D13-4FCE-8DD3-BA5A83DCFD9B}" srcOrd="0" destOrd="0" presId="urn:microsoft.com/office/officeart/2005/8/layout/orgChart1"/>
    <dgm:cxn modelId="{F6E53ED4-A4A9-40BB-85D5-AF18A201F7FC}" type="presParOf" srcId="{20CCEC77-6D13-4FCE-8DD3-BA5A83DCFD9B}" destId="{5774EBDB-63A5-4287-BD05-9FE5D62110E8}" srcOrd="0" destOrd="0" presId="urn:microsoft.com/office/officeart/2005/8/layout/orgChart1"/>
    <dgm:cxn modelId="{6E43072F-9D94-488F-9E98-913CE0C66186}" type="presParOf" srcId="{20CCEC77-6D13-4FCE-8DD3-BA5A83DCFD9B}" destId="{B80DCD26-AD52-4C9A-A79A-5F652196F66D}" srcOrd="1" destOrd="0" presId="urn:microsoft.com/office/officeart/2005/8/layout/orgChart1"/>
    <dgm:cxn modelId="{5B588998-065E-4FBC-8DFD-A7B6EF37F714}" type="presParOf" srcId="{091C0978-0542-4C75-BACD-C985EBBBA08E}" destId="{8FEBB9E7-5B59-49A3-891A-90F4381B8556}" srcOrd="1" destOrd="0" presId="urn:microsoft.com/office/officeart/2005/8/layout/orgChart1"/>
    <dgm:cxn modelId="{7FB7D1B0-BB2E-4ECC-B37E-753ED3947F01}" type="presParOf" srcId="{091C0978-0542-4C75-BACD-C985EBBBA08E}" destId="{1156C11A-5C4A-4AE5-A698-3399B1566CD5}" srcOrd="2" destOrd="0" presId="urn:microsoft.com/office/officeart/2005/8/layout/orgChart1"/>
    <dgm:cxn modelId="{DEC8EDAF-6550-41E4-AE62-F0077A747BA9}" type="presParOf" srcId="{15FCBAB4-55F8-4EE0-AD13-17A8583B6AF9}" destId="{02898DA4-5EA6-4465-AE42-7AD27CA30317}" srcOrd="4" destOrd="0" presId="urn:microsoft.com/office/officeart/2005/8/layout/orgChart1"/>
    <dgm:cxn modelId="{45C61566-0980-448C-9916-01D0AC50BE2F}" type="presParOf" srcId="{15FCBAB4-55F8-4EE0-AD13-17A8583B6AF9}" destId="{011993E7-1C49-4FA4-B09A-7BB7A945B106}" srcOrd="5" destOrd="0" presId="urn:microsoft.com/office/officeart/2005/8/layout/orgChart1"/>
    <dgm:cxn modelId="{06365D55-6F25-49C6-8577-7F0339101C33}" type="presParOf" srcId="{011993E7-1C49-4FA4-B09A-7BB7A945B106}" destId="{E5326D72-8226-4A54-9F50-B96D8F7D618B}" srcOrd="0" destOrd="0" presId="urn:microsoft.com/office/officeart/2005/8/layout/orgChart1"/>
    <dgm:cxn modelId="{6D3292BE-6AB8-4795-88DB-0ADA5368BF25}" type="presParOf" srcId="{E5326D72-8226-4A54-9F50-B96D8F7D618B}" destId="{DA84DC65-7EBE-4934-BA04-8519F529FDBA}" srcOrd="0" destOrd="0" presId="urn:microsoft.com/office/officeart/2005/8/layout/orgChart1"/>
    <dgm:cxn modelId="{CCA5603F-D9F5-491F-A655-47C9A09A3E14}" type="presParOf" srcId="{E5326D72-8226-4A54-9F50-B96D8F7D618B}" destId="{6890A185-F2C4-4609-AFE6-F1D3E3723230}" srcOrd="1" destOrd="0" presId="urn:microsoft.com/office/officeart/2005/8/layout/orgChart1"/>
    <dgm:cxn modelId="{544640C7-41BB-418C-967A-14AF2DA949DE}" type="presParOf" srcId="{011993E7-1C49-4FA4-B09A-7BB7A945B106}" destId="{1026D921-0AF7-4253-B9F6-58F25ACAF0B6}" srcOrd="1" destOrd="0" presId="urn:microsoft.com/office/officeart/2005/8/layout/orgChart1"/>
    <dgm:cxn modelId="{0A8A777B-E208-4C44-8365-CF579B9970F9}" type="presParOf" srcId="{011993E7-1C49-4FA4-B09A-7BB7A945B106}" destId="{26D50D87-0416-4D7C-8424-90E1033E153F}" srcOrd="2" destOrd="0" presId="urn:microsoft.com/office/officeart/2005/8/layout/orgChart1"/>
    <dgm:cxn modelId="{ABF8E93D-A7BF-4508-A383-17639C15C5A3}" type="presParOf" srcId="{15FCBAB4-55F8-4EE0-AD13-17A8583B6AF9}" destId="{FFC4E30A-9064-4D8C-8E47-5690DC50D20C}" srcOrd="6" destOrd="0" presId="urn:microsoft.com/office/officeart/2005/8/layout/orgChart1"/>
    <dgm:cxn modelId="{21D89936-9A5A-450C-98E3-CFDBBE929260}" type="presParOf" srcId="{15FCBAB4-55F8-4EE0-AD13-17A8583B6AF9}" destId="{C8102C40-2E43-4814-95A0-B0BD1986D595}" srcOrd="7" destOrd="0" presId="urn:microsoft.com/office/officeart/2005/8/layout/orgChart1"/>
    <dgm:cxn modelId="{E4559291-0687-4370-ACC1-4664C387BBCC}" type="presParOf" srcId="{C8102C40-2E43-4814-95A0-B0BD1986D595}" destId="{77E922D8-D12D-4BFC-9F98-EFFCD24FDC31}" srcOrd="0" destOrd="0" presId="urn:microsoft.com/office/officeart/2005/8/layout/orgChart1"/>
    <dgm:cxn modelId="{DAC4916F-63F9-480D-8EE9-460CB12D07A9}" type="presParOf" srcId="{77E922D8-D12D-4BFC-9F98-EFFCD24FDC31}" destId="{6C790AF9-F232-4E31-889B-41EE2D960D20}" srcOrd="0" destOrd="0" presId="urn:microsoft.com/office/officeart/2005/8/layout/orgChart1"/>
    <dgm:cxn modelId="{20295B15-BECF-4203-B2E7-C8E5110D5383}" type="presParOf" srcId="{77E922D8-D12D-4BFC-9F98-EFFCD24FDC31}" destId="{4D89D8DC-71C8-49B5-B69F-D4BAD13166EA}" srcOrd="1" destOrd="0" presId="urn:microsoft.com/office/officeart/2005/8/layout/orgChart1"/>
    <dgm:cxn modelId="{15497121-00FA-4863-8BFD-34D7B9CF6CC4}" type="presParOf" srcId="{C8102C40-2E43-4814-95A0-B0BD1986D595}" destId="{FCC752C0-1C1F-4535-91B5-5F91E4A4CEF6}" srcOrd="1" destOrd="0" presId="urn:microsoft.com/office/officeart/2005/8/layout/orgChart1"/>
    <dgm:cxn modelId="{3C2C73B6-61A4-4C18-A613-547C42AB162A}" type="presParOf" srcId="{C8102C40-2E43-4814-95A0-B0BD1986D595}" destId="{F5CA2B13-2402-48B3-98EB-AF774C539FE2}" srcOrd="2" destOrd="0" presId="urn:microsoft.com/office/officeart/2005/8/layout/orgChart1"/>
    <dgm:cxn modelId="{B72A9975-60E0-41F4-92D5-D9DBACC2116C}" type="presParOf" srcId="{15FCBAB4-55F8-4EE0-AD13-17A8583B6AF9}" destId="{0F65CDB0-DA21-4A39-840C-488D34819237}" srcOrd="8" destOrd="0" presId="urn:microsoft.com/office/officeart/2005/8/layout/orgChart1"/>
    <dgm:cxn modelId="{B442E09E-1AD7-4A12-B106-85574B49C0F8}" type="presParOf" srcId="{15FCBAB4-55F8-4EE0-AD13-17A8583B6AF9}" destId="{ECB917F2-3FC0-4E26-9145-6956370AAA98}" srcOrd="9" destOrd="0" presId="urn:microsoft.com/office/officeart/2005/8/layout/orgChart1"/>
    <dgm:cxn modelId="{E44F9244-5A22-40AF-BB8E-B8971F52FCD2}" type="presParOf" srcId="{ECB917F2-3FC0-4E26-9145-6956370AAA98}" destId="{D116037A-57E6-49D3-8A28-E39664554028}" srcOrd="0" destOrd="0" presId="urn:microsoft.com/office/officeart/2005/8/layout/orgChart1"/>
    <dgm:cxn modelId="{8FB7F4B9-385A-43CB-8458-908C72569FE2}" type="presParOf" srcId="{D116037A-57E6-49D3-8A28-E39664554028}" destId="{5887BC27-F072-493F-98E6-3AD315221293}" srcOrd="0" destOrd="0" presId="urn:microsoft.com/office/officeart/2005/8/layout/orgChart1"/>
    <dgm:cxn modelId="{DD7B74C6-8533-40EF-B194-1619CC9C025E}" type="presParOf" srcId="{D116037A-57E6-49D3-8A28-E39664554028}" destId="{3A8A91A2-B62E-45FE-B93E-3026A1A52BDE}" srcOrd="1" destOrd="0" presId="urn:microsoft.com/office/officeart/2005/8/layout/orgChart1"/>
    <dgm:cxn modelId="{1EE90519-E77B-4FE4-BC49-0FF4CEC71A93}" type="presParOf" srcId="{ECB917F2-3FC0-4E26-9145-6956370AAA98}" destId="{82C011E8-34B0-4D5E-9AA2-902EC98E7E4A}" srcOrd="1" destOrd="0" presId="urn:microsoft.com/office/officeart/2005/8/layout/orgChart1"/>
    <dgm:cxn modelId="{F72FBAEF-5734-4438-8892-195F2F951C8E}" type="presParOf" srcId="{ECB917F2-3FC0-4E26-9145-6956370AAA98}" destId="{E6636FAD-615F-4573-99D3-F60959F39DF5}" srcOrd="2" destOrd="0" presId="urn:microsoft.com/office/officeart/2005/8/layout/orgChart1"/>
    <dgm:cxn modelId="{299C783D-4F40-4F63-8CA6-316282BC69F4}" type="presParOf" srcId="{15FCBAB4-55F8-4EE0-AD13-17A8583B6AF9}" destId="{ADAA4696-7D2D-44E3-AD60-45F1A84323F7}" srcOrd="10" destOrd="0" presId="urn:microsoft.com/office/officeart/2005/8/layout/orgChart1"/>
    <dgm:cxn modelId="{5B5DA34B-D42E-4A67-9B94-399C457AB3DB}" type="presParOf" srcId="{15FCBAB4-55F8-4EE0-AD13-17A8583B6AF9}" destId="{F4465858-5763-4E7D-AFF9-A8F3DF715775}" srcOrd="11" destOrd="0" presId="urn:microsoft.com/office/officeart/2005/8/layout/orgChart1"/>
    <dgm:cxn modelId="{E7DB7402-6D6C-443C-A746-754AF2C74254}" type="presParOf" srcId="{F4465858-5763-4E7D-AFF9-A8F3DF715775}" destId="{332A5E1B-7FAE-47B4-8EC6-92C746D81915}" srcOrd="0" destOrd="0" presId="urn:microsoft.com/office/officeart/2005/8/layout/orgChart1"/>
    <dgm:cxn modelId="{B25DBB4C-B064-432E-AAB7-C9C241206DA8}" type="presParOf" srcId="{332A5E1B-7FAE-47B4-8EC6-92C746D81915}" destId="{AA24B90B-474E-4134-9F47-5C34D6DBFE80}" srcOrd="0" destOrd="0" presId="urn:microsoft.com/office/officeart/2005/8/layout/orgChart1"/>
    <dgm:cxn modelId="{045505EF-3A6A-4943-B041-38D378D51DF7}" type="presParOf" srcId="{332A5E1B-7FAE-47B4-8EC6-92C746D81915}" destId="{C145715B-1D2D-4DA9-A307-69E9348BE800}" srcOrd="1" destOrd="0" presId="urn:microsoft.com/office/officeart/2005/8/layout/orgChart1"/>
    <dgm:cxn modelId="{27365C19-BC35-4428-9AB5-6E41BDE58019}" type="presParOf" srcId="{F4465858-5763-4E7D-AFF9-A8F3DF715775}" destId="{68C36E33-D98F-4C30-8AAA-942886D9917C}" srcOrd="1" destOrd="0" presId="urn:microsoft.com/office/officeart/2005/8/layout/orgChart1"/>
    <dgm:cxn modelId="{83699BE9-E1BC-4439-8B7F-CC065D88B21F}" type="presParOf" srcId="{F4465858-5763-4E7D-AFF9-A8F3DF715775}" destId="{B4A6A603-3BF9-4668-9245-89AC4083D625}" srcOrd="2" destOrd="0" presId="urn:microsoft.com/office/officeart/2005/8/layout/orgChart1"/>
    <dgm:cxn modelId="{BF7A1E66-4B6A-4861-91E0-548020EE266A}" type="presParOf" srcId="{15FCBAB4-55F8-4EE0-AD13-17A8583B6AF9}" destId="{337CBA98-C78C-4803-A320-26FDBE7C8128}" srcOrd="12" destOrd="0" presId="urn:microsoft.com/office/officeart/2005/8/layout/orgChart1"/>
    <dgm:cxn modelId="{7C52A417-8BA8-45B8-8C25-4038BAF99005}" type="presParOf" srcId="{15FCBAB4-55F8-4EE0-AD13-17A8583B6AF9}" destId="{932D1081-42A4-4F07-9311-BC2DE065E16A}" srcOrd="13" destOrd="0" presId="urn:microsoft.com/office/officeart/2005/8/layout/orgChart1"/>
    <dgm:cxn modelId="{2F98A90B-0114-44EB-81CD-CBE1779C0749}" type="presParOf" srcId="{932D1081-42A4-4F07-9311-BC2DE065E16A}" destId="{755DA392-A549-4451-999F-8575E9C0C052}" srcOrd="0" destOrd="0" presId="urn:microsoft.com/office/officeart/2005/8/layout/orgChart1"/>
    <dgm:cxn modelId="{E219AF03-A9BF-4288-99F1-7003641807B4}" type="presParOf" srcId="{755DA392-A549-4451-999F-8575E9C0C052}" destId="{B28F537F-1141-48EE-9D71-35B93E016357}" srcOrd="0" destOrd="0" presId="urn:microsoft.com/office/officeart/2005/8/layout/orgChart1"/>
    <dgm:cxn modelId="{27220A09-14CD-4850-A6F5-455143D56481}" type="presParOf" srcId="{755DA392-A549-4451-999F-8575E9C0C052}" destId="{DAABC808-31DB-4A1D-830D-98DED02C6AA3}" srcOrd="1" destOrd="0" presId="urn:microsoft.com/office/officeart/2005/8/layout/orgChart1"/>
    <dgm:cxn modelId="{C9F3F1F7-A8D1-49C6-A1A4-50770A89D9F7}" type="presParOf" srcId="{932D1081-42A4-4F07-9311-BC2DE065E16A}" destId="{6A890924-8BD3-4A18-9B09-E7C1A1077E43}" srcOrd="1" destOrd="0" presId="urn:microsoft.com/office/officeart/2005/8/layout/orgChart1"/>
    <dgm:cxn modelId="{ADAC338F-207D-42EF-B7EB-543032EB98D8}" type="presParOf" srcId="{932D1081-42A4-4F07-9311-BC2DE065E16A}" destId="{48293447-5CA9-4974-A085-B40A3FC9C511}" srcOrd="2" destOrd="0" presId="urn:microsoft.com/office/officeart/2005/8/layout/orgChart1"/>
    <dgm:cxn modelId="{5847F2A5-73C8-4CB0-B5A4-F76F72148D46}" type="presParOf" srcId="{15FCBAB4-55F8-4EE0-AD13-17A8583B6AF9}" destId="{CB922F7F-CBD7-44DA-803B-0BCAA915B47C}" srcOrd="14" destOrd="0" presId="urn:microsoft.com/office/officeart/2005/8/layout/orgChart1"/>
    <dgm:cxn modelId="{153AE9E0-81D0-489C-8423-5FB5E119CED6}" type="presParOf" srcId="{15FCBAB4-55F8-4EE0-AD13-17A8583B6AF9}" destId="{9ED05912-3BFB-4627-A8BC-21DD0CC78D0D}" srcOrd="15" destOrd="0" presId="urn:microsoft.com/office/officeart/2005/8/layout/orgChart1"/>
    <dgm:cxn modelId="{983FA20F-9DDB-402C-A635-251DF77A2ADD}" type="presParOf" srcId="{9ED05912-3BFB-4627-A8BC-21DD0CC78D0D}" destId="{9CD2A622-F461-49AA-A222-34CEEB10011B}" srcOrd="0" destOrd="0" presId="urn:microsoft.com/office/officeart/2005/8/layout/orgChart1"/>
    <dgm:cxn modelId="{5011D9FF-2CA9-4E7E-9443-9272D1C08C45}" type="presParOf" srcId="{9CD2A622-F461-49AA-A222-34CEEB10011B}" destId="{FB6D21CB-8BD4-4D6E-BAEC-4509D942FD52}" srcOrd="0" destOrd="0" presId="urn:microsoft.com/office/officeart/2005/8/layout/orgChart1"/>
    <dgm:cxn modelId="{461E3FBF-552F-4093-9931-AF3C9FA2642E}" type="presParOf" srcId="{9CD2A622-F461-49AA-A222-34CEEB10011B}" destId="{3FC86C77-0ED0-4D5D-8C11-3DC29D73664E}" srcOrd="1" destOrd="0" presId="urn:microsoft.com/office/officeart/2005/8/layout/orgChart1"/>
    <dgm:cxn modelId="{0C418C61-551F-425D-B949-5773B1092565}" type="presParOf" srcId="{9ED05912-3BFB-4627-A8BC-21DD0CC78D0D}" destId="{09FEB0EC-200E-4698-AF6C-DF6F8591BD51}" srcOrd="1" destOrd="0" presId="urn:microsoft.com/office/officeart/2005/8/layout/orgChart1"/>
    <dgm:cxn modelId="{F5A07E08-B236-482B-9276-9C6AF3B7817F}" type="presParOf" srcId="{9ED05912-3BFB-4627-A8BC-21DD0CC78D0D}" destId="{5BE2E42B-AB41-43F2-A66C-1DC41C8AC196}" srcOrd="2" destOrd="0" presId="urn:microsoft.com/office/officeart/2005/8/layout/orgChart1"/>
    <dgm:cxn modelId="{823C18D0-9B4C-406D-9092-96C7602CB211}" type="presParOf" srcId="{ED1FC99E-12B9-4F36-B37F-2EF93C216A69}" destId="{8253D7E4-FBC5-4C59-815C-0B63ABED7D38}" srcOrd="2" destOrd="0" presId="urn:microsoft.com/office/officeart/2005/8/layout/orgChart1"/>
    <dgm:cxn modelId="{12D87D85-2EE5-4856-B824-D1FD6359B058}" type="presParOf" srcId="{ED1FC99E-12B9-4F36-B37F-2EF93C216A69}" destId="{83B66179-1994-4BF4-B9F7-447CA26DF7D2}" srcOrd="3" destOrd="0" presId="urn:microsoft.com/office/officeart/2005/8/layout/orgChart1"/>
    <dgm:cxn modelId="{7573D527-609E-4CD4-80F9-9B55DDCCFA6B}" type="presParOf" srcId="{83B66179-1994-4BF4-B9F7-447CA26DF7D2}" destId="{81AED7D1-9F07-4D00-93B3-026DBC41EC5C}" srcOrd="0" destOrd="0" presId="urn:microsoft.com/office/officeart/2005/8/layout/orgChart1"/>
    <dgm:cxn modelId="{723E2203-488D-4FD2-B196-2F3C3D010DD0}" type="presParOf" srcId="{81AED7D1-9F07-4D00-93B3-026DBC41EC5C}" destId="{A21A1FE1-7B8D-4338-B315-495D3784D927}" srcOrd="0" destOrd="0" presId="urn:microsoft.com/office/officeart/2005/8/layout/orgChart1"/>
    <dgm:cxn modelId="{706E6140-8096-4476-8F1B-593B3AC61F9F}" type="presParOf" srcId="{81AED7D1-9F07-4D00-93B3-026DBC41EC5C}" destId="{5116C629-8620-471E-B86B-2A6812ABEE82}" srcOrd="1" destOrd="0" presId="urn:microsoft.com/office/officeart/2005/8/layout/orgChart1"/>
    <dgm:cxn modelId="{4D9D44AB-2D3B-40A2-8F45-82868DFD949B}" type="presParOf" srcId="{83B66179-1994-4BF4-B9F7-447CA26DF7D2}" destId="{3E27D9D7-DC0C-4EAF-BACC-04C2100C8D01}" srcOrd="1" destOrd="0" presId="urn:microsoft.com/office/officeart/2005/8/layout/orgChart1"/>
    <dgm:cxn modelId="{64335FBE-3CA4-4171-8563-420CD7788B9C}" type="presParOf" srcId="{83B66179-1994-4BF4-B9F7-447CA26DF7D2}" destId="{CD74B02B-3C01-4896-9538-95CA9D2DC70F}" srcOrd="2" destOrd="0" presId="urn:microsoft.com/office/officeart/2005/8/layout/orgChart1"/>
    <dgm:cxn modelId="{97501A66-0AC5-49CA-86A5-17771B019340}" type="presParOf" srcId="{CD74B02B-3C01-4896-9538-95CA9D2DC70F}" destId="{F55A878F-6C50-497D-80FC-32000270C599}" srcOrd="0" destOrd="0" presId="urn:microsoft.com/office/officeart/2005/8/layout/orgChart1"/>
    <dgm:cxn modelId="{5BEBCE64-CBB5-4847-939C-ED3C98050E3A}" type="presParOf" srcId="{CD74B02B-3C01-4896-9538-95CA9D2DC70F}" destId="{62CA8758-B944-4DFB-B3D2-D93D4D940A6B}" srcOrd="1" destOrd="0" presId="urn:microsoft.com/office/officeart/2005/8/layout/orgChart1"/>
    <dgm:cxn modelId="{509A0099-8637-4CCE-91FA-662854458ABC}" type="presParOf" srcId="{62CA8758-B944-4DFB-B3D2-D93D4D940A6B}" destId="{3C4C1B18-F086-4B63-BCA6-B23AC7385857}" srcOrd="0" destOrd="0" presId="urn:microsoft.com/office/officeart/2005/8/layout/orgChart1"/>
    <dgm:cxn modelId="{61E42AFF-6D35-4FBE-B236-CE90FFF7B61F}" type="presParOf" srcId="{3C4C1B18-F086-4B63-BCA6-B23AC7385857}" destId="{9E9B6C42-473E-4492-9C20-70A3A498E932}" srcOrd="0" destOrd="0" presId="urn:microsoft.com/office/officeart/2005/8/layout/orgChart1"/>
    <dgm:cxn modelId="{0B2B645E-F689-43B0-8F2D-A966DD2FFCF2}" type="presParOf" srcId="{3C4C1B18-F086-4B63-BCA6-B23AC7385857}" destId="{4E03BE5E-2B6B-4B48-B368-3E33CAC5C132}" srcOrd="1" destOrd="0" presId="urn:microsoft.com/office/officeart/2005/8/layout/orgChart1"/>
    <dgm:cxn modelId="{ABEA0496-CA4F-44A1-8A81-ECFFF45AECA8}" type="presParOf" srcId="{62CA8758-B944-4DFB-B3D2-D93D4D940A6B}" destId="{75F657F8-363D-4A9E-A3A1-0211737B6E53}" srcOrd="1" destOrd="0" presId="urn:microsoft.com/office/officeart/2005/8/layout/orgChart1"/>
    <dgm:cxn modelId="{6F5D32E3-4322-4A56-A665-8C1069A665C3}" type="presParOf" srcId="{62CA8758-B944-4DFB-B3D2-D93D4D940A6B}" destId="{09C1EFBB-8243-4A5B-9BF4-0C4F01F62819}" srcOrd="2" destOrd="0" presId="urn:microsoft.com/office/officeart/2005/8/layout/orgChart1"/>
    <dgm:cxn modelId="{52416B1A-1B8A-4B3D-BFDE-0ABD8BCE2BA8}" type="presParOf" srcId="{CD74B02B-3C01-4896-9538-95CA9D2DC70F}" destId="{2C03ABB9-14A6-4237-A9B1-CC670EFCAD19}" srcOrd="2" destOrd="0" presId="urn:microsoft.com/office/officeart/2005/8/layout/orgChart1"/>
    <dgm:cxn modelId="{86B0E8A0-D5A8-4551-9A27-DE39D8FB1289}" type="presParOf" srcId="{CD74B02B-3C01-4896-9538-95CA9D2DC70F}" destId="{E5D56BE5-1B29-4770-8E77-5245CBA913E3}" srcOrd="3" destOrd="0" presId="urn:microsoft.com/office/officeart/2005/8/layout/orgChart1"/>
    <dgm:cxn modelId="{92FCEDD1-6433-4F98-8FE5-65FA1261B978}" type="presParOf" srcId="{E5D56BE5-1B29-4770-8E77-5245CBA913E3}" destId="{3FC2BCE1-7456-4B2F-A974-60E1E83DCB75}" srcOrd="0" destOrd="0" presId="urn:microsoft.com/office/officeart/2005/8/layout/orgChart1"/>
    <dgm:cxn modelId="{DACCB1C1-EAEC-40F4-BFEB-33F02A4A15EA}" type="presParOf" srcId="{3FC2BCE1-7456-4B2F-A974-60E1E83DCB75}" destId="{0412604E-F3B6-4B9E-BE4A-BB282208F349}" srcOrd="0" destOrd="0" presId="urn:microsoft.com/office/officeart/2005/8/layout/orgChart1"/>
    <dgm:cxn modelId="{27ABEDC3-8AEC-456E-A629-C8C7A7B0441D}" type="presParOf" srcId="{3FC2BCE1-7456-4B2F-A974-60E1E83DCB75}" destId="{A780C4C3-6435-43DE-A296-3F018293E0E8}" srcOrd="1" destOrd="0" presId="urn:microsoft.com/office/officeart/2005/8/layout/orgChart1"/>
    <dgm:cxn modelId="{9C8CE21A-90FD-4B00-A6FA-5D603C3C0AFA}" type="presParOf" srcId="{E5D56BE5-1B29-4770-8E77-5245CBA913E3}" destId="{369C67B7-E6FE-4C4E-B633-DE721CB808D1}" srcOrd="1" destOrd="0" presId="urn:microsoft.com/office/officeart/2005/8/layout/orgChart1"/>
    <dgm:cxn modelId="{2A80D8C1-9CC3-4868-B1A1-5272C0075CE2}" type="presParOf" srcId="{E5D56BE5-1B29-4770-8E77-5245CBA913E3}" destId="{0E94E959-6E02-4BC2-BCA1-0340C4980B29}" srcOrd="2" destOrd="0" presId="urn:microsoft.com/office/officeart/2005/8/layout/orgChart1"/>
    <dgm:cxn modelId="{A8BF6F22-9F5E-4969-9F29-C554B540D119}" type="presParOf" srcId="{CD74B02B-3C01-4896-9538-95CA9D2DC70F}" destId="{5C926B69-CF7A-4282-A01F-287E5F0DD53C}" srcOrd="4" destOrd="0" presId="urn:microsoft.com/office/officeart/2005/8/layout/orgChart1"/>
    <dgm:cxn modelId="{9B711BB1-184D-49F3-AE4C-013CA915ABF9}" type="presParOf" srcId="{CD74B02B-3C01-4896-9538-95CA9D2DC70F}" destId="{339B6570-ADEC-4E6A-BBFA-BA2ACC6BBFE0}" srcOrd="5" destOrd="0" presId="urn:microsoft.com/office/officeart/2005/8/layout/orgChart1"/>
    <dgm:cxn modelId="{6F5A1197-758E-4A02-825A-C6800842E77A}" type="presParOf" srcId="{339B6570-ADEC-4E6A-BBFA-BA2ACC6BBFE0}" destId="{7B50B7F9-6204-4E8F-8DCC-B2255CB161D5}" srcOrd="0" destOrd="0" presId="urn:microsoft.com/office/officeart/2005/8/layout/orgChart1"/>
    <dgm:cxn modelId="{F315F409-CDB2-4CC4-827A-B2AE6107F5D1}" type="presParOf" srcId="{7B50B7F9-6204-4E8F-8DCC-B2255CB161D5}" destId="{ED25E2F5-2BBC-4550-912A-17E3D25AED8F}" srcOrd="0" destOrd="0" presId="urn:microsoft.com/office/officeart/2005/8/layout/orgChart1"/>
    <dgm:cxn modelId="{7B37FCC0-6E1E-466F-82DC-D506A5D7E5BE}" type="presParOf" srcId="{7B50B7F9-6204-4E8F-8DCC-B2255CB161D5}" destId="{A9C484B0-D878-4862-AD73-EC8ABEC5B3E6}" srcOrd="1" destOrd="0" presId="urn:microsoft.com/office/officeart/2005/8/layout/orgChart1"/>
    <dgm:cxn modelId="{6BB58506-C3FA-4744-9CE4-2225A556D994}" type="presParOf" srcId="{339B6570-ADEC-4E6A-BBFA-BA2ACC6BBFE0}" destId="{3757DBC3-DF2E-4308-8543-B8D5E6F15533}" srcOrd="1" destOrd="0" presId="urn:microsoft.com/office/officeart/2005/8/layout/orgChart1"/>
    <dgm:cxn modelId="{A828661D-5446-4872-80D9-34A374AB755A}" type="presParOf" srcId="{339B6570-ADEC-4E6A-BBFA-BA2ACC6BBFE0}" destId="{7C6A0572-DB01-47D6-A358-95F6BBF6B97C}" srcOrd="2" destOrd="0" presId="urn:microsoft.com/office/officeart/2005/8/layout/orgChart1"/>
    <dgm:cxn modelId="{B354F8B4-E90F-4312-BD04-75932D2CBDB5}" type="presParOf" srcId="{ED1FC99E-12B9-4F36-B37F-2EF93C216A69}" destId="{0ECDF57B-FCEB-405D-855E-33C14D929048}" srcOrd="4" destOrd="0" presId="urn:microsoft.com/office/officeart/2005/8/layout/orgChart1"/>
    <dgm:cxn modelId="{C17BE20E-46B2-4AE0-A159-B24B8012C16F}" type="presParOf" srcId="{ED1FC99E-12B9-4F36-B37F-2EF93C216A69}" destId="{D1B07075-611A-4DC9-A11F-9979257198CA}" srcOrd="5" destOrd="0" presId="urn:microsoft.com/office/officeart/2005/8/layout/orgChart1"/>
    <dgm:cxn modelId="{92DE24A0-3F8D-4888-BC10-3478315A8D39}" type="presParOf" srcId="{D1B07075-611A-4DC9-A11F-9979257198CA}" destId="{1DFE0B38-06BC-4632-A951-2727DD2185D2}" srcOrd="0" destOrd="0" presId="urn:microsoft.com/office/officeart/2005/8/layout/orgChart1"/>
    <dgm:cxn modelId="{1EE99C60-4076-4D8C-A40D-C1AE36028753}" type="presParOf" srcId="{1DFE0B38-06BC-4632-A951-2727DD2185D2}" destId="{4A5AD12B-3408-499C-A05D-4C9CF311AABC}" srcOrd="0" destOrd="0" presId="urn:microsoft.com/office/officeart/2005/8/layout/orgChart1"/>
    <dgm:cxn modelId="{A361FA59-E1D8-451D-809F-EAB4239AAAB5}" type="presParOf" srcId="{1DFE0B38-06BC-4632-A951-2727DD2185D2}" destId="{9A0FDE69-E135-4AF2-9070-72F3D466C7EC}" srcOrd="1" destOrd="0" presId="urn:microsoft.com/office/officeart/2005/8/layout/orgChart1"/>
    <dgm:cxn modelId="{51BD1CE1-EEB5-471A-ADD7-C2CA17E8C89A}" type="presParOf" srcId="{D1B07075-611A-4DC9-A11F-9979257198CA}" destId="{0EC525E5-21C0-45EE-B845-928A0FAB4795}" srcOrd="1" destOrd="0" presId="urn:microsoft.com/office/officeart/2005/8/layout/orgChart1"/>
    <dgm:cxn modelId="{395B22B0-0688-4ACA-AC2F-04C6AF765515}" type="presParOf" srcId="{D1B07075-611A-4DC9-A11F-9979257198CA}" destId="{2B5AF642-8B2E-4EB8-930B-946E9AF18696}" srcOrd="2" destOrd="0" presId="urn:microsoft.com/office/officeart/2005/8/layout/orgChart1"/>
    <dgm:cxn modelId="{782F3AED-5D59-4626-886E-0FD5268A06A7}" type="presParOf" srcId="{2B5AF642-8B2E-4EB8-930B-946E9AF18696}" destId="{05CB51FF-99E3-42CE-99BB-32A489CCF6BE}" srcOrd="0" destOrd="0" presId="urn:microsoft.com/office/officeart/2005/8/layout/orgChart1"/>
    <dgm:cxn modelId="{6B644EFB-F45F-4A21-A819-42C73218A4A1}" type="presParOf" srcId="{2B5AF642-8B2E-4EB8-930B-946E9AF18696}" destId="{12452215-BC31-4C08-992B-BA41196F3633}" srcOrd="1" destOrd="0" presId="urn:microsoft.com/office/officeart/2005/8/layout/orgChart1"/>
    <dgm:cxn modelId="{2AE45FA6-8CA7-4539-84FC-B824DD3010E6}" type="presParOf" srcId="{12452215-BC31-4C08-992B-BA41196F3633}" destId="{E1BB6CD1-648E-4959-A080-170A6F3BCC85}" srcOrd="0" destOrd="0" presId="urn:microsoft.com/office/officeart/2005/8/layout/orgChart1"/>
    <dgm:cxn modelId="{2F56C12E-4AB2-458A-B310-AE8C2DF8E3FE}" type="presParOf" srcId="{E1BB6CD1-648E-4959-A080-170A6F3BCC85}" destId="{436F56C4-1409-4209-8908-7EFC771D21C0}" srcOrd="0" destOrd="0" presId="urn:microsoft.com/office/officeart/2005/8/layout/orgChart1"/>
    <dgm:cxn modelId="{44268C4A-55CF-4A4D-923F-7E72953446B1}" type="presParOf" srcId="{E1BB6CD1-648E-4959-A080-170A6F3BCC85}" destId="{092EF6FC-FBC3-47B8-891F-DA82E086CAD6}" srcOrd="1" destOrd="0" presId="urn:microsoft.com/office/officeart/2005/8/layout/orgChart1"/>
    <dgm:cxn modelId="{606753EA-2627-46C3-9017-CC8A713BADBF}" type="presParOf" srcId="{12452215-BC31-4C08-992B-BA41196F3633}" destId="{E47EE787-83E4-40FC-948E-6F673BBC6CF7}" srcOrd="1" destOrd="0" presId="urn:microsoft.com/office/officeart/2005/8/layout/orgChart1"/>
    <dgm:cxn modelId="{CA31774C-39C6-45FC-96D4-1B357C6F53DF}" type="presParOf" srcId="{12452215-BC31-4C08-992B-BA41196F3633}" destId="{29E807C6-FF86-474F-9B15-A79B349467F6}" srcOrd="2" destOrd="0" presId="urn:microsoft.com/office/officeart/2005/8/layout/orgChart1"/>
    <dgm:cxn modelId="{B585FC49-1A4F-485E-946F-13BA5E2ECAA8}" type="presParOf" srcId="{ED1FC99E-12B9-4F36-B37F-2EF93C216A69}" destId="{961A9193-C844-44D2-8BA9-ED35656E0BAF}" srcOrd="6" destOrd="0" presId="urn:microsoft.com/office/officeart/2005/8/layout/orgChart1"/>
    <dgm:cxn modelId="{DD29D140-7013-47FF-A6B5-8C6F0F342CF6}" type="presParOf" srcId="{ED1FC99E-12B9-4F36-B37F-2EF93C216A69}" destId="{6773DE41-B5F3-4DD6-8B41-D345496B6149}" srcOrd="7" destOrd="0" presId="urn:microsoft.com/office/officeart/2005/8/layout/orgChart1"/>
    <dgm:cxn modelId="{F1522C2B-65E3-4FAE-BBFC-2420344B69F2}" type="presParOf" srcId="{6773DE41-B5F3-4DD6-8B41-D345496B6149}" destId="{58D741D4-2545-46B4-AA5C-89A9C6AA5F34}" srcOrd="0" destOrd="0" presId="urn:microsoft.com/office/officeart/2005/8/layout/orgChart1"/>
    <dgm:cxn modelId="{EDC3033F-82CE-4A7C-8B6F-A67082110803}" type="presParOf" srcId="{58D741D4-2545-46B4-AA5C-89A9C6AA5F34}" destId="{61DB701D-6ACA-4CC4-83AE-045C8BE7FBAC}" srcOrd="0" destOrd="0" presId="urn:microsoft.com/office/officeart/2005/8/layout/orgChart1"/>
    <dgm:cxn modelId="{99D0F632-CDF1-4C6A-A223-5309C0A645EE}" type="presParOf" srcId="{58D741D4-2545-46B4-AA5C-89A9C6AA5F34}" destId="{03FCAD00-8378-446C-A2B8-EF7CB1B8FF94}" srcOrd="1" destOrd="0" presId="urn:microsoft.com/office/officeart/2005/8/layout/orgChart1"/>
    <dgm:cxn modelId="{AF96DC98-CE32-47F7-B3F5-3DFF7C63E739}" type="presParOf" srcId="{6773DE41-B5F3-4DD6-8B41-D345496B6149}" destId="{670937ED-82F3-49C4-8076-9B8226BD77F2}" srcOrd="1" destOrd="0" presId="urn:microsoft.com/office/officeart/2005/8/layout/orgChart1"/>
    <dgm:cxn modelId="{C4A96D2D-79D5-4407-B66E-A104E1EECA14}" type="presParOf" srcId="{6773DE41-B5F3-4DD6-8B41-D345496B6149}" destId="{6F341FED-34BE-4D05-B55F-66A3B3B8E6BB}" srcOrd="2" destOrd="0" presId="urn:microsoft.com/office/officeart/2005/8/layout/orgChart1"/>
    <dgm:cxn modelId="{8DACC9BC-5FCA-4BE1-976D-07B0871BFCF1}" type="presParOf" srcId="{6F341FED-34BE-4D05-B55F-66A3B3B8E6BB}" destId="{BA50DEAF-F906-41F8-9F90-34D1235662C1}" srcOrd="0" destOrd="0" presId="urn:microsoft.com/office/officeart/2005/8/layout/orgChart1"/>
    <dgm:cxn modelId="{3173455B-C9A4-405E-8C04-7C549A37FF19}" type="presParOf" srcId="{6F341FED-34BE-4D05-B55F-66A3B3B8E6BB}" destId="{1B299444-F819-42BA-87B5-9E5B69FA3A7A}" srcOrd="1" destOrd="0" presId="urn:microsoft.com/office/officeart/2005/8/layout/orgChart1"/>
    <dgm:cxn modelId="{18F5983D-B97D-4E96-B3B0-243239A63E70}" type="presParOf" srcId="{1B299444-F819-42BA-87B5-9E5B69FA3A7A}" destId="{0861A343-D9A7-4CBF-AB4C-03CB5670D948}" srcOrd="0" destOrd="0" presId="urn:microsoft.com/office/officeart/2005/8/layout/orgChart1"/>
    <dgm:cxn modelId="{FCF729C8-3640-4462-8BAB-D38C89D80C47}" type="presParOf" srcId="{0861A343-D9A7-4CBF-AB4C-03CB5670D948}" destId="{B7C5967F-EF52-4803-B77E-B7C977B3CA8F}" srcOrd="0" destOrd="0" presId="urn:microsoft.com/office/officeart/2005/8/layout/orgChart1"/>
    <dgm:cxn modelId="{335729B2-47DB-49BF-83BF-1586BA29C250}" type="presParOf" srcId="{0861A343-D9A7-4CBF-AB4C-03CB5670D948}" destId="{70CFA6D2-7A11-459A-9B46-BE3352EEC687}" srcOrd="1" destOrd="0" presId="urn:microsoft.com/office/officeart/2005/8/layout/orgChart1"/>
    <dgm:cxn modelId="{C66B260A-3D92-46BF-9FDE-0BD1846A06AA}" type="presParOf" srcId="{1B299444-F819-42BA-87B5-9E5B69FA3A7A}" destId="{7F47E108-9C27-40EA-AF85-2AFDE2C023A5}" srcOrd="1" destOrd="0" presId="urn:microsoft.com/office/officeart/2005/8/layout/orgChart1"/>
    <dgm:cxn modelId="{1D98F1ED-7C1E-4F19-9394-31A0491F1ACD}" type="presParOf" srcId="{1B299444-F819-42BA-87B5-9E5B69FA3A7A}" destId="{1431A98B-E22F-4241-9517-F5AEA176420D}" srcOrd="2" destOrd="0" presId="urn:microsoft.com/office/officeart/2005/8/layout/orgChart1"/>
    <dgm:cxn modelId="{1A342853-CC80-4EDB-9BC4-7CADAB1E796A}" type="presParOf" srcId="{6F341FED-34BE-4D05-B55F-66A3B3B8E6BB}" destId="{36808C5A-56F7-430A-91C5-60DD9EA80E4F}" srcOrd="2" destOrd="0" presId="urn:microsoft.com/office/officeart/2005/8/layout/orgChart1"/>
    <dgm:cxn modelId="{4F8FEF57-14FF-4B86-B4CE-71B19EC51BE5}" type="presParOf" srcId="{6F341FED-34BE-4D05-B55F-66A3B3B8E6BB}" destId="{4521F7DA-E12A-4F09-9221-9192AD7AA32D}" srcOrd="3" destOrd="0" presId="urn:microsoft.com/office/officeart/2005/8/layout/orgChart1"/>
    <dgm:cxn modelId="{E5076A57-C64E-4EA5-A554-74A3E75A5881}" type="presParOf" srcId="{4521F7DA-E12A-4F09-9221-9192AD7AA32D}" destId="{044FF05B-6B6C-403F-9102-B1449552F2E6}" srcOrd="0" destOrd="0" presId="urn:microsoft.com/office/officeart/2005/8/layout/orgChart1"/>
    <dgm:cxn modelId="{A0B6F984-6AE5-46FD-94A7-E1FD317FC19A}" type="presParOf" srcId="{044FF05B-6B6C-403F-9102-B1449552F2E6}" destId="{D57018C0-6F37-4A3C-92C8-2F006C2E30D1}" srcOrd="0" destOrd="0" presId="urn:microsoft.com/office/officeart/2005/8/layout/orgChart1"/>
    <dgm:cxn modelId="{C805CEDF-B76A-4E1D-9C5E-25CFE2EFDD83}" type="presParOf" srcId="{044FF05B-6B6C-403F-9102-B1449552F2E6}" destId="{97BD65B6-27CE-4F5F-8A7E-3391E60AC4FE}" srcOrd="1" destOrd="0" presId="urn:microsoft.com/office/officeart/2005/8/layout/orgChart1"/>
    <dgm:cxn modelId="{6A681EF6-DACE-4D04-AE1A-1355FDD8D12E}" type="presParOf" srcId="{4521F7DA-E12A-4F09-9221-9192AD7AA32D}" destId="{196F92D5-2DFD-47CF-B9D0-77611095589C}" srcOrd="1" destOrd="0" presId="urn:microsoft.com/office/officeart/2005/8/layout/orgChart1"/>
    <dgm:cxn modelId="{6C1BC35B-6AC9-456F-8FBC-5A96D2635056}" type="presParOf" srcId="{4521F7DA-E12A-4F09-9221-9192AD7AA32D}" destId="{F6392F9E-5D08-40ED-906D-57BBA7462EB2}" srcOrd="2" destOrd="0" presId="urn:microsoft.com/office/officeart/2005/8/layout/orgChart1"/>
    <dgm:cxn modelId="{161AF615-9E79-45AF-BFCB-A4A960BFFFA6}" type="presParOf" srcId="{B52565AD-5684-4F40-B6E8-6F428D0D376E}" destId="{5F1A755D-D931-414E-B6A9-4CE098599BFE}" srcOrd="2" destOrd="0" presId="urn:microsoft.com/office/officeart/2005/8/layout/orgChart1"/>
    <dgm:cxn modelId="{2BEC7208-F2B8-465F-9D4A-CA8F274E0CE5}" type="presParOf" srcId="{5F1A755D-D931-414E-B6A9-4CE098599BFE}" destId="{AFFF5808-A04C-4C60-86C2-B6EBBCF7B4AD}" srcOrd="0" destOrd="0" presId="urn:microsoft.com/office/officeart/2005/8/layout/orgChart1"/>
    <dgm:cxn modelId="{4A045B56-D769-49C7-917E-48E4FC79B722}" type="presParOf" srcId="{5F1A755D-D931-414E-B6A9-4CE098599BFE}" destId="{C0CDFE5D-47D0-4BA7-BFC4-843367ED599D}" srcOrd="1" destOrd="0" presId="urn:microsoft.com/office/officeart/2005/8/layout/orgChart1"/>
    <dgm:cxn modelId="{7C12C67C-325F-4001-A794-6EB686D40C53}" type="presParOf" srcId="{C0CDFE5D-47D0-4BA7-BFC4-843367ED599D}" destId="{33C1DC54-C73C-48A1-977B-D0D6064E1B99}" srcOrd="0" destOrd="0" presId="urn:microsoft.com/office/officeart/2005/8/layout/orgChart1"/>
    <dgm:cxn modelId="{AA35F55A-59B8-4F5A-A453-F6BA1A53CC9F}" type="presParOf" srcId="{33C1DC54-C73C-48A1-977B-D0D6064E1B99}" destId="{8241CEEE-C9BC-4BD0-B3BD-9EBB66767C24}" srcOrd="0" destOrd="0" presId="urn:microsoft.com/office/officeart/2005/8/layout/orgChart1"/>
    <dgm:cxn modelId="{4C6FD662-AD42-467B-9E45-324389CCC972}" type="presParOf" srcId="{33C1DC54-C73C-48A1-977B-D0D6064E1B99}" destId="{F97FA53E-4687-438D-81EB-49EF1D028F97}" srcOrd="1" destOrd="0" presId="urn:microsoft.com/office/officeart/2005/8/layout/orgChart1"/>
    <dgm:cxn modelId="{FB8E4A2D-F173-47B8-B6DB-EA08B5BB4B3C}" type="presParOf" srcId="{C0CDFE5D-47D0-4BA7-BFC4-843367ED599D}" destId="{CD812243-B869-4493-BC51-8A498B338B79}" srcOrd="1" destOrd="0" presId="urn:microsoft.com/office/officeart/2005/8/layout/orgChart1"/>
    <dgm:cxn modelId="{6AA2DDB8-5677-459B-A7CF-2EF5ED0BD1B2}" type="presParOf" srcId="{C0CDFE5D-47D0-4BA7-BFC4-843367ED599D}" destId="{0BCA47C1-6F31-4048-905C-7DC2966C1CD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8434056-F508-43AE-8BF6-6B4B1B6E7BD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3D7E25-EF7F-4FA0-AA0F-67225F821FFA}">
      <dgm:prSet phldrT="[Texto]"/>
      <dgm:spPr/>
      <dgm:t>
        <a:bodyPr/>
        <a:lstStyle/>
        <a:p>
          <a:r>
            <a:rPr lang="es-ES" dirty="0"/>
            <a:t>Responsable Área Nutrición</a:t>
          </a:r>
        </a:p>
      </dgm:t>
    </dgm:pt>
    <dgm:pt modelId="{D4F25A08-3131-4421-9FEE-C4D768A740CA}" type="parTrans" cxnId="{3A59DB61-6550-4240-8AD1-CF13AE26B075}">
      <dgm:prSet/>
      <dgm:spPr/>
      <dgm:t>
        <a:bodyPr/>
        <a:lstStyle/>
        <a:p>
          <a:endParaRPr lang="es-ES"/>
        </a:p>
      </dgm:t>
    </dgm:pt>
    <dgm:pt modelId="{C8023890-EE5A-4BFD-9DB3-230CE1239903}" type="sibTrans" cxnId="{3A59DB61-6550-4240-8AD1-CF13AE26B075}">
      <dgm:prSet/>
      <dgm:spPr/>
      <dgm:t>
        <a:bodyPr/>
        <a:lstStyle/>
        <a:p>
          <a:endParaRPr lang="es-ES"/>
        </a:p>
      </dgm:t>
    </dgm:pt>
    <dgm:pt modelId="{424D476E-0954-40A2-B87D-C967B5C3C641}" type="asst">
      <dgm:prSet phldrT="[Texto]"/>
      <dgm:spPr/>
      <dgm:t>
        <a:bodyPr/>
        <a:lstStyle/>
        <a:p>
          <a:r>
            <a:rPr lang="es-ES" dirty="0"/>
            <a:t>Chofer </a:t>
          </a:r>
        </a:p>
      </dgm:t>
    </dgm:pt>
    <dgm:pt modelId="{057CE4F6-5CE3-46C7-AAD3-4A8FF59B9D85}" type="parTrans" cxnId="{2804A1CA-D2DE-4AE5-AEA1-2D4A6B4678B8}">
      <dgm:prSet/>
      <dgm:spPr/>
      <dgm:t>
        <a:bodyPr/>
        <a:lstStyle/>
        <a:p>
          <a:endParaRPr lang="es-ES"/>
        </a:p>
      </dgm:t>
    </dgm:pt>
    <dgm:pt modelId="{FA86F886-80DE-4C6D-A620-97C1B894E049}" type="sibTrans" cxnId="{2804A1CA-D2DE-4AE5-AEA1-2D4A6B4678B8}">
      <dgm:prSet/>
      <dgm:spPr/>
      <dgm:t>
        <a:bodyPr/>
        <a:lstStyle/>
        <a:p>
          <a:endParaRPr lang="es-ES"/>
        </a:p>
      </dgm:t>
    </dgm:pt>
    <dgm:pt modelId="{60C83FD2-0181-431E-A2F5-860EF264797A}">
      <dgm:prSet phldrT="[Texto]"/>
      <dgm:spPr>
        <a:ln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r>
            <a:rPr lang="es-ES" dirty="0"/>
            <a:t>Casa Club del Adulto Mayor “Lomas”</a:t>
          </a:r>
        </a:p>
      </dgm:t>
    </dgm:pt>
    <dgm:pt modelId="{DD944E90-110E-46CB-AB60-281E26144CB4}" type="parTrans" cxnId="{24EE4200-DDE5-4148-8451-1371B5E5E7EF}">
      <dgm:prSet/>
      <dgm:spPr/>
      <dgm:t>
        <a:bodyPr/>
        <a:lstStyle/>
        <a:p>
          <a:endParaRPr lang="es-ES"/>
        </a:p>
      </dgm:t>
    </dgm:pt>
    <dgm:pt modelId="{56B961FB-0C80-4C55-BBEA-ACCECE97DF87}" type="sibTrans" cxnId="{24EE4200-DDE5-4148-8451-1371B5E5E7EF}">
      <dgm:prSet/>
      <dgm:spPr/>
      <dgm:t>
        <a:bodyPr/>
        <a:lstStyle/>
        <a:p>
          <a:endParaRPr lang="es-ES"/>
        </a:p>
      </dgm:t>
    </dgm:pt>
    <dgm:pt modelId="{EF37A711-1C91-4E12-AC84-D3BC1973CB4A}">
      <dgm:prSet phldrT="[Texto]"/>
      <dgm:spPr>
        <a:ln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r>
            <a:rPr lang="es-ES" dirty="0"/>
            <a:t>Estancia Infantil “Idalia Cantú de Livas”</a:t>
          </a:r>
        </a:p>
      </dgm:t>
    </dgm:pt>
    <dgm:pt modelId="{C47D2BC5-5ACB-4DDF-A38D-D5712E1A9454}" type="parTrans" cxnId="{9C390624-0292-47E8-AD73-1893A976C70F}">
      <dgm:prSet/>
      <dgm:spPr/>
      <dgm:t>
        <a:bodyPr/>
        <a:lstStyle/>
        <a:p>
          <a:endParaRPr lang="es-ES"/>
        </a:p>
      </dgm:t>
    </dgm:pt>
    <dgm:pt modelId="{F831AE6F-5FF6-4FA7-ABF9-BE7A2C232461}" type="sibTrans" cxnId="{9C390624-0292-47E8-AD73-1893A976C70F}">
      <dgm:prSet/>
      <dgm:spPr/>
      <dgm:t>
        <a:bodyPr/>
        <a:lstStyle/>
        <a:p>
          <a:endParaRPr lang="es-ES"/>
        </a:p>
      </dgm:t>
    </dgm:pt>
    <dgm:pt modelId="{D3AFE6F6-D67B-4C67-94C8-7CD59AB7C26C}">
      <dgm:prSet phldrT="[Texto]"/>
      <dgm:spPr>
        <a:ln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r>
            <a:rPr lang="es-ES" dirty="0"/>
            <a:t>Estancia Infantil “Laura Barragán de Elizondo”</a:t>
          </a:r>
        </a:p>
      </dgm:t>
    </dgm:pt>
    <dgm:pt modelId="{FE3EB390-48B7-4C1D-B410-73D6DD9022F4}" type="sibTrans" cxnId="{AF62F3A9-7B50-4647-AC0B-0DF6E9817667}">
      <dgm:prSet/>
      <dgm:spPr/>
      <dgm:t>
        <a:bodyPr/>
        <a:lstStyle/>
        <a:p>
          <a:endParaRPr lang="es-ES"/>
        </a:p>
      </dgm:t>
    </dgm:pt>
    <dgm:pt modelId="{C8941AA4-FB3A-49F3-B833-221E21D72936}" type="parTrans" cxnId="{AF62F3A9-7B50-4647-AC0B-0DF6E9817667}">
      <dgm:prSet/>
      <dgm:spPr/>
      <dgm:t>
        <a:bodyPr/>
        <a:lstStyle/>
        <a:p>
          <a:endParaRPr lang="es-ES"/>
        </a:p>
      </dgm:t>
    </dgm:pt>
    <dgm:pt modelId="{2A61A6C6-B484-421A-876E-71BF0E84090F}">
      <dgm:prSet/>
      <dgm:spPr>
        <a:ln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r>
            <a:rPr lang="es-ES" dirty="0"/>
            <a:t>Estancia Infantil “</a:t>
          </a:r>
          <a:r>
            <a:rPr lang="es-ES" dirty="0" err="1"/>
            <a:t>Provileón</a:t>
          </a:r>
          <a:r>
            <a:rPr lang="es-ES" dirty="0"/>
            <a:t>”</a:t>
          </a:r>
        </a:p>
      </dgm:t>
    </dgm:pt>
    <dgm:pt modelId="{917980C6-825F-4F16-96BC-A160E6F0133B}" type="parTrans" cxnId="{7AAFA6EB-A166-42DB-AE1E-F6D9A1174ADC}">
      <dgm:prSet/>
      <dgm:spPr/>
      <dgm:t>
        <a:bodyPr/>
        <a:lstStyle/>
        <a:p>
          <a:endParaRPr lang="es-ES"/>
        </a:p>
      </dgm:t>
    </dgm:pt>
    <dgm:pt modelId="{08C4EEA8-4F86-40B2-8F64-55A6524EB2C6}" type="sibTrans" cxnId="{7AAFA6EB-A166-42DB-AE1E-F6D9A1174ADC}">
      <dgm:prSet/>
      <dgm:spPr/>
      <dgm:t>
        <a:bodyPr/>
        <a:lstStyle/>
        <a:p>
          <a:endParaRPr lang="es-ES"/>
        </a:p>
      </dgm:t>
    </dgm:pt>
    <dgm:pt modelId="{BA2DF633-AE3D-428B-9531-F9412AAFE2E8}" type="asst">
      <dgm:prSet/>
      <dgm:spPr/>
      <dgm:t>
        <a:bodyPr/>
        <a:lstStyle/>
        <a:p>
          <a:r>
            <a:rPr lang="es-ES"/>
            <a:t>Cocineros </a:t>
          </a:r>
          <a:r>
            <a:rPr lang="es-ES" dirty="0"/>
            <a:t>(as)  </a:t>
          </a:r>
        </a:p>
      </dgm:t>
    </dgm:pt>
    <dgm:pt modelId="{EE3200BC-6D18-42A7-B3C9-91E2D3E96DCC}" type="parTrans" cxnId="{29DDE3AE-B417-4808-BBD5-D8E08E316C88}">
      <dgm:prSet/>
      <dgm:spPr/>
      <dgm:t>
        <a:bodyPr/>
        <a:lstStyle/>
        <a:p>
          <a:endParaRPr lang="es-ES"/>
        </a:p>
      </dgm:t>
    </dgm:pt>
    <dgm:pt modelId="{D2576B2D-C619-4186-AAD1-A0FC6B3B844D}" type="sibTrans" cxnId="{29DDE3AE-B417-4808-BBD5-D8E08E316C88}">
      <dgm:prSet/>
      <dgm:spPr/>
      <dgm:t>
        <a:bodyPr/>
        <a:lstStyle/>
        <a:p>
          <a:endParaRPr lang="es-ES"/>
        </a:p>
      </dgm:t>
    </dgm:pt>
    <dgm:pt modelId="{4A32B4FE-09F7-43BE-9579-0A69540AEBF4}" type="asst">
      <dgm:prSet/>
      <dgm:spPr/>
      <dgm:t>
        <a:bodyPr/>
        <a:lstStyle/>
        <a:p>
          <a:r>
            <a:rPr lang="es-ES"/>
            <a:t>Cocineros </a:t>
          </a:r>
          <a:r>
            <a:rPr lang="es-ES" dirty="0"/>
            <a:t>(as) </a:t>
          </a:r>
        </a:p>
      </dgm:t>
    </dgm:pt>
    <dgm:pt modelId="{EC0961E0-CA2F-43D3-A6E8-FAE6FC7EE458}" type="parTrans" cxnId="{59A5F464-FA52-46E9-8363-4DE55383849E}">
      <dgm:prSet/>
      <dgm:spPr/>
      <dgm:t>
        <a:bodyPr/>
        <a:lstStyle/>
        <a:p>
          <a:endParaRPr lang="es-ES"/>
        </a:p>
      </dgm:t>
    </dgm:pt>
    <dgm:pt modelId="{2F246EC5-9168-47C9-964B-25BA569AA1DF}" type="sibTrans" cxnId="{59A5F464-FA52-46E9-8363-4DE55383849E}">
      <dgm:prSet/>
      <dgm:spPr/>
      <dgm:t>
        <a:bodyPr/>
        <a:lstStyle/>
        <a:p>
          <a:endParaRPr lang="es-ES"/>
        </a:p>
      </dgm:t>
    </dgm:pt>
    <dgm:pt modelId="{C5DB06DD-08F8-4E41-8760-567A700A16C1}" type="asst">
      <dgm:prSet/>
      <dgm:spPr/>
      <dgm:t>
        <a:bodyPr/>
        <a:lstStyle/>
        <a:p>
          <a:r>
            <a:rPr lang="es-ES"/>
            <a:t>Cocineros </a:t>
          </a:r>
          <a:r>
            <a:rPr lang="es-ES" dirty="0"/>
            <a:t>(as)  </a:t>
          </a:r>
        </a:p>
      </dgm:t>
    </dgm:pt>
    <dgm:pt modelId="{E9CC5E19-FCEC-41D6-8A39-BA9388E59691}" type="parTrans" cxnId="{6387D038-5679-41AE-BCFB-1C477C8C557F}">
      <dgm:prSet/>
      <dgm:spPr/>
      <dgm:t>
        <a:bodyPr/>
        <a:lstStyle/>
        <a:p>
          <a:endParaRPr lang="es-ES"/>
        </a:p>
      </dgm:t>
    </dgm:pt>
    <dgm:pt modelId="{EDEC4BF0-29B4-4E3A-80BC-563B21BA1DFB}" type="sibTrans" cxnId="{6387D038-5679-41AE-BCFB-1C477C8C557F}">
      <dgm:prSet/>
      <dgm:spPr/>
      <dgm:t>
        <a:bodyPr/>
        <a:lstStyle/>
        <a:p>
          <a:endParaRPr lang="es-ES"/>
        </a:p>
      </dgm:t>
    </dgm:pt>
    <dgm:pt modelId="{D7037A01-0EB2-450A-AAAE-44F9BE6CD8DA}" type="asst">
      <dgm:prSet/>
      <dgm:spPr/>
      <dgm:t>
        <a:bodyPr/>
        <a:lstStyle/>
        <a:p>
          <a:r>
            <a:rPr lang="es-ES"/>
            <a:t>Cocineros </a:t>
          </a:r>
          <a:r>
            <a:rPr lang="es-ES" dirty="0"/>
            <a:t>(as)     </a:t>
          </a:r>
        </a:p>
      </dgm:t>
    </dgm:pt>
    <dgm:pt modelId="{592CF903-10EB-4DBE-B72F-B4FE4ABACE16}" type="parTrans" cxnId="{2D31AD0E-E296-42E0-BEF8-921AA4074DC4}">
      <dgm:prSet/>
      <dgm:spPr/>
      <dgm:t>
        <a:bodyPr/>
        <a:lstStyle/>
        <a:p>
          <a:endParaRPr lang="es-ES"/>
        </a:p>
      </dgm:t>
    </dgm:pt>
    <dgm:pt modelId="{62499FBD-881E-422E-BECD-E9CAC4C9E757}" type="sibTrans" cxnId="{2D31AD0E-E296-42E0-BEF8-921AA4074DC4}">
      <dgm:prSet/>
      <dgm:spPr/>
      <dgm:t>
        <a:bodyPr/>
        <a:lstStyle/>
        <a:p>
          <a:endParaRPr lang="es-ES"/>
        </a:p>
      </dgm:t>
    </dgm:pt>
    <dgm:pt modelId="{9DA018DD-DC8B-4B10-885B-0A155CCE30DB}" type="asst">
      <dgm:prSet/>
      <dgm:spPr/>
      <dgm:t>
        <a:bodyPr/>
        <a:lstStyle/>
        <a:p>
          <a:r>
            <a:rPr lang="es-ES" dirty="0"/>
            <a:t>Encargado (a) Sección </a:t>
          </a:r>
        </a:p>
      </dgm:t>
    </dgm:pt>
    <dgm:pt modelId="{E86E6A38-3FEC-40E0-9755-4A196AB081CA}" type="parTrans" cxnId="{30B37CC9-90A5-4C63-94ED-CAF7C77126B2}">
      <dgm:prSet/>
      <dgm:spPr/>
      <dgm:t>
        <a:bodyPr/>
        <a:lstStyle/>
        <a:p>
          <a:endParaRPr lang="es-ES"/>
        </a:p>
      </dgm:t>
    </dgm:pt>
    <dgm:pt modelId="{328A8F66-8708-4EE8-ADB4-2F53F3DF213F}" type="sibTrans" cxnId="{30B37CC9-90A5-4C63-94ED-CAF7C77126B2}">
      <dgm:prSet/>
      <dgm:spPr/>
      <dgm:t>
        <a:bodyPr/>
        <a:lstStyle/>
        <a:p>
          <a:endParaRPr lang="es-ES"/>
        </a:p>
      </dgm:t>
    </dgm:pt>
    <dgm:pt modelId="{E74E6C83-D808-47E0-A0AC-47297805A547}">
      <dgm:prSet/>
      <dgm:spPr>
        <a:ln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r>
            <a:rPr lang="es-ES" dirty="0"/>
            <a:t>Casa Club </a:t>
          </a:r>
          <a:r>
            <a:rPr lang="es-ES" dirty="0" err="1"/>
            <a:t>PAPTI</a:t>
          </a:r>
          <a:endParaRPr lang="es-ES" dirty="0"/>
        </a:p>
      </dgm:t>
    </dgm:pt>
    <dgm:pt modelId="{C4B22262-0872-4241-981C-34A57FB90707}" type="parTrans" cxnId="{DAFD83E0-08A9-4ACC-9FA5-FE9DB8CB025D}">
      <dgm:prSet/>
      <dgm:spPr/>
      <dgm:t>
        <a:bodyPr/>
        <a:lstStyle/>
        <a:p>
          <a:endParaRPr lang="es-ES"/>
        </a:p>
      </dgm:t>
    </dgm:pt>
    <dgm:pt modelId="{18C86F8F-6468-4F11-BCF9-02F77AEF2AD0}" type="sibTrans" cxnId="{DAFD83E0-08A9-4ACC-9FA5-FE9DB8CB025D}">
      <dgm:prSet/>
      <dgm:spPr/>
      <dgm:t>
        <a:bodyPr/>
        <a:lstStyle/>
        <a:p>
          <a:endParaRPr lang="es-ES"/>
        </a:p>
      </dgm:t>
    </dgm:pt>
    <dgm:pt modelId="{58F31CE3-DEBC-44AC-AD03-960D45B0F9A8}" type="asst">
      <dgm:prSet/>
      <dgm:spPr/>
      <dgm:t>
        <a:bodyPr/>
        <a:lstStyle/>
        <a:p>
          <a:r>
            <a:rPr lang="es-ES" dirty="0"/>
            <a:t>Cocinero (a) </a:t>
          </a:r>
        </a:p>
      </dgm:t>
    </dgm:pt>
    <dgm:pt modelId="{05A7F574-A79C-418B-9713-FD8CCF9A11A1}" type="parTrans" cxnId="{4F1D9B62-9A7C-4F01-BD90-AD49EC79DEF0}">
      <dgm:prSet/>
      <dgm:spPr/>
      <dgm:t>
        <a:bodyPr/>
        <a:lstStyle/>
        <a:p>
          <a:endParaRPr lang="es-ES"/>
        </a:p>
      </dgm:t>
    </dgm:pt>
    <dgm:pt modelId="{6C2A1875-0E4D-429C-8EA8-75077095BF8C}" type="sibTrans" cxnId="{4F1D9B62-9A7C-4F01-BD90-AD49EC79DEF0}">
      <dgm:prSet/>
      <dgm:spPr/>
      <dgm:t>
        <a:bodyPr/>
        <a:lstStyle/>
        <a:p>
          <a:endParaRPr lang="es-ES"/>
        </a:p>
      </dgm:t>
    </dgm:pt>
    <dgm:pt modelId="{632616C3-2611-4C27-8A7D-BBD7A0E8C647}">
      <dgm:prSet/>
      <dgm:spPr>
        <a:ln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r>
            <a:rPr lang="es-ES" dirty="0"/>
            <a:t>Estancia Infantil “Laura Elena Arce Cavazos”</a:t>
          </a:r>
        </a:p>
      </dgm:t>
    </dgm:pt>
    <dgm:pt modelId="{0BE66C7B-DDD0-48A1-9006-F2BB88AD5B0B}" type="parTrans" cxnId="{1E38D259-2D65-40CA-A2C6-C8DF329A2F73}">
      <dgm:prSet/>
      <dgm:spPr/>
      <dgm:t>
        <a:bodyPr/>
        <a:lstStyle/>
        <a:p>
          <a:endParaRPr lang="es-ES"/>
        </a:p>
      </dgm:t>
    </dgm:pt>
    <dgm:pt modelId="{DFEB198E-1912-4BDD-936E-FF2130DCC785}" type="sibTrans" cxnId="{1E38D259-2D65-40CA-A2C6-C8DF329A2F73}">
      <dgm:prSet/>
      <dgm:spPr/>
      <dgm:t>
        <a:bodyPr/>
        <a:lstStyle/>
        <a:p>
          <a:endParaRPr lang="es-ES"/>
        </a:p>
      </dgm:t>
    </dgm:pt>
    <dgm:pt modelId="{66DC9E78-3937-4AB5-B8F6-C19CB27E0B6A}" type="asst">
      <dgm:prSet/>
      <dgm:spPr/>
      <dgm:t>
        <a:bodyPr/>
        <a:lstStyle/>
        <a:p>
          <a:r>
            <a:rPr lang="es-ES" dirty="0"/>
            <a:t>Cocinero (a) </a:t>
          </a:r>
        </a:p>
        <a:p>
          <a:r>
            <a:rPr lang="es-ES" dirty="0"/>
            <a:t> </a:t>
          </a:r>
        </a:p>
      </dgm:t>
    </dgm:pt>
    <dgm:pt modelId="{FCD3CDC6-34E2-4720-812A-26F52D432656}" type="parTrans" cxnId="{58C3C062-28B5-4433-8770-42183D023A14}">
      <dgm:prSet/>
      <dgm:spPr/>
      <dgm:t>
        <a:bodyPr/>
        <a:lstStyle/>
        <a:p>
          <a:endParaRPr lang="es-ES"/>
        </a:p>
      </dgm:t>
    </dgm:pt>
    <dgm:pt modelId="{20660BE5-AF40-4AF7-BEBC-A6BDBE158E99}" type="sibTrans" cxnId="{58C3C062-28B5-4433-8770-42183D023A14}">
      <dgm:prSet/>
      <dgm:spPr/>
      <dgm:t>
        <a:bodyPr/>
        <a:lstStyle/>
        <a:p>
          <a:endParaRPr lang="es-ES"/>
        </a:p>
      </dgm:t>
    </dgm:pt>
    <dgm:pt modelId="{F58C5111-36E6-4E41-BCB3-4608E91A8694}" type="pres">
      <dgm:prSet presAssocID="{88434056-F508-43AE-8BF6-6B4B1B6E7BD5}" presName="hierChild1" presStyleCnt="0">
        <dgm:presLayoutVars>
          <dgm:orgChart val="1"/>
          <dgm:chPref val="1"/>
          <dgm:dir val="rev"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7ADF73E7-CCF8-4D77-A3E3-432D8044B5DD}" type="pres">
      <dgm:prSet presAssocID="{EE3D7E25-EF7F-4FA0-AA0F-67225F821FFA}" presName="hierRoot1" presStyleCnt="0">
        <dgm:presLayoutVars>
          <dgm:hierBranch val="init"/>
        </dgm:presLayoutVars>
      </dgm:prSet>
      <dgm:spPr/>
    </dgm:pt>
    <dgm:pt modelId="{F1264521-93D8-4D53-A6BF-E7755CF179E1}" type="pres">
      <dgm:prSet presAssocID="{EE3D7E25-EF7F-4FA0-AA0F-67225F821FFA}" presName="rootComposite1" presStyleCnt="0"/>
      <dgm:spPr/>
    </dgm:pt>
    <dgm:pt modelId="{26582EBC-87EC-4177-8036-568D3291C7C6}" type="pres">
      <dgm:prSet presAssocID="{EE3D7E25-EF7F-4FA0-AA0F-67225F821FFA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B7E3A99-8A48-47C7-872B-9D483D0638FD}" type="pres">
      <dgm:prSet presAssocID="{EE3D7E25-EF7F-4FA0-AA0F-67225F821FFA}" presName="rootConnector1" presStyleLbl="node1" presStyleIdx="0" presStyleCnt="0"/>
      <dgm:spPr/>
      <dgm:t>
        <a:bodyPr/>
        <a:lstStyle/>
        <a:p>
          <a:endParaRPr lang="es-ES"/>
        </a:p>
      </dgm:t>
    </dgm:pt>
    <dgm:pt modelId="{300973AE-82EE-4217-94D8-9DC5467A907E}" type="pres">
      <dgm:prSet presAssocID="{EE3D7E25-EF7F-4FA0-AA0F-67225F821FFA}" presName="hierChild2" presStyleCnt="0"/>
      <dgm:spPr/>
    </dgm:pt>
    <dgm:pt modelId="{FE3B2B49-9D8B-49C6-A8C2-E06137CC4262}" type="pres">
      <dgm:prSet presAssocID="{0BE66C7B-DDD0-48A1-9006-F2BB88AD5B0B}" presName="Name37" presStyleLbl="parChTrans1D2" presStyleIdx="0" presStyleCnt="7"/>
      <dgm:spPr/>
      <dgm:t>
        <a:bodyPr/>
        <a:lstStyle/>
        <a:p>
          <a:endParaRPr lang="es-ES"/>
        </a:p>
      </dgm:t>
    </dgm:pt>
    <dgm:pt modelId="{533DC0D9-2C44-4A69-A505-01A15B81DCBE}" type="pres">
      <dgm:prSet presAssocID="{632616C3-2611-4C27-8A7D-BBD7A0E8C647}" presName="hierRoot2" presStyleCnt="0">
        <dgm:presLayoutVars>
          <dgm:hierBranch val="init"/>
        </dgm:presLayoutVars>
      </dgm:prSet>
      <dgm:spPr/>
    </dgm:pt>
    <dgm:pt modelId="{F085DE94-D904-4B42-9396-B62E1C0BBC37}" type="pres">
      <dgm:prSet presAssocID="{632616C3-2611-4C27-8A7D-BBD7A0E8C647}" presName="rootComposite" presStyleCnt="0"/>
      <dgm:spPr/>
    </dgm:pt>
    <dgm:pt modelId="{AF1D7C45-1204-4533-A388-081C6AD4D627}" type="pres">
      <dgm:prSet presAssocID="{632616C3-2611-4C27-8A7D-BBD7A0E8C647}" presName="rootText" presStyleLbl="node2" presStyleIdx="0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F9EBC5F-5667-4E03-AE98-A1B406925B36}" type="pres">
      <dgm:prSet presAssocID="{632616C3-2611-4C27-8A7D-BBD7A0E8C647}" presName="rootConnector" presStyleLbl="node2" presStyleIdx="0" presStyleCnt="6"/>
      <dgm:spPr/>
      <dgm:t>
        <a:bodyPr/>
        <a:lstStyle/>
        <a:p>
          <a:endParaRPr lang="es-ES"/>
        </a:p>
      </dgm:t>
    </dgm:pt>
    <dgm:pt modelId="{64E6190C-CD91-4C90-881E-87284ACA62EF}" type="pres">
      <dgm:prSet presAssocID="{632616C3-2611-4C27-8A7D-BBD7A0E8C647}" presName="hierChild4" presStyleCnt="0"/>
      <dgm:spPr/>
    </dgm:pt>
    <dgm:pt modelId="{26356C01-F208-4D3A-8A25-9DF7C8A9064D}" type="pres">
      <dgm:prSet presAssocID="{632616C3-2611-4C27-8A7D-BBD7A0E8C647}" presName="hierChild5" presStyleCnt="0"/>
      <dgm:spPr/>
    </dgm:pt>
    <dgm:pt modelId="{CC8F173C-634B-46E9-90CC-8DB746B2FA06}" type="pres">
      <dgm:prSet presAssocID="{FCD3CDC6-34E2-4720-812A-26F52D432656}" presName="Name111" presStyleLbl="parChTrans1D3" presStyleIdx="0" presStyleCnt="7"/>
      <dgm:spPr/>
      <dgm:t>
        <a:bodyPr/>
        <a:lstStyle/>
        <a:p>
          <a:endParaRPr lang="es-ES"/>
        </a:p>
      </dgm:t>
    </dgm:pt>
    <dgm:pt modelId="{2B6C53A2-4891-41BE-94AE-BD62ECB55F6D}" type="pres">
      <dgm:prSet presAssocID="{66DC9E78-3937-4AB5-B8F6-C19CB27E0B6A}" presName="hierRoot3" presStyleCnt="0">
        <dgm:presLayoutVars>
          <dgm:hierBranch val="init"/>
        </dgm:presLayoutVars>
      </dgm:prSet>
      <dgm:spPr/>
    </dgm:pt>
    <dgm:pt modelId="{0E5D6FEE-2419-4D1F-A19A-DE7B475CE3E8}" type="pres">
      <dgm:prSet presAssocID="{66DC9E78-3937-4AB5-B8F6-C19CB27E0B6A}" presName="rootComposite3" presStyleCnt="0"/>
      <dgm:spPr/>
    </dgm:pt>
    <dgm:pt modelId="{62E88A05-EECE-43A1-B631-1A5830062ACD}" type="pres">
      <dgm:prSet presAssocID="{66DC9E78-3937-4AB5-B8F6-C19CB27E0B6A}" presName="rootText3" presStyleLbl="asst2" presStyleIdx="0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76DD797-0D0B-4520-B946-60959A237EB3}" type="pres">
      <dgm:prSet presAssocID="{66DC9E78-3937-4AB5-B8F6-C19CB27E0B6A}" presName="rootConnector3" presStyleLbl="asst2" presStyleIdx="0" presStyleCnt="7"/>
      <dgm:spPr/>
      <dgm:t>
        <a:bodyPr/>
        <a:lstStyle/>
        <a:p>
          <a:endParaRPr lang="es-ES"/>
        </a:p>
      </dgm:t>
    </dgm:pt>
    <dgm:pt modelId="{C31F625A-A7BD-4066-98E4-9239CF9CBBF2}" type="pres">
      <dgm:prSet presAssocID="{66DC9E78-3937-4AB5-B8F6-C19CB27E0B6A}" presName="hierChild6" presStyleCnt="0"/>
      <dgm:spPr/>
    </dgm:pt>
    <dgm:pt modelId="{A032098C-2995-455D-BE2E-FEE837BC289C}" type="pres">
      <dgm:prSet presAssocID="{66DC9E78-3937-4AB5-B8F6-C19CB27E0B6A}" presName="hierChild7" presStyleCnt="0"/>
      <dgm:spPr/>
    </dgm:pt>
    <dgm:pt modelId="{8BC76A14-62F1-4267-8F59-3A4540C64D50}" type="pres">
      <dgm:prSet presAssocID="{C4B22262-0872-4241-981C-34A57FB90707}" presName="Name37" presStyleLbl="parChTrans1D2" presStyleIdx="1" presStyleCnt="7"/>
      <dgm:spPr/>
      <dgm:t>
        <a:bodyPr/>
        <a:lstStyle/>
        <a:p>
          <a:endParaRPr lang="es-ES"/>
        </a:p>
      </dgm:t>
    </dgm:pt>
    <dgm:pt modelId="{49D17058-A0DF-4222-819B-83DC2144EF44}" type="pres">
      <dgm:prSet presAssocID="{E74E6C83-D808-47E0-A0AC-47297805A547}" presName="hierRoot2" presStyleCnt="0">
        <dgm:presLayoutVars>
          <dgm:hierBranch val="init"/>
        </dgm:presLayoutVars>
      </dgm:prSet>
      <dgm:spPr/>
    </dgm:pt>
    <dgm:pt modelId="{46A3989E-D8DC-4BC7-853B-C13A4CAD0B19}" type="pres">
      <dgm:prSet presAssocID="{E74E6C83-D808-47E0-A0AC-47297805A547}" presName="rootComposite" presStyleCnt="0"/>
      <dgm:spPr/>
    </dgm:pt>
    <dgm:pt modelId="{CE13C67C-D5D7-4C79-9E0E-F8F7D87783EF}" type="pres">
      <dgm:prSet presAssocID="{E74E6C83-D808-47E0-A0AC-47297805A547}" presName="rootText" presStyleLbl="node2" presStyleIdx="1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38B1F80-24D3-4306-8F78-5A40CC8B994E}" type="pres">
      <dgm:prSet presAssocID="{E74E6C83-D808-47E0-A0AC-47297805A547}" presName="rootConnector" presStyleLbl="node2" presStyleIdx="1" presStyleCnt="6"/>
      <dgm:spPr/>
      <dgm:t>
        <a:bodyPr/>
        <a:lstStyle/>
        <a:p>
          <a:endParaRPr lang="es-ES"/>
        </a:p>
      </dgm:t>
    </dgm:pt>
    <dgm:pt modelId="{DFB9FFEC-0D02-4435-8324-72182CA6D39F}" type="pres">
      <dgm:prSet presAssocID="{E74E6C83-D808-47E0-A0AC-47297805A547}" presName="hierChild4" presStyleCnt="0"/>
      <dgm:spPr/>
    </dgm:pt>
    <dgm:pt modelId="{ED87E459-8934-483A-8BE7-DA891ACB37FE}" type="pres">
      <dgm:prSet presAssocID="{E74E6C83-D808-47E0-A0AC-47297805A547}" presName="hierChild5" presStyleCnt="0"/>
      <dgm:spPr/>
    </dgm:pt>
    <dgm:pt modelId="{6728BABE-9D37-414D-899A-712B2ACEDB51}" type="pres">
      <dgm:prSet presAssocID="{05A7F574-A79C-418B-9713-FD8CCF9A11A1}" presName="Name111" presStyleLbl="parChTrans1D3" presStyleIdx="1" presStyleCnt="7"/>
      <dgm:spPr/>
      <dgm:t>
        <a:bodyPr/>
        <a:lstStyle/>
        <a:p>
          <a:endParaRPr lang="es-ES"/>
        </a:p>
      </dgm:t>
    </dgm:pt>
    <dgm:pt modelId="{3F760BD1-2CFE-4A33-A6B1-05C65E134164}" type="pres">
      <dgm:prSet presAssocID="{58F31CE3-DEBC-44AC-AD03-960D45B0F9A8}" presName="hierRoot3" presStyleCnt="0">
        <dgm:presLayoutVars>
          <dgm:hierBranch val="init"/>
        </dgm:presLayoutVars>
      </dgm:prSet>
      <dgm:spPr/>
    </dgm:pt>
    <dgm:pt modelId="{B98DE8DE-3CE0-43E1-A398-1246D534FD5D}" type="pres">
      <dgm:prSet presAssocID="{58F31CE3-DEBC-44AC-AD03-960D45B0F9A8}" presName="rootComposite3" presStyleCnt="0"/>
      <dgm:spPr/>
    </dgm:pt>
    <dgm:pt modelId="{C9BE9CAE-08D8-4AA2-91EC-9CBEE3BF6C5F}" type="pres">
      <dgm:prSet presAssocID="{58F31CE3-DEBC-44AC-AD03-960D45B0F9A8}" presName="rootText3" presStyleLbl="asst2" presStyleIdx="1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853702C-232B-46E6-B62F-3E29BE331A37}" type="pres">
      <dgm:prSet presAssocID="{58F31CE3-DEBC-44AC-AD03-960D45B0F9A8}" presName="rootConnector3" presStyleLbl="asst2" presStyleIdx="1" presStyleCnt="7"/>
      <dgm:spPr/>
      <dgm:t>
        <a:bodyPr/>
        <a:lstStyle/>
        <a:p>
          <a:endParaRPr lang="es-ES"/>
        </a:p>
      </dgm:t>
    </dgm:pt>
    <dgm:pt modelId="{CAEF5E98-A6DB-492C-9A99-FC175F71D3B9}" type="pres">
      <dgm:prSet presAssocID="{58F31CE3-DEBC-44AC-AD03-960D45B0F9A8}" presName="hierChild6" presStyleCnt="0"/>
      <dgm:spPr/>
    </dgm:pt>
    <dgm:pt modelId="{98C4FF22-A340-421D-8D51-399A7D6FA762}" type="pres">
      <dgm:prSet presAssocID="{58F31CE3-DEBC-44AC-AD03-960D45B0F9A8}" presName="hierChild7" presStyleCnt="0"/>
      <dgm:spPr/>
    </dgm:pt>
    <dgm:pt modelId="{1BA0DECB-EEF5-4636-81D3-78D5F3D21AD4}" type="pres">
      <dgm:prSet presAssocID="{DD944E90-110E-46CB-AB60-281E26144CB4}" presName="Name37" presStyleLbl="parChTrans1D2" presStyleIdx="2" presStyleCnt="7"/>
      <dgm:spPr/>
      <dgm:t>
        <a:bodyPr/>
        <a:lstStyle/>
        <a:p>
          <a:endParaRPr lang="es-ES"/>
        </a:p>
      </dgm:t>
    </dgm:pt>
    <dgm:pt modelId="{7BF6F729-1DE3-4D9F-A47F-7222148EE670}" type="pres">
      <dgm:prSet presAssocID="{60C83FD2-0181-431E-A2F5-860EF264797A}" presName="hierRoot2" presStyleCnt="0">
        <dgm:presLayoutVars>
          <dgm:hierBranch val="init"/>
        </dgm:presLayoutVars>
      </dgm:prSet>
      <dgm:spPr/>
    </dgm:pt>
    <dgm:pt modelId="{848094A3-9B1A-4CFF-97E6-327173182FC2}" type="pres">
      <dgm:prSet presAssocID="{60C83FD2-0181-431E-A2F5-860EF264797A}" presName="rootComposite" presStyleCnt="0"/>
      <dgm:spPr/>
    </dgm:pt>
    <dgm:pt modelId="{272AEA4B-EED6-4992-B9D1-81FAE5FEA2E1}" type="pres">
      <dgm:prSet presAssocID="{60C83FD2-0181-431E-A2F5-860EF264797A}" presName="rootText" presStyleLbl="node2" presStyleIdx="2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02FDD82-41E0-4152-9C3F-60B60972E41C}" type="pres">
      <dgm:prSet presAssocID="{60C83FD2-0181-431E-A2F5-860EF264797A}" presName="rootConnector" presStyleLbl="node2" presStyleIdx="2" presStyleCnt="6"/>
      <dgm:spPr/>
      <dgm:t>
        <a:bodyPr/>
        <a:lstStyle/>
        <a:p>
          <a:endParaRPr lang="es-ES"/>
        </a:p>
      </dgm:t>
    </dgm:pt>
    <dgm:pt modelId="{F294143F-7E15-4968-A6DA-B22D094DA815}" type="pres">
      <dgm:prSet presAssocID="{60C83FD2-0181-431E-A2F5-860EF264797A}" presName="hierChild4" presStyleCnt="0"/>
      <dgm:spPr/>
    </dgm:pt>
    <dgm:pt modelId="{AAEECDCB-1831-43C2-99FD-FA2EBE3CA576}" type="pres">
      <dgm:prSet presAssocID="{60C83FD2-0181-431E-A2F5-860EF264797A}" presName="hierChild5" presStyleCnt="0"/>
      <dgm:spPr/>
    </dgm:pt>
    <dgm:pt modelId="{ADB04471-FE06-4BB9-886E-7A45BB234B36}" type="pres">
      <dgm:prSet presAssocID="{EE3200BC-6D18-42A7-B3C9-91E2D3E96DCC}" presName="Name111" presStyleLbl="parChTrans1D3" presStyleIdx="2" presStyleCnt="7"/>
      <dgm:spPr/>
      <dgm:t>
        <a:bodyPr/>
        <a:lstStyle/>
        <a:p>
          <a:endParaRPr lang="es-ES"/>
        </a:p>
      </dgm:t>
    </dgm:pt>
    <dgm:pt modelId="{96546487-E469-4D08-9EFA-5031B6A72FFB}" type="pres">
      <dgm:prSet presAssocID="{BA2DF633-AE3D-428B-9531-F9412AAFE2E8}" presName="hierRoot3" presStyleCnt="0">
        <dgm:presLayoutVars>
          <dgm:hierBranch val="init"/>
        </dgm:presLayoutVars>
      </dgm:prSet>
      <dgm:spPr/>
    </dgm:pt>
    <dgm:pt modelId="{3B888302-AE98-4B2F-B748-E5613BBB595F}" type="pres">
      <dgm:prSet presAssocID="{BA2DF633-AE3D-428B-9531-F9412AAFE2E8}" presName="rootComposite3" presStyleCnt="0"/>
      <dgm:spPr/>
    </dgm:pt>
    <dgm:pt modelId="{BC318397-29E2-4AA9-AB26-DB96A058E6B0}" type="pres">
      <dgm:prSet presAssocID="{BA2DF633-AE3D-428B-9531-F9412AAFE2E8}" presName="rootText3" presStyleLbl="asst2" presStyleIdx="2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979AD69-10E3-4448-9124-036370980BF2}" type="pres">
      <dgm:prSet presAssocID="{BA2DF633-AE3D-428B-9531-F9412AAFE2E8}" presName="rootConnector3" presStyleLbl="asst2" presStyleIdx="2" presStyleCnt="7"/>
      <dgm:spPr/>
      <dgm:t>
        <a:bodyPr/>
        <a:lstStyle/>
        <a:p>
          <a:endParaRPr lang="es-ES"/>
        </a:p>
      </dgm:t>
    </dgm:pt>
    <dgm:pt modelId="{954AC27B-30FE-45C6-A525-8D00FC55333B}" type="pres">
      <dgm:prSet presAssocID="{BA2DF633-AE3D-428B-9531-F9412AAFE2E8}" presName="hierChild6" presStyleCnt="0"/>
      <dgm:spPr/>
    </dgm:pt>
    <dgm:pt modelId="{6A54EB98-C6AC-4DB3-9006-DF39B68B946F}" type="pres">
      <dgm:prSet presAssocID="{BA2DF633-AE3D-428B-9531-F9412AAFE2E8}" presName="hierChild7" presStyleCnt="0"/>
      <dgm:spPr/>
    </dgm:pt>
    <dgm:pt modelId="{C80497E7-045D-413E-85BC-CB0D6A4A6DEE}" type="pres">
      <dgm:prSet presAssocID="{917980C6-825F-4F16-96BC-A160E6F0133B}" presName="Name37" presStyleLbl="parChTrans1D2" presStyleIdx="3" presStyleCnt="7"/>
      <dgm:spPr/>
      <dgm:t>
        <a:bodyPr/>
        <a:lstStyle/>
        <a:p>
          <a:endParaRPr lang="es-ES"/>
        </a:p>
      </dgm:t>
    </dgm:pt>
    <dgm:pt modelId="{5418D793-B195-47CF-96DC-6286AA4AB150}" type="pres">
      <dgm:prSet presAssocID="{2A61A6C6-B484-421A-876E-71BF0E84090F}" presName="hierRoot2" presStyleCnt="0">
        <dgm:presLayoutVars>
          <dgm:hierBranch val="init"/>
        </dgm:presLayoutVars>
      </dgm:prSet>
      <dgm:spPr/>
    </dgm:pt>
    <dgm:pt modelId="{C2B49583-485C-44CF-AEEF-D8F90197C37E}" type="pres">
      <dgm:prSet presAssocID="{2A61A6C6-B484-421A-876E-71BF0E84090F}" presName="rootComposite" presStyleCnt="0"/>
      <dgm:spPr/>
    </dgm:pt>
    <dgm:pt modelId="{0F64BB8A-4A80-46EA-B592-AD6BE82C24F7}" type="pres">
      <dgm:prSet presAssocID="{2A61A6C6-B484-421A-876E-71BF0E84090F}" presName="rootText" presStyleLbl="node2" presStyleIdx="3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DB1E13B-751A-40CF-90EB-8F98371CF1B0}" type="pres">
      <dgm:prSet presAssocID="{2A61A6C6-B484-421A-876E-71BF0E84090F}" presName="rootConnector" presStyleLbl="node2" presStyleIdx="3" presStyleCnt="6"/>
      <dgm:spPr/>
      <dgm:t>
        <a:bodyPr/>
        <a:lstStyle/>
        <a:p>
          <a:endParaRPr lang="es-ES"/>
        </a:p>
      </dgm:t>
    </dgm:pt>
    <dgm:pt modelId="{78B2B357-AA61-4FF5-A9B1-6F4FC4EB6316}" type="pres">
      <dgm:prSet presAssocID="{2A61A6C6-B484-421A-876E-71BF0E84090F}" presName="hierChild4" presStyleCnt="0"/>
      <dgm:spPr/>
    </dgm:pt>
    <dgm:pt modelId="{5C810F51-F5D8-4266-84EC-EAD96078BBA0}" type="pres">
      <dgm:prSet presAssocID="{2A61A6C6-B484-421A-876E-71BF0E84090F}" presName="hierChild5" presStyleCnt="0"/>
      <dgm:spPr/>
    </dgm:pt>
    <dgm:pt modelId="{F2B9455D-4B26-43FA-883B-06022ECCD8B3}" type="pres">
      <dgm:prSet presAssocID="{EC0961E0-CA2F-43D3-A6E8-FAE6FC7EE458}" presName="Name111" presStyleLbl="parChTrans1D3" presStyleIdx="3" presStyleCnt="7"/>
      <dgm:spPr/>
      <dgm:t>
        <a:bodyPr/>
        <a:lstStyle/>
        <a:p>
          <a:endParaRPr lang="es-ES"/>
        </a:p>
      </dgm:t>
    </dgm:pt>
    <dgm:pt modelId="{0DA7386A-CFE7-4D43-B446-0866EDDE5A41}" type="pres">
      <dgm:prSet presAssocID="{4A32B4FE-09F7-43BE-9579-0A69540AEBF4}" presName="hierRoot3" presStyleCnt="0">
        <dgm:presLayoutVars>
          <dgm:hierBranch val="r"/>
        </dgm:presLayoutVars>
      </dgm:prSet>
      <dgm:spPr/>
    </dgm:pt>
    <dgm:pt modelId="{A8AAA62A-AF77-431B-A0C2-72297A925517}" type="pres">
      <dgm:prSet presAssocID="{4A32B4FE-09F7-43BE-9579-0A69540AEBF4}" presName="rootComposite3" presStyleCnt="0"/>
      <dgm:spPr/>
    </dgm:pt>
    <dgm:pt modelId="{8D34DA46-0F5B-43FF-84A8-FA2122A4455F}" type="pres">
      <dgm:prSet presAssocID="{4A32B4FE-09F7-43BE-9579-0A69540AEBF4}" presName="rootText3" presStyleLbl="asst2" presStyleIdx="3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A036081-A7DD-4DF6-8E02-C75C2A19F229}" type="pres">
      <dgm:prSet presAssocID="{4A32B4FE-09F7-43BE-9579-0A69540AEBF4}" presName="rootConnector3" presStyleLbl="asst2" presStyleIdx="3" presStyleCnt="7"/>
      <dgm:spPr/>
      <dgm:t>
        <a:bodyPr/>
        <a:lstStyle/>
        <a:p>
          <a:endParaRPr lang="es-ES"/>
        </a:p>
      </dgm:t>
    </dgm:pt>
    <dgm:pt modelId="{2DEB5023-3F3B-4BF2-8D27-C0C7F4CFE4BF}" type="pres">
      <dgm:prSet presAssocID="{4A32B4FE-09F7-43BE-9579-0A69540AEBF4}" presName="hierChild6" presStyleCnt="0"/>
      <dgm:spPr/>
    </dgm:pt>
    <dgm:pt modelId="{2459260C-A1E6-4E18-84B2-1E2986954B64}" type="pres">
      <dgm:prSet presAssocID="{4A32B4FE-09F7-43BE-9579-0A69540AEBF4}" presName="hierChild7" presStyleCnt="0"/>
      <dgm:spPr/>
    </dgm:pt>
    <dgm:pt modelId="{6A35A9E7-DC03-439C-9201-6B85530EF349}" type="pres">
      <dgm:prSet presAssocID="{C8941AA4-FB3A-49F3-B833-221E21D72936}" presName="Name37" presStyleLbl="parChTrans1D2" presStyleIdx="4" presStyleCnt="7"/>
      <dgm:spPr/>
      <dgm:t>
        <a:bodyPr/>
        <a:lstStyle/>
        <a:p>
          <a:endParaRPr lang="es-ES"/>
        </a:p>
      </dgm:t>
    </dgm:pt>
    <dgm:pt modelId="{7D315FA7-399A-4106-A35D-A7BAC9ED8C33}" type="pres">
      <dgm:prSet presAssocID="{D3AFE6F6-D67B-4C67-94C8-7CD59AB7C26C}" presName="hierRoot2" presStyleCnt="0">
        <dgm:presLayoutVars>
          <dgm:hierBranch val="init"/>
        </dgm:presLayoutVars>
      </dgm:prSet>
      <dgm:spPr/>
    </dgm:pt>
    <dgm:pt modelId="{9763F369-BAB7-4B55-9BDE-B688B16ED784}" type="pres">
      <dgm:prSet presAssocID="{D3AFE6F6-D67B-4C67-94C8-7CD59AB7C26C}" presName="rootComposite" presStyleCnt="0"/>
      <dgm:spPr/>
    </dgm:pt>
    <dgm:pt modelId="{928634BC-9BE1-4793-AACD-20F29E465B54}" type="pres">
      <dgm:prSet presAssocID="{D3AFE6F6-D67B-4C67-94C8-7CD59AB7C26C}" presName="rootText" presStyleLbl="node2" presStyleIdx="4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CEE193B-A0C6-42C9-BAFA-0D5F3C761ED2}" type="pres">
      <dgm:prSet presAssocID="{D3AFE6F6-D67B-4C67-94C8-7CD59AB7C26C}" presName="rootConnector" presStyleLbl="node2" presStyleIdx="4" presStyleCnt="6"/>
      <dgm:spPr/>
      <dgm:t>
        <a:bodyPr/>
        <a:lstStyle/>
        <a:p>
          <a:endParaRPr lang="es-ES"/>
        </a:p>
      </dgm:t>
    </dgm:pt>
    <dgm:pt modelId="{D49B3392-16E9-44CB-8F97-0A06DA18AC22}" type="pres">
      <dgm:prSet presAssocID="{D3AFE6F6-D67B-4C67-94C8-7CD59AB7C26C}" presName="hierChild4" presStyleCnt="0"/>
      <dgm:spPr/>
    </dgm:pt>
    <dgm:pt modelId="{D190CAF8-C45B-4E5A-9CB8-55D179FE8998}" type="pres">
      <dgm:prSet presAssocID="{D3AFE6F6-D67B-4C67-94C8-7CD59AB7C26C}" presName="hierChild5" presStyleCnt="0"/>
      <dgm:spPr/>
    </dgm:pt>
    <dgm:pt modelId="{90581974-9C7B-454A-AF7F-87715E2C273A}" type="pres">
      <dgm:prSet presAssocID="{E9CC5E19-FCEC-41D6-8A39-BA9388E59691}" presName="Name111" presStyleLbl="parChTrans1D3" presStyleIdx="4" presStyleCnt="7"/>
      <dgm:spPr/>
      <dgm:t>
        <a:bodyPr/>
        <a:lstStyle/>
        <a:p>
          <a:endParaRPr lang="es-ES"/>
        </a:p>
      </dgm:t>
    </dgm:pt>
    <dgm:pt modelId="{BCB73035-53AB-4341-9E20-C58844A6BB31}" type="pres">
      <dgm:prSet presAssocID="{C5DB06DD-08F8-4E41-8760-567A700A16C1}" presName="hierRoot3" presStyleCnt="0">
        <dgm:presLayoutVars>
          <dgm:hierBranch val="init"/>
        </dgm:presLayoutVars>
      </dgm:prSet>
      <dgm:spPr/>
    </dgm:pt>
    <dgm:pt modelId="{04D467EC-67B6-4BAB-85AD-6626085AF878}" type="pres">
      <dgm:prSet presAssocID="{C5DB06DD-08F8-4E41-8760-567A700A16C1}" presName="rootComposite3" presStyleCnt="0"/>
      <dgm:spPr/>
    </dgm:pt>
    <dgm:pt modelId="{4966DE32-36D2-44F1-AA60-E1EFB5C67FC7}" type="pres">
      <dgm:prSet presAssocID="{C5DB06DD-08F8-4E41-8760-567A700A16C1}" presName="rootText3" presStyleLbl="asst2" presStyleIdx="4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1B30ED3-3B95-4671-B386-F51599E7F635}" type="pres">
      <dgm:prSet presAssocID="{C5DB06DD-08F8-4E41-8760-567A700A16C1}" presName="rootConnector3" presStyleLbl="asst2" presStyleIdx="4" presStyleCnt="7"/>
      <dgm:spPr/>
      <dgm:t>
        <a:bodyPr/>
        <a:lstStyle/>
        <a:p>
          <a:endParaRPr lang="es-ES"/>
        </a:p>
      </dgm:t>
    </dgm:pt>
    <dgm:pt modelId="{A2D685A0-B9AB-455E-9833-2F52A58CABD1}" type="pres">
      <dgm:prSet presAssocID="{C5DB06DD-08F8-4E41-8760-567A700A16C1}" presName="hierChild6" presStyleCnt="0"/>
      <dgm:spPr/>
    </dgm:pt>
    <dgm:pt modelId="{32FC1141-6A0F-42D5-B809-04D621DAA9FB}" type="pres">
      <dgm:prSet presAssocID="{C5DB06DD-08F8-4E41-8760-567A700A16C1}" presName="hierChild7" presStyleCnt="0"/>
      <dgm:spPr/>
    </dgm:pt>
    <dgm:pt modelId="{B4630B23-DDDC-44A1-9282-6D44228C37DE}" type="pres">
      <dgm:prSet presAssocID="{C47D2BC5-5ACB-4DDF-A38D-D5712E1A9454}" presName="Name37" presStyleLbl="parChTrans1D2" presStyleIdx="5" presStyleCnt="7"/>
      <dgm:spPr/>
      <dgm:t>
        <a:bodyPr/>
        <a:lstStyle/>
        <a:p>
          <a:endParaRPr lang="es-ES"/>
        </a:p>
      </dgm:t>
    </dgm:pt>
    <dgm:pt modelId="{929A7DC1-2C14-4FC2-8BED-5DD68B983428}" type="pres">
      <dgm:prSet presAssocID="{EF37A711-1C91-4E12-AC84-D3BC1973CB4A}" presName="hierRoot2" presStyleCnt="0">
        <dgm:presLayoutVars>
          <dgm:hierBranch val="init"/>
        </dgm:presLayoutVars>
      </dgm:prSet>
      <dgm:spPr/>
    </dgm:pt>
    <dgm:pt modelId="{35BB4AFC-4227-486F-9D89-CB1B58B6B13F}" type="pres">
      <dgm:prSet presAssocID="{EF37A711-1C91-4E12-AC84-D3BC1973CB4A}" presName="rootComposite" presStyleCnt="0"/>
      <dgm:spPr/>
    </dgm:pt>
    <dgm:pt modelId="{8A75D7F2-BFFB-49E3-B419-2AB201FF9489}" type="pres">
      <dgm:prSet presAssocID="{EF37A711-1C91-4E12-AC84-D3BC1973CB4A}" presName="rootText" presStyleLbl="node2" presStyleIdx="5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32A0C5B-FC4B-4E0D-8218-50B4B51994A2}" type="pres">
      <dgm:prSet presAssocID="{EF37A711-1C91-4E12-AC84-D3BC1973CB4A}" presName="rootConnector" presStyleLbl="node2" presStyleIdx="5" presStyleCnt="6"/>
      <dgm:spPr/>
      <dgm:t>
        <a:bodyPr/>
        <a:lstStyle/>
        <a:p>
          <a:endParaRPr lang="es-ES"/>
        </a:p>
      </dgm:t>
    </dgm:pt>
    <dgm:pt modelId="{2553BE14-49CC-435F-8BC7-299951B00849}" type="pres">
      <dgm:prSet presAssocID="{EF37A711-1C91-4E12-AC84-D3BC1973CB4A}" presName="hierChild4" presStyleCnt="0"/>
      <dgm:spPr/>
    </dgm:pt>
    <dgm:pt modelId="{E286B118-17E8-4049-B7E9-CCF41C4A1308}" type="pres">
      <dgm:prSet presAssocID="{EF37A711-1C91-4E12-AC84-D3BC1973CB4A}" presName="hierChild5" presStyleCnt="0"/>
      <dgm:spPr/>
    </dgm:pt>
    <dgm:pt modelId="{7E7F0DB3-DB32-4828-BFB6-09C88718D2EE}" type="pres">
      <dgm:prSet presAssocID="{592CF903-10EB-4DBE-B72F-B4FE4ABACE16}" presName="Name111" presStyleLbl="parChTrans1D3" presStyleIdx="5" presStyleCnt="7"/>
      <dgm:spPr/>
      <dgm:t>
        <a:bodyPr/>
        <a:lstStyle/>
        <a:p>
          <a:endParaRPr lang="es-ES"/>
        </a:p>
      </dgm:t>
    </dgm:pt>
    <dgm:pt modelId="{F2B91963-B65E-4BC7-8ABD-E58096ABD7D7}" type="pres">
      <dgm:prSet presAssocID="{D7037A01-0EB2-450A-AAAE-44F9BE6CD8DA}" presName="hierRoot3" presStyleCnt="0">
        <dgm:presLayoutVars>
          <dgm:hierBranch val="init"/>
        </dgm:presLayoutVars>
      </dgm:prSet>
      <dgm:spPr/>
    </dgm:pt>
    <dgm:pt modelId="{727CB2CF-60F1-4AD1-813D-B6353BAAEED4}" type="pres">
      <dgm:prSet presAssocID="{D7037A01-0EB2-450A-AAAE-44F9BE6CD8DA}" presName="rootComposite3" presStyleCnt="0"/>
      <dgm:spPr/>
    </dgm:pt>
    <dgm:pt modelId="{883B2C61-08B5-4360-A17C-2C099E8009BF}" type="pres">
      <dgm:prSet presAssocID="{D7037A01-0EB2-450A-AAAE-44F9BE6CD8DA}" presName="rootText3" presStyleLbl="asst2" presStyleIdx="5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A0F448B-725C-4B03-9C3E-E90F1DF70F55}" type="pres">
      <dgm:prSet presAssocID="{D7037A01-0EB2-450A-AAAE-44F9BE6CD8DA}" presName="rootConnector3" presStyleLbl="asst2" presStyleIdx="5" presStyleCnt="7"/>
      <dgm:spPr/>
      <dgm:t>
        <a:bodyPr/>
        <a:lstStyle/>
        <a:p>
          <a:endParaRPr lang="es-ES"/>
        </a:p>
      </dgm:t>
    </dgm:pt>
    <dgm:pt modelId="{7823E891-8694-4EE0-8F3D-3CCFE4EBB08C}" type="pres">
      <dgm:prSet presAssocID="{D7037A01-0EB2-450A-AAAE-44F9BE6CD8DA}" presName="hierChild6" presStyleCnt="0"/>
      <dgm:spPr/>
    </dgm:pt>
    <dgm:pt modelId="{09B0BDCF-B924-4C9B-B928-7D35A002A6AD}" type="pres">
      <dgm:prSet presAssocID="{D7037A01-0EB2-450A-AAAE-44F9BE6CD8DA}" presName="hierChild7" presStyleCnt="0"/>
      <dgm:spPr/>
    </dgm:pt>
    <dgm:pt modelId="{68EBECA0-A0E8-4B56-B416-F97781867C07}" type="pres">
      <dgm:prSet presAssocID="{E86E6A38-3FEC-40E0-9755-4A196AB081CA}" presName="Name111" presStyleLbl="parChTrans1D3" presStyleIdx="6" presStyleCnt="7"/>
      <dgm:spPr/>
      <dgm:t>
        <a:bodyPr/>
        <a:lstStyle/>
        <a:p>
          <a:endParaRPr lang="es-ES"/>
        </a:p>
      </dgm:t>
    </dgm:pt>
    <dgm:pt modelId="{6606DF5A-7A9E-4695-B510-B04FBF3A5BFC}" type="pres">
      <dgm:prSet presAssocID="{9DA018DD-DC8B-4B10-885B-0A155CCE30DB}" presName="hierRoot3" presStyleCnt="0">
        <dgm:presLayoutVars>
          <dgm:hierBranch val="init"/>
        </dgm:presLayoutVars>
      </dgm:prSet>
      <dgm:spPr/>
    </dgm:pt>
    <dgm:pt modelId="{A439B885-22B0-4E77-807B-38C20BBE4AE4}" type="pres">
      <dgm:prSet presAssocID="{9DA018DD-DC8B-4B10-885B-0A155CCE30DB}" presName="rootComposite3" presStyleCnt="0"/>
      <dgm:spPr/>
    </dgm:pt>
    <dgm:pt modelId="{8482C8E6-7BCB-4A57-8846-DDDC30D77A0D}" type="pres">
      <dgm:prSet presAssocID="{9DA018DD-DC8B-4B10-885B-0A155CCE30DB}" presName="rootText3" presStyleLbl="asst2" presStyleIdx="6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560282-3D31-4375-90D8-65A2648BDCD8}" type="pres">
      <dgm:prSet presAssocID="{9DA018DD-DC8B-4B10-885B-0A155CCE30DB}" presName="rootConnector3" presStyleLbl="asst2" presStyleIdx="6" presStyleCnt="7"/>
      <dgm:spPr/>
      <dgm:t>
        <a:bodyPr/>
        <a:lstStyle/>
        <a:p>
          <a:endParaRPr lang="es-ES"/>
        </a:p>
      </dgm:t>
    </dgm:pt>
    <dgm:pt modelId="{59D630E7-78CF-490C-9922-27CE7A72B575}" type="pres">
      <dgm:prSet presAssocID="{9DA018DD-DC8B-4B10-885B-0A155CCE30DB}" presName="hierChild6" presStyleCnt="0"/>
      <dgm:spPr/>
    </dgm:pt>
    <dgm:pt modelId="{AB4C7BCC-7189-4B88-9A7A-22D57EDFA292}" type="pres">
      <dgm:prSet presAssocID="{9DA018DD-DC8B-4B10-885B-0A155CCE30DB}" presName="hierChild7" presStyleCnt="0"/>
      <dgm:spPr/>
    </dgm:pt>
    <dgm:pt modelId="{919C25AE-006F-461A-A377-9801FCD85D1A}" type="pres">
      <dgm:prSet presAssocID="{EE3D7E25-EF7F-4FA0-AA0F-67225F821FFA}" presName="hierChild3" presStyleCnt="0"/>
      <dgm:spPr/>
    </dgm:pt>
    <dgm:pt modelId="{44D7ACD0-3B5C-468A-874B-7A954A839EC0}" type="pres">
      <dgm:prSet presAssocID="{057CE4F6-5CE3-46C7-AAD3-4A8FF59B9D85}" presName="Name111" presStyleLbl="parChTrans1D2" presStyleIdx="6" presStyleCnt="7"/>
      <dgm:spPr/>
      <dgm:t>
        <a:bodyPr/>
        <a:lstStyle/>
        <a:p>
          <a:endParaRPr lang="es-ES"/>
        </a:p>
      </dgm:t>
    </dgm:pt>
    <dgm:pt modelId="{0552F376-F2EC-4C96-B9A5-050824CF3DB1}" type="pres">
      <dgm:prSet presAssocID="{424D476E-0954-40A2-B87D-C967B5C3C641}" presName="hierRoot3" presStyleCnt="0">
        <dgm:presLayoutVars>
          <dgm:hierBranch val="init"/>
        </dgm:presLayoutVars>
      </dgm:prSet>
      <dgm:spPr/>
    </dgm:pt>
    <dgm:pt modelId="{5FB95EE6-A287-4563-B331-331A3CCBA9D1}" type="pres">
      <dgm:prSet presAssocID="{424D476E-0954-40A2-B87D-C967B5C3C641}" presName="rootComposite3" presStyleCnt="0"/>
      <dgm:spPr/>
    </dgm:pt>
    <dgm:pt modelId="{969041AE-5FAD-467A-B745-B0816561CD7C}" type="pres">
      <dgm:prSet presAssocID="{424D476E-0954-40A2-B87D-C967B5C3C641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8342F25-8C53-4C32-9EEA-C62FB62875E5}" type="pres">
      <dgm:prSet presAssocID="{424D476E-0954-40A2-B87D-C967B5C3C641}" presName="rootConnector3" presStyleLbl="asst1" presStyleIdx="0" presStyleCnt="1"/>
      <dgm:spPr/>
      <dgm:t>
        <a:bodyPr/>
        <a:lstStyle/>
        <a:p>
          <a:endParaRPr lang="es-ES"/>
        </a:p>
      </dgm:t>
    </dgm:pt>
    <dgm:pt modelId="{146FBBD2-0416-45BF-A908-7A007AEA8FD2}" type="pres">
      <dgm:prSet presAssocID="{424D476E-0954-40A2-B87D-C967B5C3C641}" presName="hierChild6" presStyleCnt="0"/>
      <dgm:spPr/>
    </dgm:pt>
    <dgm:pt modelId="{3ACF0448-7139-4540-8112-C6468E39ED99}" type="pres">
      <dgm:prSet presAssocID="{424D476E-0954-40A2-B87D-C967B5C3C641}" presName="hierChild7" presStyleCnt="0"/>
      <dgm:spPr/>
    </dgm:pt>
  </dgm:ptLst>
  <dgm:cxnLst>
    <dgm:cxn modelId="{E1E5FCFE-0ED8-4243-8EF3-98447AB4FFAA}" type="presOf" srcId="{EF37A711-1C91-4E12-AC84-D3BC1973CB4A}" destId="{8A75D7F2-BFFB-49E3-B419-2AB201FF9489}" srcOrd="0" destOrd="0" presId="urn:microsoft.com/office/officeart/2005/8/layout/orgChart1"/>
    <dgm:cxn modelId="{30B37CC9-90A5-4C63-94ED-CAF7C77126B2}" srcId="{EF37A711-1C91-4E12-AC84-D3BC1973CB4A}" destId="{9DA018DD-DC8B-4B10-885B-0A155CCE30DB}" srcOrd="1" destOrd="0" parTransId="{E86E6A38-3FEC-40E0-9755-4A196AB081CA}" sibTransId="{328A8F66-8708-4EE8-ADB4-2F53F3DF213F}"/>
    <dgm:cxn modelId="{A29D406C-F85A-49AE-AE83-8C07808ECE6C}" type="presOf" srcId="{9DA018DD-DC8B-4B10-885B-0A155CCE30DB}" destId="{72560282-3D31-4375-90D8-65A2648BDCD8}" srcOrd="1" destOrd="0" presId="urn:microsoft.com/office/officeart/2005/8/layout/orgChart1"/>
    <dgm:cxn modelId="{E638EB17-B3F3-4F20-A56D-3E0526E529AA}" type="presOf" srcId="{4A32B4FE-09F7-43BE-9579-0A69540AEBF4}" destId="{8D34DA46-0F5B-43FF-84A8-FA2122A4455F}" srcOrd="0" destOrd="0" presId="urn:microsoft.com/office/officeart/2005/8/layout/orgChart1"/>
    <dgm:cxn modelId="{48B4031C-7ABF-4299-807C-2E37A8A9D3E4}" type="presOf" srcId="{58F31CE3-DEBC-44AC-AD03-960D45B0F9A8}" destId="{C9BE9CAE-08D8-4AA2-91EC-9CBEE3BF6C5F}" srcOrd="0" destOrd="0" presId="urn:microsoft.com/office/officeart/2005/8/layout/orgChart1"/>
    <dgm:cxn modelId="{3204A0C4-0247-478D-A64C-F6F3C5A4897D}" type="presOf" srcId="{DD944E90-110E-46CB-AB60-281E26144CB4}" destId="{1BA0DECB-EEF5-4636-81D3-78D5F3D21AD4}" srcOrd="0" destOrd="0" presId="urn:microsoft.com/office/officeart/2005/8/layout/orgChart1"/>
    <dgm:cxn modelId="{A48563C9-0286-4C96-9059-1E035ECD4443}" type="presOf" srcId="{05A7F574-A79C-418B-9713-FD8CCF9A11A1}" destId="{6728BABE-9D37-414D-899A-712B2ACEDB51}" srcOrd="0" destOrd="0" presId="urn:microsoft.com/office/officeart/2005/8/layout/orgChart1"/>
    <dgm:cxn modelId="{29DDE3AE-B417-4808-BBD5-D8E08E316C88}" srcId="{60C83FD2-0181-431E-A2F5-860EF264797A}" destId="{BA2DF633-AE3D-428B-9531-F9412AAFE2E8}" srcOrd="0" destOrd="0" parTransId="{EE3200BC-6D18-42A7-B3C9-91E2D3E96DCC}" sibTransId="{D2576B2D-C619-4186-AAD1-A0FC6B3B844D}"/>
    <dgm:cxn modelId="{F2A353F4-89B4-4705-92E5-414829648635}" type="presOf" srcId="{0BE66C7B-DDD0-48A1-9006-F2BB88AD5B0B}" destId="{FE3B2B49-9D8B-49C6-A8C2-E06137CC4262}" srcOrd="0" destOrd="0" presId="urn:microsoft.com/office/officeart/2005/8/layout/orgChart1"/>
    <dgm:cxn modelId="{161822BD-690E-4747-B6A1-9FAC9C98158F}" type="presOf" srcId="{BA2DF633-AE3D-428B-9531-F9412AAFE2E8}" destId="{1979AD69-10E3-4448-9124-036370980BF2}" srcOrd="1" destOrd="0" presId="urn:microsoft.com/office/officeart/2005/8/layout/orgChart1"/>
    <dgm:cxn modelId="{59A5F464-FA52-46E9-8363-4DE55383849E}" srcId="{2A61A6C6-B484-421A-876E-71BF0E84090F}" destId="{4A32B4FE-09F7-43BE-9579-0A69540AEBF4}" srcOrd="0" destOrd="0" parTransId="{EC0961E0-CA2F-43D3-A6E8-FAE6FC7EE458}" sibTransId="{2F246EC5-9168-47C9-964B-25BA569AA1DF}"/>
    <dgm:cxn modelId="{25FE6ACD-C22F-4CC6-B7B2-CB5FCEE9D123}" type="presOf" srcId="{66DC9E78-3937-4AB5-B8F6-C19CB27E0B6A}" destId="{62E88A05-EECE-43A1-B631-1A5830062ACD}" srcOrd="0" destOrd="0" presId="urn:microsoft.com/office/officeart/2005/8/layout/orgChart1"/>
    <dgm:cxn modelId="{63526C2F-A76E-4B4D-BED6-215CC4933B09}" type="presOf" srcId="{592CF903-10EB-4DBE-B72F-B4FE4ABACE16}" destId="{7E7F0DB3-DB32-4828-BFB6-09C88718D2EE}" srcOrd="0" destOrd="0" presId="urn:microsoft.com/office/officeart/2005/8/layout/orgChart1"/>
    <dgm:cxn modelId="{4F1D9B62-9A7C-4F01-BD90-AD49EC79DEF0}" srcId="{E74E6C83-D808-47E0-A0AC-47297805A547}" destId="{58F31CE3-DEBC-44AC-AD03-960D45B0F9A8}" srcOrd="0" destOrd="0" parTransId="{05A7F574-A79C-418B-9713-FD8CCF9A11A1}" sibTransId="{6C2A1875-0E4D-429C-8EA8-75077095BF8C}"/>
    <dgm:cxn modelId="{E600A316-5674-44F6-94C7-D91FC00F93FD}" type="presOf" srcId="{9DA018DD-DC8B-4B10-885B-0A155CCE30DB}" destId="{8482C8E6-7BCB-4A57-8846-DDDC30D77A0D}" srcOrd="0" destOrd="0" presId="urn:microsoft.com/office/officeart/2005/8/layout/orgChart1"/>
    <dgm:cxn modelId="{5FD1B440-4ED4-454B-8CFC-5297EAA547C7}" type="presOf" srcId="{D7037A01-0EB2-450A-AAAE-44F9BE6CD8DA}" destId="{883B2C61-08B5-4360-A17C-2C099E8009BF}" srcOrd="0" destOrd="0" presId="urn:microsoft.com/office/officeart/2005/8/layout/orgChart1"/>
    <dgm:cxn modelId="{2D31AD0E-E296-42E0-BEF8-921AA4074DC4}" srcId="{EF37A711-1C91-4E12-AC84-D3BC1973CB4A}" destId="{D7037A01-0EB2-450A-AAAE-44F9BE6CD8DA}" srcOrd="0" destOrd="0" parTransId="{592CF903-10EB-4DBE-B72F-B4FE4ABACE16}" sibTransId="{62499FBD-881E-422E-BECD-E9CAC4C9E757}"/>
    <dgm:cxn modelId="{5A5B1F3D-338C-4E00-867D-0D40A6290E1B}" type="presOf" srcId="{C5DB06DD-08F8-4E41-8760-567A700A16C1}" destId="{4966DE32-36D2-44F1-AA60-E1EFB5C67FC7}" srcOrd="0" destOrd="0" presId="urn:microsoft.com/office/officeart/2005/8/layout/orgChart1"/>
    <dgm:cxn modelId="{63A38C9E-E199-4CB5-8623-409319CA4C59}" type="presOf" srcId="{C5DB06DD-08F8-4E41-8760-567A700A16C1}" destId="{21B30ED3-3B95-4671-B386-F51599E7F635}" srcOrd="1" destOrd="0" presId="urn:microsoft.com/office/officeart/2005/8/layout/orgChart1"/>
    <dgm:cxn modelId="{8F6AEB10-0C2E-4064-B1FF-43D2027C5081}" type="presOf" srcId="{E86E6A38-3FEC-40E0-9755-4A196AB081CA}" destId="{68EBECA0-A0E8-4B56-B416-F97781867C07}" srcOrd="0" destOrd="0" presId="urn:microsoft.com/office/officeart/2005/8/layout/orgChart1"/>
    <dgm:cxn modelId="{DAFD83E0-08A9-4ACC-9FA5-FE9DB8CB025D}" srcId="{EE3D7E25-EF7F-4FA0-AA0F-67225F821FFA}" destId="{E74E6C83-D808-47E0-A0AC-47297805A547}" srcOrd="2" destOrd="0" parTransId="{C4B22262-0872-4241-981C-34A57FB90707}" sibTransId="{18C86F8F-6468-4F11-BCF9-02F77AEF2AD0}"/>
    <dgm:cxn modelId="{17D760A6-1138-447D-A49B-36689539280F}" type="presOf" srcId="{E74E6C83-D808-47E0-A0AC-47297805A547}" destId="{938B1F80-24D3-4306-8F78-5A40CC8B994E}" srcOrd="1" destOrd="0" presId="urn:microsoft.com/office/officeart/2005/8/layout/orgChart1"/>
    <dgm:cxn modelId="{96D7CDE5-C9BA-463D-96A1-E7562086E41B}" type="presOf" srcId="{EE3200BC-6D18-42A7-B3C9-91E2D3E96DCC}" destId="{ADB04471-FE06-4BB9-886E-7A45BB234B36}" srcOrd="0" destOrd="0" presId="urn:microsoft.com/office/officeart/2005/8/layout/orgChart1"/>
    <dgm:cxn modelId="{0CA6565A-B564-43B4-9460-05B65DDACB95}" type="presOf" srcId="{917980C6-825F-4F16-96BC-A160E6F0133B}" destId="{C80497E7-045D-413E-85BC-CB0D6A4A6DEE}" srcOrd="0" destOrd="0" presId="urn:microsoft.com/office/officeart/2005/8/layout/orgChart1"/>
    <dgm:cxn modelId="{05F5F86C-16C4-438C-9CA7-E45001DB42F4}" type="presOf" srcId="{FCD3CDC6-34E2-4720-812A-26F52D432656}" destId="{CC8F173C-634B-46E9-90CC-8DB746B2FA06}" srcOrd="0" destOrd="0" presId="urn:microsoft.com/office/officeart/2005/8/layout/orgChart1"/>
    <dgm:cxn modelId="{EC89F215-D069-4CEB-9752-18FAE23672A6}" type="presOf" srcId="{057CE4F6-5CE3-46C7-AAD3-4A8FF59B9D85}" destId="{44D7ACD0-3B5C-468A-874B-7A954A839EC0}" srcOrd="0" destOrd="0" presId="urn:microsoft.com/office/officeart/2005/8/layout/orgChart1"/>
    <dgm:cxn modelId="{8510468F-63F5-4862-97AC-D49E77D42256}" type="presOf" srcId="{632616C3-2611-4C27-8A7D-BBD7A0E8C647}" destId="{7F9EBC5F-5667-4E03-AE98-A1B406925B36}" srcOrd="1" destOrd="0" presId="urn:microsoft.com/office/officeart/2005/8/layout/orgChart1"/>
    <dgm:cxn modelId="{E219410C-E40A-44D9-B1A8-76B9ADB7FF46}" type="presOf" srcId="{D3AFE6F6-D67B-4C67-94C8-7CD59AB7C26C}" destId="{928634BC-9BE1-4793-AACD-20F29E465B54}" srcOrd="0" destOrd="0" presId="urn:microsoft.com/office/officeart/2005/8/layout/orgChart1"/>
    <dgm:cxn modelId="{4E1F37EC-0742-40A5-8640-D259AB25BF53}" type="presOf" srcId="{E9CC5E19-FCEC-41D6-8A39-BA9388E59691}" destId="{90581974-9C7B-454A-AF7F-87715E2C273A}" srcOrd="0" destOrd="0" presId="urn:microsoft.com/office/officeart/2005/8/layout/orgChart1"/>
    <dgm:cxn modelId="{95AB1BFF-CC95-4CBA-8D4A-7AD884A8E491}" type="presOf" srcId="{424D476E-0954-40A2-B87D-C967B5C3C641}" destId="{969041AE-5FAD-467A-B745-B0816561CD7C}" srcOrd="0" destOrd="0" presId="urn:microsoft.com/office/officeart/2005/8/layout/orgChart1"/>
    <dgm:cxn modelId="{B4758897-DC4D-495A-AA5C-955CE9B8CDE2}" type="presOf" srcId="{D3AFE6F6-D67B-4C67-94C8-7CD59AB7C26C}" destId="{2CEE193B-A0C6-42C9-BAFA-0D5F3C761ED2}" srcOrd="1" destOrd="0" presId="urn:microsoft.com/office/officeart/2005/8/layout/orgChart1"/>
    <dgm:cxn modelId="{AA2D38BE-C0CA-43DB-93B2-2DB4BED1AD65}" type="presOf" srcId="{EE3D7E25-EF7F-4FA0-AA0F-67225F821FFA}" destId="{AB7E3A99-8A48-47C7-872B-9D483D0638FD}" srcOrd="1" destOrd="0" presId="urn:microsoft.com/office/officeart/2005/8/layout/orgChart1"/>
    <dgm:cxn modelId="{9BF76BFC-990B-4CDA-95FA-7695D26466B4}" type="presOf" srcId="{C8941AA4-FB3A-49F3-B833-221E21D72936}" destId="{6A35A9E7-DC03-439C-9201-6B85530EF349}" srcOrd="0" destOrd="0" presId="urn:microsoft.com/office/officeart/2005/8/layout/orgChart1"/>
    <dgm:cxn modelId="{D9C31136-4A32-4D99-9B4F-EC0A0CC7E5D0}" type="presOf" srcId="{2A61A6C6-B484-421A-876E-71BF0E84090F}" destId="{0F64BB8A-4A80-46EA-B592-AD6BE82C24F7}" srcOrd="0" destOrd="0" presId="urn:microsoft.com/office/officeart/2005/8/layout/orgChart1"/>
    <dgm:cxn modelId="{5D09A15F-E1C6-458A-B374-510471613EBF}" type="presOf" srcId="{4A32B4FE-09F7-43BE-9579-0A69540AEBF4}" destId="{AA036081-A7DD-4DF6-8E02-C75C2A19F229}" srcOrd="1" destOrd="0" presId="urn:microsoft.com/office/officeart/2005/8/layout/orgChart1"/>
    <dgm:cxn modelId="{4C5FA8E6-1A6C-4797-80E5-65CF0E947C58}" type="presOf" srcId="{60C83FD2-0181-431E-A2F5-860EF264797A}" destId="{272AEA4B-EED6-4992-B9D1-81FAE5FEA2E1}" srcOrd="0" destOrd="0" presId="urn:microsoft.com/office/officeart/2005/8/layout/orgChart1"/>
    <dgm:cxn modelId="{790E55B9-254F-4EC2-95E6-6B43C5FC7127}" type="presOf" srcId="{60C83FD2-0181-431E-A2F5-860EF264797A}" destId="{002FDD82-41E0-4152-9C3F-60B60972E41C}" srcOrd="1" destOrd="0" presId="urn:microsoft.com/office/officeart/2005/8/layout/orgChart1"/>
    <dgm:cxn modelId="{58C3C062-28B5-4433-8770-42183D023A14}" srcId="{632616C3-2611-4C27-8A7D-BBD7A0E8C647}" destId="{66DC9E78-3937-4AB5-B8F6-C19CB27E0B6A}" srcOrd="0" destOrd="0" parTransId="{FCD3CDC6-34E2-4720-812A-26F52D432656}" sibTransId="{20660BE5-AF40-4AF7-BEBC-A6BDBE158E99}"/>
    <dgm:cxn modelId="{2804A1CA-D2DE-4AE5-AEA1-2D4A6B4678B8}" srcId="{EE3D7E25-EF7F-4FA0-AA0F-67225F821FFA}" destId="{424D476E-0954-40A2-B87D-C967B5C3C641}" srcOrd="0" destOrd="0" parTransId="{057CE4F6-5CE3-46C7-AAD3-4A8FF59B9D85}" sibTransId="{FA86F886-80DE-4C6D-A620-97C1B894E049}"/>
    <dgm:cxn modelId="{EF12D2FE-2D9B-42E2-A333-E47ACF81ED35}" type="presOf" srcId="{EF37A711-1C91-4E12-AC84-D3BC1973CB4A}" destId="{A32A0C5B-FC4B-4E0D-8218-50B4B51994A2}" srcOrd="1" destOrd="0" presId="urn:microsoft.com/office/officeart/2005/8/layout/orgChart1"/>
    <dgm:cxn modelId="{24EE4200-DDE5-4148-8451-1371B5E5E7EF}" srcId="{EE3D7E25-EF7F-4FA0-AA0F-67225F821FFA}" destId="{60C83FD2-0181-431E-A2F5-860EF264797A}" srcOrd="3" destOrd="0" parTransId="{DD944E90-110E-46CB-AB60-281E26144CB4}" sibTransId="{56B961FB-0C80-4C55-BBEA-ACCECE97DF87}"/>
    <dgm:cxn modelId="{718A2E5B-ABDA-4C19-9B78-5131C560D224}" type="presOf" srcId="{88434056-F508-43AE-8BF6-6B4B1B6E7BD5}" destId="{F58C5111-36E6-4E41-BCB3-4608E91A8694}" srcOrd="0" destOrd="0" presId="urn:microsoft.com/office/officeart/2005/8/layout/orgChart1"/>
    <dgm:cxn modelId="{0D0FC802-A682-4DE5-9D3E-41B8F0098F6D}" type="presOf" srcId="{C4B22262-0872-4241-981C-34A57FB90707}" destId="{8BC76A14-62F1-4267-8F59-3A4540C64D50}" srcOrd="0" destOrd="0" presId="urn:microsoft.com/office/officeart/2005/8/layout/orgChart1"/>
    <dgm:cxn modelId="{A2E1FC77-7F52-475B-A790-988AE957F8CA}" type="presOf" srcId="{632616C3-2611-4C27-8A7D-BBD7A0E8C647}" destId="{AF1D7C45-1204-4533-A388-081C6AD4D627}" srcOrd="0" destOrd="0" presId="urn:microsoft.com/office/officeart/2005/8/layout/orgChart1"/>
    <dgm:cxn modelId="{4424C6F0-20B0-4B73-A795-14CB61943B64}" type="presOf" srcId="{E74E6C83-D808-47E0-A0AC-47297805A547}" destId="{CE13C67C-D5D7-4C79-9E0E-F8F7D87783EF}" srcOrd="0" destOrd="0" presId="urn:microsoft.com/office/officeart/2005/8/layout/orgChart1"/>
    <dgm:cxn modelId="{E6A21F67-6939-45F4-8D00-F2F1187B1AA8}" type="presOf" srcId="{BA2DF633-AE3D-428B-9531-F9412AAFE2E8}" destId="{BC318397-29E2-4AA9-AB26-DB96A058E6B0}" srcOrd="0" destOrd="0" presId="urn:microsoft.com/office/officeart/2005/8/layout/orgChart1"/>
    <dgm:cxn modelId="{6387D038-5679-41AE-BCFB-1C477C8C557F}" srcId="{D3AFE6F6-D67B-4C67-94C8-7CD59AB7C26C}" destId="{C5DB06DD-08F8-4E41-8760-567A700A16C1}" srcOrd="0" destOrd="0" parTransId="{E9CC5E19-FCEC-41D6-8A39-BA9388E59691}" sibTransId="{EDEC4BF0-29B4-4E3A-80BC-563B21BA1DFB}"/>
    <dgm:cxn modelId="{9CD07C72-8B8D-48E5-B346-AD87696C6E41}" type="presOf" srcId="{C47D2BC5-5ACB-4DDF-A38D-D5712E1A9454}" destId="{B4630B23-DDDC-44A1-9282-6D44228C37DE}" srcOrd="0" destOrd="0" presId="urn:microsoft.com/office/officeart/2005/8/layout/orgChart1"/>
    <dgm:cxn modelId="{3A59DB61-6550-4240-8AD1-CF13AE26B075}" srcId="{88434056-F508-43AE-8BF6-6B4B1B6E7BD5}" destId="{EE3D7E25-EF7F-4FA0-AA0F-67225F821FFA}" srcOrd="0" destOrd="0" parTransId="{D4F25A08-3131-4421-9FEE-C4D768A740CA}" sibTransId="{C8023890-EE5A-4BFD-9DB3-230CE1239903}"/>
    <dgm:cxn modelId="{1002637E-CCF3-49C5-A32A-F59793D374B7}" type="presOf" srcId="{EC0961E0-CA2F-43D3-A6E8-FAE6FC7EE458}" destId="{F2B9455D-4B26-43FA-883B-06022ECCD8B3}" srcOrd="0" destOrd="0" presId="urn:microsoft.com/office/officeart/2005/8/layout/orgChart1"/>
    <dgm:cxn modelId="{FC222630-7CF9-4430-AA43-5439BF4ED5EB}" type="presOf" srcId="{58F31CE3-DEBC-44AC-AD03-960D45B0F9A8}" destId="{D853702C-232B-46E6-B62F-3E29BE331A37}" srcOrd="1" destOrd="0" presId="urn:microsoft.com/office/officeart/2005/8/layout/orgChart1"/>
    <dgm:cxn modelId="{9C390624-0292-47E8-AD73-1893A976C70F}" srcId="{EE3D7E25-EF7F-4FA0-AA0F-67225F821FFA}" destId="{EF37A711-1C91-4E12-AC84-D3BC1973CB4A}" srcOrd="6" destOrd="0" parTransId="{C47D2BC5-5ACB-4DDF-A38D-D5712E1A9454}" sibTransId="{F831AE6F-5FF6-4FA7-ABF9-BE7A2C232461}"/>
    <dgm:cxn modelId="{7AAFA6EB-A166-42DB-AE1E-F6D9A1174ADC}" srcId="{EE3D7E25-EF7F-4FA0-AA0F-67225F821FFA}" destId="{2A61A6C6-B484-421A-876E-71BF0E84090F}" srcOrd="4" destOrd="0" parTransId="{917980C6-825F-4F16-96BC-A160E6F0133B}" sibTransId="{08C4EEA8-4F86-40B2-8F64-55A6524EB2C6}"/>
    <dgm:cxn modelId="{1A0EA42C-A02F-406D-8DC6-3CD2161BF45C}" type="presOf" srcId="{EE3D7E25-EF7F-4FA0-AA0F-67225F821FFA}" destId="{26582EBC-87EC-4177-8036-568D3291C7C6}" srcOrd="0" destOrd="0" presId="urn:microsoft.com/office/officeart/2005/8/layout/orgChart1"/>
    <dgm:cxn modelId="{3E9E4133-A7DC-4A0A-A582-0230527BC8F2}" type="presOf" srcId="{424D476E-0954-40A2-B87D-C967B5C3C641}" destId="{58342F25-8C53-4C32-9EEA-C62FB62875E5}" srcOrd="1" destOrd="0" presId="urn:microsoft.com/office/officeart/2005/8/layout/orgChart1"/>
    <dgm:cxn modelId="{C92BB465-EAD1-448F-81B9-62DA3683350A}" type="presOf" srcId="{2A61A6C6-B484-421A-876E-71BF0E84090F}" destId="{EDB1E13B-751A-40CF-90EB-8F98371CF1B0}" srcOrd="1" destOrd="0" presId="urn:microsoft.com/office/officeart/2005/8/layout/orgChart1"/>
    <dgm:cxn modelId="{9031EB1D-B1DF-41C3-A9A5-DFB8B0179D5C}" type="presOf" srcId="{D7037A01-0EB2-450A-AAAE-44F9BE6CD8DA}" destId="{EA0F448B-725C-4B03-9C3E-E90F1DF70F55}" srcOrd="1" destOrd="0" presId="urn:microsoft.com/office/officeart/2005/8/layout/orgChart1"/>
    <dgm:cxn modelId="{AF62F3A9-7B50-4647-AC0B-0DF6E9817667}" srcId="{EE3D7E25-EF7F-4FA0-AA0F-67225F821FFA}" destId="{D3AFE6F6-D67B-4C67-94C8-7CD59AB7C26C}" srcOrd="5" destOrd="0" parTransId="{C8941AA4-FB3A-49F3-B833-221E21D72936}" sibTransId="{FE3EB390-48B7-4C1D-B410-73D6DD9022F4}"/>
    <dgm:cxn modelId="{1E38D259-2D65-40CA-A2C6-C8DF329A2F73}" srcId="{EE3D7E25-EF7F-4FA0-AA0F-67225F821FFA}" destId="{632616C3-2611-4C27-8A7D-BBD7A0E8C647}" srcOrd="1" destOrd="0" parTransId="{0BE66C7B-DDD0-48A1-9006-F2BB88AD5B0B}" sibTransId="{DFEB198E-1912-4BDD-936E-FF2130DCC785}"/>
    <dgm:cxn modelId="{D1146AC4-54F6-4FBD-B94E-913817FE7DE9}" type="presOf" srcId="{66DC9E78-3937-4AB5-B8F6-C19CB27E0B6A}" destId="{D76DD797-0D0B-4520-B946-60959A237EB3}" srcOrd="1" destOrd="0" presId="urn:microsoft.com/office/officeart/2005/8/layout/orgChart1"/>
    <dgm:cxn modelId="{A592C936-3EE3-4279-B15A-CEC8A8524C86}" type="presParOf" srcId="{F58C5111-36E6-4E41-BCB3-4608E91A8694}" destId="{7ADF73E7-CCF8-4D77-A3E3-432D8044B5DD}" srcOrd="0" destOrd="0" presId="urn:microsoft.com/office/officeart/2005/8/layout/orgChart1"/>
    <dgm:cxn modelId="{7788A58C-0D46-4111-AFC8-07CBA2F56DEB}" type="presParOf" srcId="{7ADF73E7-CCF8-4D77-A3E3-432D8044B5DD}" destId="{F1264521-93D8-4D53-A6BF-E7755CF179E1}" srcOrd="0" destOrd="0" presId="urn:microsoft.com/office/officeart/2005/8/layout/orgChart1"/>
    <dgm:cxn modelId="{171E372F-CCBC-4974-B8F0-BCE2E5AF6EAD}" type="presParOf" srcId="{F1264521-93D8-4D53-A6BF-E7755CF179E1}" destId="{26582EBC-87EC-4177-8036-568D3291C7C6}" srcOrd="0" destOrd="0" presId="urn:microsoft.com/office/officeart/2005/8/layout/orgChart1"/>
    <dgm:cxn modelId="{8EE694BB-EEB5-4C76-8220-149F89225A26}" type="presParOf" srcId="{F1264521-93D8-4D53-A6BF-E7755CF179E1}" destId="{AB7E3A99-8A48-47C7-872B-9D483D0638FD}" srcOrd="1" destOrd="0" presId="urn:microsoft.com/office/officeart/2005/8/layout/orgChart1"/>
    <dgm:cxn modelId="{A9984F04-D3EB-404B-9BE8-653F8877A6EB}" type="presParOf" srcId="{7ADF73E7-CCF8-4D77-A3E3-432D8044B5DD}" destId="{300973AE-82EE-4217-94D8-9DC5467A907E}" srcOrd="1" destOrd="0" presId="urn:microsoft.com/office/officeart/2005/8/layout/orgChart1"/>
    <dgm:cxn modelId="{D0E73F66-A0A2-48E1-97E2-0D531F740B3D}" type="presParOf" srcId="{300973AE-82EE-4217-94D8-9DC5467A907E}" destId="{FE3B2B49-9D8B-49C6-A8C2-E06137CC4262}" srcOrd="0" destOrd="0" presId="urn:microsoft.com/office/officeart/2005/8/layout/orgChart1"/>
    <dgm:cxn modelId="{7624E6CA-0EAF-4DAC-BE32-F649D88810A0}" type="presParOf" srcId="{300973AE-82EE-4217-94D8-9DC5467A907E}" destId="{533DC0D9-2C44-4A69-A505-01A15B81DCBE}" srcOrd="1" destOrd="0" presId="urn:microsoft.com/office/officeart/2005/8/layout/orgChart1"/>
    <dgm:cxn modelId="{238D65FA-CB22-40A6-9E40-8652CA11FC01}" type="presParOf" srcId="{533DC0D9-2C44-4A69-A505-01A15B81DCBE}" destId="{F085DE94-D904-4B42-9396-B62E1C0BBC37}" srcOrd="0" destOrd="0" presId="urn:microsoft.com/office/officeart/2005/8/layout/orgChart1"/>
    <dgm:cxn modelId="{657ACCF9-ECA8-4874-B733-8D9D522958E0}" type="presParOf" srcId="{F085DE94-D904-4B42-9396-B62E1C0BBC37}" destId="{AF1D7C45-1204-4533-A388-081C6AD4D627}" srcOrd="0" destOrd="0" presId="urn:microsoft.com/office/officeart/2005/8/layout/orgChart1"/>
    <dgm:cxn modelId="{0A33A8B0-1EC0-4222-9826-CB26422CDF84}" type="presParOf" srcId="{F085DE94-D904-4B42-9396-B62E1C0BBC37}" destId="{7F9EBC5F-5667-4E03-AE98-A1B406925B36}" srcOrd="1" destOrd="0" presId="urn:microsoft.com/office/officeart/2005/8/layout/orgChart1"/>
    <dgm:cxn modelId="{69C730A1-19E6-4EE8-A914-185AF82D40D6}" type="presParOf" srcId="{533DC0D9-2C44-4A69-A505-01A15B81DCBE}" destId="{64E6190C-CD91-4C90-881E-87284ACA62EF}" srcOrd="1" destOrd="0" presId="urn:microsoft.com/office/officeart/2005/8/layout/orgChart1"/>
    <dgm:cxn modelId="{CF072F82-6799-4179-A391-9B75A041E142}" type="presParOf" srcId="{533DC0D9-2C44-4A69-A505-01A15B81DCBE}" destId="{26356C01-F208-4D3A-8A25-9DF7C8A9064D}" srcOrd="2" destOrd="0" presId="urn:microsoft.com/office/officeart/2005/8/layout/orgChart1"/>
    <dgm:cxn modelId="{E3EDBA29-2CA4-4D05-9593-8054F853A3B1}" type="presParOf" srcId="{26356C01-F208-4D3A-8A25-9DF7C8A9064D}" destId="{CC8F173C-634B-46E9-90CC-8DB746B2FA06}" srcOrd="0" destOrd="0" presId="urn:microsoft.com/office/officeart/2005/8/layout/orgChart1"/>
    <dgm:cxn modelId="{FDC941A5-8702-4341-9378-9C18D16E8088}" type="presParOf" srcId="{26356C01-F208-4D3A-8A25-9DF7C8A9064D}" destId="{2B6C53A2-4891-41BE-94AE-BD62ECB55F6D}" srcOrd="1" destOrd="0" presId="urn:microsoft.com/office/officeart/2005/8/layout/orgChart1"/>
    <dgm:cxn modelId="{CD1CDFC2-5E33-4AD0-AA04-E4F3964B4B38}" type="presParOf" srcId="{2B6C53A2-4891-41BE-94AE-BD62ECB55F6D}" destId="{0E5D6FEE-2419-4D1F-A19A-DE7B475CE3E8}" srcOrd="0" destOrd="0" presId="urn:microsoft.com/office/officeart/2005/8/layout/orgChart1"/>
    <dgm:cxn modelId="{BB55690E-8877-4AA1-B1BA-2583F4846AB7}" type="presParOf" srcId="{0E5D6FEE-2419-4D1F-A19A-DE7B475CE3E8}" destId="{62E88A05-EECE-43A1-B631-1A5830062ACD}" srcOrd="0" destOrd="0" presId="urn:microsoft.com/office/officeart/2005/8/layout/orgChart1"/>
    <dgm:cxn modelId="{EDFFE1ED-567F-487F-90C3-4E849C8AAC72}" type="presParOf" srcId="{0E5D6FEE-2419-4D1F-A19A-DE7B475CE3E8}" destId="{D76DD797-0D0B-4520-B946-60959A237EB3}" srcOrd="1" destOrd="0" presId="urn:microsoft.com/office/officeart/2005/8/layout/orgChart1"/>
    <dgm:cxn modelId="{88343641-932F-4A29-983F-1F6090046939}" type="presParOf" srcId="{2B6C53A2-4891-41BE-94AE-BD62ECB55F6D}" destId="{C31F625A-A7BD-4066-98E4-9239CF9CBBF2}" srcOrd="1" destOrd="0" presId="urn:microsoft.com/office/officeart/2005/8/layout/orgChart1"/>
    <dgm:cxn modelId="{9E54DCEA-A26C-4B8A-BA01-06517893A178}" type="presParOf" srcId="{2B6C53A2-4891-41BE-94AE-BD62ECB55F6D}" destId="{A032098C-2995-455D-BE2E-FEE837BC289C}" srcOrd="2" destOrd="0" presId="urn:microsoft.com/office/officeart/2005/8/layout/orgChart1"/>
    <dgm:cxn modelId="{8CABDF46-88AA-4B6C-8739-9C905F680016}" type="presParOf" srcId="{300973AE-82EE-4217-94D8-9DC5467A907E}" destId="{8BC76A14-62F1-4267-8F59-3A4540C64D50}" srcOrd="2" destOrd="0" presId="urn:microsoft.com/office/officeart/2005/8/layout/orgChart1"/>
    <dgm:cxn modelId="{A32A0DC9-139B-4AE1-B1A2-34DDA988C67B}" type="presParOf" srcId="{300973AE-82EE-4217-94D8-9DC5467A907E}" destId="{49D17058-A0DF-4222-819B-83DC2144EF44}" srcOrd="3" destOrd="0" presId="urn:microsoft.com/office/officeart/2005/8/layout/orgChart1"/>
    <dgm:cxn modelId="{E5BB4F49-3A36-4653-9385-60BE32AFFC50}" type="presParOf" srcId="{49D17058-A0DF-4222-819B-83DC2144EF44}" destId="{46A3989E-D8DC-4BC7-853B-C13A4CAD0B19}" srcOrd="0" destOrd="0" presId="urn:microsoft.com/office/officeart/2005/8/layout/orgChart1"/>
    <dgm:cxn modelId="{740FA18D-444D-460B-A180-4F621F4AA4BD}" type="presParOf" srcId="{46A3989E-D8DC-4BC7-853B-C13A4CAD0B19}" destId="{CE13C67C-D5D7-4C79-9E0E-F8F7D87783EF}" srcOrd="0" destOrd="0" presId="urn:microsoft.com/office/officeart/2005/8/layout/orgChart1"/>
    <dgm:cxn modelId="{43528058-8A4E-4A68-9A9C-131216C52BD5}" type="presParOf" srcId="{46A3989E-D8DC-4BC7-853B-C13A4CAD0B19}" destId="{938B1F80-24D3-4306-8F78-5A40CC8B994E}" srcOrd="1" destOrd="0" presId="urn:microsoft.com/office/officeart/2005/8/layout/orgChart1"/>
    <dgm:cxn modelId="{021C9DAC-FFBE-4D3D-9B25-0742D19B1698}" type="presParOf" srcId="{49D17058-A0DF-4222-819B-83DC2144EF44}" destId="{DFB9FFEC-0D02-4435-8324-72182CA6D39F}" srcOrd="1" destOrd="0" presId="urn:microsoft.com/office/officeart/2005/8/layout/orgChart1"/>
    <dgm:cxn modelId="{35B537C6-8379-40C9-B4FD-CD8F0AE7ACB0}" type="presParOf" srcId="{49D17058-A0DF-4222-819B-83DC2144EF44}" destId="{ED87E459-8934-483A-8BE7-DA891ACB37FE}" srcOrd="2" destOrd="0" presId="urn:microsoft.com/office/officeart/2005/8/layout/orgChart1"/>
    <dgm:cxn modelId="{60CEE556-1D94-415A-B23A-95238AF482DC}" type="presParOf" srcId="{ED87E459-8934-483A-8BE7-DA891ACB37FE}" destId="{6728BABE-9D37-414D-899A-712B2ACEDB51}" srcOrd="0" destOrd="0" presId="urn:microsoft.com/office/officeart/2005/8/layout/orgChart1"/>
    <dgm:cxn modelId="{056CBB43-4CB0-4F6E-937E-E8FE01EB96A2}" type="presParOf" srcId="{ED87E459-8934-483A-8BE7-DA891ACB37FE}" destId="{3F760BD1-2CFE-4A33-A6B1-05C65E134164}" srcOrd="1" destOrd="0" presId="urn:microsoft.com/office/officeart/2005/8/layout/orgChart1"/>
    <dgm:cxn modelId="{CD42E358-A84B-4DCF-9D2C-F928A54B8EF5}" type="presParOf" srcId="{3F760BD1-2CFE-4A33-A6B1-05C65E134164}" destId="{B98DE8DE-3CE0-43E1-A398-1246D534FD5D}" srcOrd="0" destOrd="0" presId="urn:microsoft.com/office/officeart/2005/8/layout/orgChart1"/>
    <dgm:cxn modelId="{0E90A8C0-6B6B-4142-A1B0-B2DBAD7FED5A}" type="presParOf" srcId="{B98DE8DE-3CE0-43E1-A398-1246D534FD5D}" destId="{C9BE9CAE-08D8-4AA2-91EC-9CBEE3BF6C5F}" srcOrd="0" destOrd="0" presId="urn:microsoft.com/office/officeart/2005/8/layout/orgChart1"/>
    <dgm:cxn modelId="{4B4B4EF8-220A-4B5F-9D06-8327C738E758}" type="presParOf" srcId="{B98DE8DE-3CE0-43E1-A398-1246D534FD5D}" destId="{D853702C-232B-46E6-B62F-3E29BE331A37}" srcOrd="1" destOrd="0" presId="urn:microsoft.com/office/officeart/2005/8/layout/orgChart1"/>
    <dgm:cxn modelId="{E82D94B8-A40A-4211-93D9-6404E6D38A44}" type="presParOf" srcId="{3F760BD1-2CFE-4A33-A6B1-05C65E134164}" destId="{CAEF5E98-A6DB-492C-9A99-FC175F71D3B9}" srcOrd="1" destOrd="0" presId="urn:microsoft.com/office/officeart/2005/8/layout/orgChart1"/>
    <dgm:cxn modelId="{E15AD639-3ED1-4015-9706-BC19D80E2E46}" type="presParOf" srcId="{3F760BD1-2CFE-4A33-A6B1-05C65E134164}" destId="{98C4FF22-A340-421D-8D51-399A7D6FA762}" srcOrd="2" destOrd="0" presId="urn:microsoft.com/office/officeart/2005/8/layout/orgChart1"/>
    <dgm:cxn modelId="{FB220362-C582-4940-988F-0A85D3517E1E}" type="presParOf" srcId="{300973AE-82EE-4217-94D8-9DC5467A907E}" destId="{1BA0DECB-EEF5-4636-81D3-78D5F3D21AD4}" srcOrd="4" destOrd="0" presId="urn:microsoft.com/office/officeart/2005/8/layout/orgChart1"/>
    <dgm:cxn modelId="{D14402F1-194E-4003-89B7-0954A80F7272}" type="presParOf" srcId="{300973AE-82EE-4217-94D8-9DC5467A907E}" destId="{7BF6F729-1DE3-4D9F-A47F-7222148EE670}" srcOrd="5" destOrd="0" presId="urn:microsoft.com/office/officeart/2005/8/layout/orgChart1"/>
    <dgm:cxn modelId="{D8493E47-CB0B-485A-8EC4-251FB2C2055B}" type="presParOf" srcId="{7BF6F729-1DE3-4D9F-A47F-7222148EE670}" destId="{848094A3-9B1A-4CFF-97E6-327173182FC2}" srcOrd="0" destOrd="0" presId="urn:microsoft.com/office/officeart/2005/8/layout/orgChart1"/>
    <dgm:cxn modelId="{F4199E7E-FEC8-41DF-ADAE-58769DBBDB3B}" type="presParOf" srcId="{848094A3-9B1A-4CFF-97E6-327173182FC2}" destId="{272AEA4B-EED6-4992-B9D1-81FAE5FEA2E1}" srcOrd="0" destOrd="0" presId="urn:microsoft.com/office/officeart/2005/8/layout/orgChart1"/>
    <dgm:cxn modelId="{79CF6149-627C-421B-BB84-D5E7004A51F7}" type="presParOf" srcId="{848094A3-9B1A-4CFF-97E6-327173182FC2}" destId="{002FDD82-41E0-4152-9C3F-60B60972E41C}" srcOrd="1" destOrd="0" presId="urn:microsoft.com/office/officeart/2005/8/layout/orgChart1"/>
    <dgm:cxn modelId="{79FF5A31-7159-4400-B8DB-23218203CE91}" type="presParOf" srcId="{7BF6F729-1DE3-4D9F-A47F-7222148EE670}" destId="{F294143F-7E15-4968-A6DA-B22D094DA815}" srcOrd="1" destOrd="0" presId="urn:microsoft.com/office/officeart/2005/8/layout/orgChart1"/>
    <dgm:cxn modelId="{FBC1E272-9A42-4FF5-9972-DAAE818D934B}" type="presParOf" srcId="{7BF6F729-1DE3-4D9F-A47F-7222148EE670}" destId="{AAEECDCB-1831-43C2-99FD-FA2EBE3CA576}" srcOrd="2" destOrd="0" presId="urn:microsoft.com/office/officeart/2005/8/layout/orgChart1"/>
    <dgm:cxn modelId="{4BA9FF5A-D9F5-4DBC-81E8-862155E36037}" type="presParOf" srcId="{AAEECDCB-1831-43C2-99FD-FA2EBE3CA576}" destId="{ADB04471-FE06-4BB9-886E-7A45BB234B36}" srcOrd="0" destOrd="0" presId="urn:microsoft.com/office/officeart/2005/8/layout/orgChart1"/>
    <dgm:cxn modelId="{750C30BB-14DF-4926-B4ED-2831B66F5F3E}" type="presParOf" srcId="{AAEECDCB-1831-43C2-99FD-FA2EBE3CA576}" destId="{96546487-E469-4D08-9EFA-5031B6A72FFB}" srcOrd="1" destOrd="0" presId="urn:microsoft.com/office/officeart/2005/8/layout/orgChart1"/>
    <dgm:cxn modelId="{CF13EC41-31D6-432D-A844-C8648227D286}" type="presParOf" srcId="{96546487-E469-4D08-9EFA-5031B6A72FFB}" destId="{3B888302-AE98-4B2F-B748-E5613BBB595F}" srcOrd="0" destOrd="0" presId="urn:microsoft.com/office/officeart/2005/8/layout/orgChart1"/>
    <dgm:cxn modelId="{4B02FF19-E626-4023-8301-6EA0E2FD4512}" type="presParOf" srcId="{3B888302-AE98-4B2F-B748-E5613BBB595F}" destId="{BC318397-29E2-4AA9-AB26-DB96A058E6B0}" srcOrd="0" destOrd="0" presId="urn:microsoft.com/office/officeart/2005/8/layout/orgChart1"/>
    <dgm:cxn modelId="{A10F9209-76FF-4004-8587-88D68D2CC223}" type="presParOf" srcId="{3B888302-AE98-4B2F-B748-E5613BBB595F}" destId="{1979AD69-10E3-4448-9124-036370980BF2}" srcOrd="1" destOrd="0" presId="urn:microsoft.com/office/officeart/2005/8/layout/orgChart1"/>
    <dgm:cxn modelId="{3B5B1E27-7C16-44AB-8126-233B0E7B3EDD}" type="presParOf" srcId="{96546487-E469-4D08-9EFA-5031B6A72FFB}" destId="{954AC27B-30FE-45C6-A525-8D00FC55333B}" srcOrd="1" destOrd="0" presId="urn:microsoft.com/office/officeart/2005/8/layout/orgChart1"/>
    <dgm:cxn modelId="{DE6627DF-0971-4957-A8B9-595F74AA6B7A}" type="presParOf" srcId="{96546487-E469-4D08-9EFA-5031B6A72FFB}" destId="{6A54EB98-C6AC-4DB3-9006-DF39B68B946F}" srcOrd="2" destOrd="0" presId="urn:microsoft.com/office/officeart/2005/8/layout/orgChart1"/>
    <dgm:cxn modelId="{9FBD1390-E3E6-451B-9897-4B0430536171}" type="presParOf" srcId="{300973AE-82EE-4217-94D8-9DC5467A907E}" destId="{C80497E7-045D-413E-85BC-CB0D6A4A6DEE}" srcOrd="6" destOrd="0" presId="urn:microsoft.com/office/officeart/2005/8/layout/orgChart1"/>
    <dgm:cxn modelId="{86DE1060-BB50-4CDA-AEB6-C75130EF7F71}" type="presParOf" srcId="{300973AE-82EE-4217-94D8-9DC5467A907E}" destId="{5418D793-B195-47CF-96DC-6286AA4AB150}" srcOrd="7" destOrd="0" presId="urn:microsoft.com/office/officeart/2005/8/layout/orgChart1"/>
    <dgm:cxn modelId="{089A2C73-1BFC-4D2B-9D54-CA938AE6F5F2}" type="presParOf" srcId="{5418D793-B195-47CF-96DC-6286AA4AB150}" destId="{C2B49583-485C-44CF-AEEF-D8F90197C37E}" srcOrd="0" destOrd="0" presId="urn:microsoft.com/office/officeart/2005/8/layout/orgChart1"/>
    <dgm:cxn modelId="{8F88A891-73BB-49C6-83DC-79A503BCB634}" type="presParOf" srcId="{C2B49583-485C-44CF-AEEF-D8F90197C37E}" destId="{0F64BB8A-4A80-46EA-B592-AD6BE82C24F7}" srcOrd="0" destOrd="0" presId="urn:microsoft.com/office/officeart/2005/8/layout/orgChart1"/>
    <dgm:cxn modelId="{3F1CDF23-EFE2-4CC9-9720-0B1D05A4761B}" type="presParOf" srcId="{C2B49583-485C-44CF-AEEF-D8F90197C37E}" destId="{EDB1E13B-751A-40CF-90EB-8F98371CF1B0}" srcOrd="1" destOrd="0" presId="urn:microsoft.com/office/officeart/2005/8/layout/orgChart1"/>
    <dgm:cxn modelId="{D809336B-6465-4604-917B-48E7231BECD7}" type="presParOf" srcId="{5418D793-B195-47CF-96DC-6286AA4AB150}" destId="{78B2B357-AA61-4FF5-A9B1-6F4FC4EB6316}" srcOrd="1" destOrd="0" presId="urn:microsoft.com/office/officeart/2005/8/layout/orgChart1"/>
    <dgm:cxn modelId="{F9910017-1FBF-488E-9AC4-5F5DF37D40A9}" type="presParOf" srcId="{5418D793-B195-47CF-96DC-6286AA4AB150}" destId="{5C810F51-F5D8-4266-84EC-EAD96078BBA0}" srcOrd="2" destOrd="0" presId="urn:microsoft.com/office/officeart/2005/8/layout/orgChart1"/>
    <dgm:cxn modelId="{83BD7026-AE0B-4C33-8035-6CF10A0193BF}" type="presParOf" srcId="{5C810F51-F5D8-4266-84EC-EAD96078BBA0}" destId="{F2B9455D-4B26-43FA-883B-06022ECCD8B3}" srcOrd="0" destOrd="0" presId="urn:microsoft.com/office/officeart/2005/8/layout/orgChart1"/>
    <dgm:cxn modelId="{C5E2CE00-CD5A-47D6-BBFF-A19E05DE1C0F}" type="presParOf" srcId="{5C810F51-F5D8-4266-84EC-EAD96078BBA0}" destId="{0DA7386A-CFE7-4D43-B446-0866EDDE5A41}" srcOrd="1" destOrd="0" presId="urn:microsoft.com/office/officeart/2005/8/layout/orgChart1"/>
    <dgm:cxn modelId="{968F94F8-0819-4B4D-803D-1405D782A8DF}" type="presParOf" srcId="{0DA7386A-CFE7-4D43-B446-0866EDDE5A41}" destId="{A8AAA62A-AF77-431B-A0C2-72297A925517}" srcOrd="0" destOrd="0" presId="urn:microsoft.com/office/officeart/2005/8/layout/orgChart1"/>
    <dgm:cxn modelId="{BE655A6D-4BBC-49B4-9D2E-9B3D8153A184}" type="presParOf" srcId="{A8AAA62A-AF77-431B-A0C2-72297A925517}" destId="{8D34DA46-0F5B-43FF-84A8-FA2122A4455F}" srcOrd="0" destOrd="0" presId="urn:microsoft.com/office/officeart/2005/8/layout/orgChart1"/>
    <dgm:cxn modelId="{29CF18BA-7078-46C9-B50D-D641CC46FD94}" type="presParOf" srcId="{A8AAA62A-AF77-431B-A0C2-72297A925517}" destId="{AA036081-A7DD-4DF6-8E02-C75C2A19F229}" srcOrd="1" destOrd="0" presId="urn:microsoft.com/office/officeart/2005/8/layout/orgChart1"/>
    <dgm:cxn modelId="{C087A3A0-00FA-4EE5-9AB5-43E9FD2F0E56}" type="presParOf" srcId="{0DA7386A-CFE7-4D43-B446-0866EDDE5A41}" destId="{2DEB5023-3F3B-4BF2-8D27-C0C7F4CFE4BF}" srcOrd="1" destOrd="0" presId="urn:microsoft.com/office/officeart/2005/8/layout/orgChart1"/>
    <dgm:cxn modelId="{ECC7F43C-20C2-4132-8DF6-B9CA3D956078}" type="presParOf" srcId="{0DA7386A-CFE7-4D43-B446-0866EDDE5A41}" destId="{2459260C-A1E6-4E18-84B2-1E2986954B64}" srcOrd="2" destOrd="0" presId="urn:microsoft.com/office/officeart/2005/8/layout/orgChart1"/>
    <dgm:cxn modelId="{F1B1F981-7C11-4AD6-94D9-C1A301859074}" type="presParOf" srcId="{300973AE-82EE-4217-94D8-9DC5467A907E}" destId="{6A35A9E7-DC03-439C-9201-6B85530EF349}" srcOrd="8" destOrd="0" presId="urn:microsoft.com/office/officeart/2005/8/layout/orgChart1"/>
    <dgm:cxn modelId="{D5DC0DB7-BCF8-472C-B520-C643F8E799FD}" type="presParOf" srcId="{300973AE-82EE-4217-94D8-9DC5467A907E}" destId="{7D315FA7-399A-4106-A35D-A7BAC9ED8C33}" srcOrd="9" destOrd="0" presId="urn:microsoft.com/office/officeart/2005/8/layout/orgChart1"/>
    <dgm:cxn modelId="{3E580E18-462A-4273-9AE4-6131FEC75073}" type="presParOf" srcId="{7D315FA7-399A-4106-A35D-A7BAC9ED8C33}" destId="{9763F369-BAB7-4B55-9BDE-B688B16ED784}" srcOrd="0" destOrd="0" presId="urn:microsoft.com/office/officeart/2005/8/layout/orgChart1"/>
    <dgm:cxn modelId="{ECF5E30B-2C4E-4BD8-A1B7-76DA34FB25A2}" type="presParOf" srcId="{9763F369-BAB7-4B55-9BDE-B688B16ED784}" destId="{928634BC-9BE1-4793-AACD-20F29E465B54}" srcOrd="0" destOrd="0" presId="urn:microsoft.com/office/officeart/2005/8/layout/orgChart1"/>
    <dgm:cxn modelId="{F0223F59-4340-482D-89FD-4E19E4927338}" type="presParOf" srcId="{9763F369-BAB7-4B55-9BDE-B688B16ED784}" destId="{2CEE193B-A0C6-42C9-BAFA-0D5F3C761ED2}" srcOrd="1" destOrd="0" presId="urn:microsoft.com/office/officeart/2005/8/layout/orgChart1"/>
    <dgm:cxn modelId="{CDBEBD90-756A-4174-A4F1-47FB59B7A7B0}" type="presParOf" srcId="{7D315FA7-399A-4106-A35D-A7BAC9ED8C33}" destId="{D49B3392-16E9-44CB-8F97-0A06DA18AC22}" srcOrd="1" destOrd="0" presId="urn:microsoft.com/office/officeart/2005/8/layout/orgChart1"/>
    <dgm:cxn modelId="{9F6ABB22-BE45-4388-A722-4D691601D1B5}" type="presParOf" srcId="{7D315FA7-399A-4106-A35D-A7BAC9ED8C33}" destId="{D190CAF8-C45B-4E5A-9CB8-55D179FE8998}" srcOrd="2" destOrd="0" presId="urn:microsoft.com/office/officeart/2005/8/layout/orgChart1"/>
    <dgm:cxn modelId="{24C8D379-C56C-42C1-B1B2-3A8AD5412096}" type="presParOf" srcId="{D190CAF8-C45B-4E5A-9CB8-55D179FE8998}" destId="{90581974-9C7B-454A-AF7F-87715E2C273A}" srcOrd="0" destOrd="0" presId="urn:microsoft.com/office/officeart/2005/8/layout/orgChart1"/>
    <dgm:cxn modelId="{42787DBD-92E7-4429-A496-9830E48899EC}" type="presParOf" srcId="{D190CAF8-C45B-4E5A-9CB8-55D179FE8998}" destId="{BCB73035-53AB-4341-9E20-C58844A6BB31}" srcOrd="1" destOrd="0" presId="urn:microsoft.com/office/officeart/2005/8/layout/orgChart1"/>
    <dgm:cxn modelId="{1DE9F5C5-E474-4CCD-B2E7-542B65366821}" type="presParOf" srcId="{BCB73035-53AB-4341-9E20-C58844A6BB31}" destId="{04D467EC-67B6-4BAB-85AD-6626085AF878}" srcOrd="0" destOrd="0" presId="urn:microsoft.com/office/officeart/2005/8/layout/orgChart1"/>
    <dgm:cxn modelId="{4EB9120D-5A39-420A-8593-029CBA900DFD}" type="presParOf" srcId="{04D467EC-67B6-4BAB-85AD-6626085AF878}" destId="{4966DE32-36D2-44F1-AA60-E1EFB5C67FC7}" srcOrd="0" destOrd="0" presId="urn:microsoft.com/office/officeart/2005/8/layout/orgChart1"/>
    <dgm:cxn modelId="{6258EA53-25D1-489B-B875-7F692740F5D2}" type="presParOf" srcId="{04D467EC-67B6-4BAB-85AD-6626085AF878}" destId="{21B30ED3-3B95-4671-B386-F51599E7F635}" srcOrd="1" destOrd="0" presId="urn:microsoft.com/office/officeart/2005/8/layout/orgChart1"/>
    <dgm:cxn modelId="{F31F640F-2D84-4179-9FE5-8BCE62AC4343}" type="presParOf" srcId="{BCB73035-53AB-4341-9E20-C58844A6BB31}" destId="{A2D685A0-B9AB-455E-9833-2F52A58CABD1}" srcOrd="1" destOrd="0" presId="urn:microsoft.com/office/officeart/2005/8/layout/orgChart1"/>
    <dgm:cxn modelId="{6822ECE7-4A11-475A-B56A-D1434D744300}" type="presParOf" srcId="{BCB73035-53AB-4341-9E20-C58844A6BB31}" destId="{32FC1141-6A0F-42D5-B809-04D621DAA9FB}" srcOrd="2" destOrd="0" presId="urn:microsoft.com/office/officeart/2005/8/layout/orgChart1"/>
    <dgm:cxn modelId="{8AFA970E-07C1-4580-B387-CE5B3440841F}" type="presParOf" srcId="{300973AE-82EE-4217-94D8-9DC5467A907E}" destId="{B4630B23-DDDC-44A1-9282-6D44228C37DE}" srcOrd="10" destOrd="0" presId="urn:microsoft.com/office/officeart/2005/8/layout/orgChart1"/>
    <dgm:cxn modelId="{42306A2B-1958-44A1-B4F5-B4380C110C5A}" type="presParOf" srcId="{300973AE-82EE-4217-94D8-9DC5467A907E}" destId="{929A7DC1-2C14-4FC2-8BED-5DD68B983428}" srcOrd="11" destOrd="0" presId="urn:microsoft.com/office/officeart/2005/8/layout/orgChart1"/>
    <dgm:cxn modelId="{5EEB5A82-9AAB-4A00-8F3E-36611FA84AE5}" type="presParOf" srcId="{929A7DC1-2C14-4FC2-8BED-5DD68B983428}" destId="{35BB4AFC-4227-486F-9D89-CB1B58B6B13F}" srcOrd="0" destOrd="0" presId="urn:microsoft.com/office/officeart/2005/8/layout/orgChart1"/>
    <dgm:cxn modelId="{43055065-77C7-4FC3-B384-33BE470776A6}" type="presParOf" srcId="{35BB4AFC-4227-486F-9D89-CB1B58B6B13F}" destId="{8A75D7F2-BFFB-49E3-B419-2AB201FF9489}" srcOrd="0" destOrd="0" presId="urn:microsoft.com/office/officeart/2005/8/layout/orgChart1"/>
    <dgm:cxn modelId="{CADFD31B-4FCE-459D-9798-4FF8D95B0D40}" type="presParOf" srcId="{35BB4AFC-4227-486F-9D89-CB1B58B6B13F}" destId="{A32A0C5B-FC4B-4E0D-8218-50B4B51994A2}" srcOrd="1" destOrd="0" presId="urn:microsoft.com/office/officeart/2005/8/layout/orgChart1"/>
    <dgm:cxn modelId="{6D8ABB46-EF3E-447D-9199-A9394E7758D3}" type="presParOf" srcId="{929A7DC1-2C14-4FC2-8BED-5DD68B983428}" destId="{2553BE14-49CC-435F-8BC7-299951B00849}" srcOrd="1" destOrd="0" presId="urn:microsoft.com/office/officeart/2005/8/layout/orgChart1"/>
    <dgm:cxn modelId="{6EC0F8DF-367D-4252-92CD-7B9C8B46C30A}" type="presParOf" srcId="{929A7DC1-2C14-4FC2-8BED-5DD68B983428}" destId="{E286B118-17E8-4049-B7E9-CCF41C4A1308}" srcOrd="2" destOrd="0" presId="urn:microsoft.com/office/officeart/2005/8/layout/orgChart1"/>
    <dgm:cxn modelId="{10660F5B-2692-40BC-9760-B1230BFDAD7B}" type="presParOf" srcId="{E286B118-17E8-4049-B7E9-CCF41C4A1308}" destId="{7E7F0DB3-DB32-4828-BFB6-09C88718D2EE}" srcOrd="0" destOrd="0" presId="urn:microsoft.com/office/officeart/2005/8/layout/orgChart1"/>
    <dgm:cxn modelId="{EF94D6E3-62AB-4B39-A3FC-66F35A48F988}" type="presParOf" srcId="{E286B118-17E8-4049-B7E9-CCF41C4A1308}" destId="{F2B91963-B65E-4BC7-8ABD-E58096ABD7D7}" srcOrd="1" destOrd="0" presId="urn:microsoft.com/office/officeart/2005/8/layout/orgChart1"/>
    <dgm:cxn modelId="{0AF0C0D2-AD9F-4E41-B1FF-AB427A63A096}" type="presParOf" srcId="{F2B91963-B65E-4BC7-8ABD-E58096ABD7D7}" destId="{727CB2CF-60F1-4AD1-813D-B6353BAAEED4}" srcOrd="0" destOrd="0" presId="urn:microsoft.com/office/officeart/2005/8/layout/orgChart1"/>
    <dgm:cxn modelId="{E9F139C3-3F5E-44B7-8443-ADA42C4D8CF3}" type="presParOf" srcId="{727CB2CF-60F1-4AD1-813D-B6353BAAEED4}" destId="{883B2C61-08B5-4360-A17C-2C099E8009BF}" srcOrd="0" destOrd="0" presId="urn:microsoft.com/office/officeart/2005/8/layout/orgChart1"/>
    <dgm:cxn modelId="{E7124BE7-B285-4B32-ADEB-0380ADC561A3}" type="presParOf" srcId="{727CB2CF-60F1-4AD1-813D-B6353BAAEED4}" destId="{EA0F448B-725C-4B03-9C3E-E90F1DF70F55}" srcOrd="1" destOrd="0" presId="urn:microsoft.com/office/officeart/2005/8/layout/orgChart1"/>
    <dgm:cxn modelId="{EEFC4E41-CBF9-45D7-850E-B5A8592CC16A}" type="presParOf" srcId="{F2B91963-B65E-4BC7-8ABD-E58096ABD7D7}" destId="{7823E891-8694-4EE0-8F3D-3CCFE4EBB08C}" srcOrd="1" destOrd="0" presId="urn:microsoft.com/office/officeart/2005/8/layout/orgChart1"/>
    <dgm:cxn modelId="{BEC56EBC-59D7-4DFA-9B8B-05FF09FC391D}" type="presParOf" srcId="{F2B91963-B65E-4BC7-8ABD-E58096ABD7D7}" destId="{09B0BDCF-B924-4C9B-B928-7D35A002A6AD}" srcOrd="2" destOrd="0" presId="urn:microsoft.com/office/officeart/2005/8/layout/orgChart1"/>
    <dgm:cxn modelId="{3041500A-734B-4885-AF6D-89FC3B237E07}" type="presParOf" srcId="{E286B118-17E8-4049-B7E9-CCF41C4A1308}" destId="{68EBECA0-A0E8-4B56-B416-F97781867C07}" srcOrd="2" destOrd="0" presId="urn:microsoft.com/office/officeart/2005/8/layout/orgChart1"/>
    <dgm:cxn modelId="{C80BD6C8-90A5-4C60-8C05-0D4C039199AB}" type="presParOf" srcId="{E286B118-17E8-4049-B7E9-CCF41C4A1308}" destId="{6606DF5A-7A9E-4695-B510-B04FBF3A5BFC}" srcOrd="3" destOrd="0" presId="urn:microsoft.com/office/officeart/2005/8/layout/orgChart1"/>
    <dgm:cxn modelId="{F6445121-1D5D-4544-B130-469ED900BA33}" type="presParOf" srcId="{6606DF5A-7A9E-4695-B510-B04FBF3A5BFC}" destId="{A439B885-22B0-4E77-807B-38C20BBE4AE4}" srcOrd="0" destOrd="0" presId="urn:microsoft.com/office/officeart/2005/8/layout/orgChart1"/>
    <dgm:cxn modelId="{AE7D2E28-1E33-4CC5-BD7C-A3439F1FE998}" type="presParOf" srcId="{A439B885-22B0-4E77-807B-38C20BBE4AE4}" destId="{8482C8E6-7BCB-4A57-8846-DDDC30D77A0D}" srcOrd="0" destOrd="0" presId="urn:microsoft.com/office/officeart/2005/8/layout/orgChart1"/>
    <dgm:cxn modelId="{C49286DA-4903-4110-B216-6B43601C2ADF}" type="presParOf" srcId="{A439B885-22B0-4E77-807B-38C20BBE4AE4}" destId="{72560282-3D31-4375-90D8-65A2648BDCD8}" srcOrd="1" destOrd="0" presId="urn:microsoft.com/office/officeart/2005/8/layout/orgChart1"/>
    <dgm:cxn modelId="{DC80A9C3-67A5-4053-B265-CF6E1FE7043C}" type="presParOf" srcId="{6606DF5A-7A9E-4695-B510-B04FBF3A5BFC}" destId="{59D630E7-78CF-490C-9922-27CE7A72B575}" srcOrd="1" destOrd="0" presId="urn:microsoft.com/office/officeart/2005/8/layout/orgChart1"/>
    <dgm:cxn modelId="{D1CBA8B1-4C3E-4850-B1FE-DC564697E690}" type="presParOf" srcId="{6606DF5A-7A9E-4695-B510-B04FBF3A5BFC}" destId="{AB4C7BCC-7189-4B88-9A7A-22D57EDFA292}" srcOrd="2" destOrd="0" presId="urn:microsoft.com/office/officeart/2005/8/layout/orgChart1"/>
    <dgm:cxn modelId="{28DE967C-A61F-490A-BFB1-C29013A5F910}" type="presParOf" srcId="{7ADF73E7-CCF8-4D77-A3E3-432D8044B5DD}" destId="{919C25AE-006F-461A-A377-9801FCD85D1A}" srcOrd="2" destOrd="0" presId="urn:microsoft.com/office/officeart/2005/8/layout/orgChart1"/>
    <dgm:cxn modelId="{A9FA759E-51D4-4B12-8902-9A8FA6EB4481}" type="presParOf" srcId="{919C25AE-006F-461A-A377-9801FCD85D1A}" destId="{44D7ACD0-3B5C-468A-874B-7A954A839EC0}" srcOrd="0" destOrd="0" presId="urn:microsoft.com/office/officeart/2005/8/layout/orgChart1"/>
    <dgm:cxn modelId="{49EF0675-D03F-4BE0-8945-303196F7648C}" type="presParOf" srcId="{919C25AE-006F-461A-A377-9801FCD85D1A}" destId="{0552F376-F2EC-4C96-B9A5-050824CF3DB1}" srcOrd="1" destOrd="0" presId="urn:microsoft.com/office/officeart/2005/8/layout/orgChart1"/>
    <dgm:cxn modelId="{E68E2332-DD40-4468-BF28-B140F6215CF9}" type="presParOf" srcId="{0552F376-F2EC-4C96-B9A5-050824CF3DB1}" destId="{5FB95EE6-A287-4563-B331-331A3CCBA9D1}" srcOrd="0" destOrd="0" presId="urn:microsoft.com/office/officeart/2005/8/layout/orgChart1"/>
    <dgm:cxn modelId="{7C814032-60B1-417D-9AAF-D0B7A51A35C9}" type="presParOf" srcId="{5FB95EE6-A287-4563-B331-331A3CCBA9D1}" destId="{969041AE-5FAD-467A-B745-B0816561CD7C}" srcOrd="0" destOrd="0" presId="urn:microsoft.com/office/officeart/2005/8/layout/orgChart1"/>
    <dgm:cxn modelId="{E2387F86-B476-4BFE-A6E8-2E92CC7CAA8F}" type="presParOf" srcId="{5FB95EE6-A287-4563-B331-331A3CCBA9D1}" destId="{58342F25-8C53-4C32-9EEA-C62FB62875E5}" srcOrd="1" destOrd="0" presId="urn:microsoft.com/office/officeart/2005/8/layout/orgChart1"/>
    <dgm:cxn modelId="{3C8CCB21-B947-48DC-9862-CC8CA0DEC15C}" type="presParOf" srcId="{0552F376-F2EC-4C96-B9A5-050824CF3DB1}" destId="{146FBBD2-0416-45BF-A908-7A007AEA8FD2}" srcOrd="1" destOrd="0" presId="urn:microsoft.com/office/officeart/2005/8/layout/orgChart1"/>
    <dgm:cxn modelId="{F1EDA1B1-1C0E-4D15-A43D-3385D2B8EE6A}" type="presParOf" srcId="{0552F376-F2EC-4C96-B9A5-050824CF3DB1}" destId="{3ACF0448-7139-4540-8112-C6468E39ED9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8434056-F508-43AE-8BF6-6B4B1B6E7BD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3D7E25-EF7F-4FA0-AA0F-67225F821FFA}">
      <dgm:prSet phldrT="[Texto]" custT="1"/>
      <dgm:spPr/>
      <dgm:t>
        <a:bodyPr/>
        <a:lstStyle/>
        <a:p>
          <a:r>
            <a:rPr lang="es-ES" sz="1200" dirty="0"/>
            <a:t>Responsable Área Nutrición</a:t>
          </a:r>
        </a:p>
      </dgm:t>
    </dgm:pt>
    <dgm:pt modelId="{D4F25A08-3131-4421-9FEE-C4D768A740CA}" type="parTrans" cxnId="{3A59DB61-6550-4240-8AD1-CF13AE26B075}">
      <dgm:prSet/>
      <dgm:spPr/>
      <dgm:t>
        <a:bodyPr/>
        <a:lstStyle/>
        <a:p>
          <a:endParaRPr lang="es-ES" sz="1200"/>
        </a:p>
      </dgm:t>
    </dgm:pt>
    <dgm:pt modelId="{C8023890-EE5A-4BFD-9DB3-230CE1239903}" type="sibTrans" cxnId="{3A59DB61-6550-4240-8AD1-CF13AE26B075}">
      <dgm:prSet/>
      <dgm:spPr/>
      <dgm:t>
        <a:bodyPr/>
        <a:lstStyle/>
        <a:p>
          <a:endParaRPr lang="es-ES" sz="1200"/>
        </a:p>
      </dgm:t>
    </dgm:pt>
    <dgm:pt modelId="{60C83FD2-0181-431E-A2F5-860EF264797A}">
      <dgm:prSet phldrT="[Texto]" custT="1"/>
      <dgm:spPr/>
      <dgm:t>
        <a:bodyPr/>
        <a:lstStyle/>
        <a:p>
          <a:r>
            <a:rPr lang="es-ES" sz="1200" dirty="0"/>
            <a:t>Casa Club del Adulto Mayor “Los Altos”</a:t>
          </a:r>
        </a:p>
      </dgm:t>
    </dgm:pt>
    <dgm:pt modelId="{DD944E90-110E-46CB-AB60-281E26144CB4}" type="parTrans" cxnId="{24EE4200-DDE5-4148-8451-1371B5E5E7EF}">
      <dgm:prSet/>
      <dgm:spPr/>
      <dgm:t>
        <a:bodyPr/>
        <a:lstStyle/>
        <a:p>
          <a:endParaRPr lang="es-ES" sz="1200"/>
        </a:p>
      </dgm:t>
    </dgm:pt>
    <dgm:pt modelId="{56B961FB-0C80-4C55-BBEA-ACCECE97DF87}" type="sibTrans" cxnId="{24EE4200-DDE5-4148-8451-1371B5E5E7EF}">
      <dgm:prSet/>
      <dgm:spPr/>
      <dgm:t>
        <a:bodyPr/>
        <a:lstStyle/>
        <a:p>
          <a:endParaRPr lang="es-ES" sz="1200"/>
        </a:p>
      </dgm:t>
    </dgm:pt>
    <dgm:pt modelId="{EF37A711-1C91-4E12-AC84-D3BC1973CB4A}">
      <dgm:prSet phldrT="[Texto]" custT="1"/>
      <dgm:spPr/>
      <dgm:t>
        <a:bodyPr/>
        <a:lstStyle/>
        <a:p>
          <a:r>
            <a:rPr lang="es-ES" sz="1200" dirty="0"/>
            <a:t>Estancia Infantil “Eva Molina de Toscano”</a:t>
          </a:r>
        </a:p>
      </dgm:t>
    </dgm:pt>
    <dgm:pt modelId="{C47D2BC5-5ACB-4DDF-A38D-D5712E1A9454}" type="parTrans" cxnId="{9C390624-0292-47E8-AD73-1893A976C70F}">
      <dgm:prSet/>
      <dgm:spPr/>
      <dgm:t>
        <a:bodyPr/>
        <a:lstStyle/>
        <a:p>
          <a:endParaRPr lang="es-ES" sz="1200"/>
        </a:p>
      </dgm:t>
    </dgm:pt>
    <dgm:pt modelId="{F831AE6F-5FF6-4FA7-ABF9-BE7A2C232461}" type="sibTrans" cxnId="{9C390624-0292-47E8-AD73-1893A976C70F}">
      <dgm:prSet/>
      <dgm:spPr/>
      <dgm:t>
        <a:bodyPr/>
        <a:lstStyle/>
        <a:p>
          <a:endParaRPr lang="es-ES" sz="1200"/>
        </a:p>
      </dgm:t>
    </dgm:pt>
    <dgm:pt modelId="{D3AFE6F6-D67B-4C67-94C8-7CD59AB7C26C}">
      <dgm:prSet phldrT="[Texto]" custT="1"/>
      <dgm:spPr/>
      <dgm:t>
        <a:bodyPr/>
        <a:lstStyle/>
        <a:p>
          <a:r>
            <a:rPr lang="es-ES" sz="1200" dirty="0"/>
            <a:t>Casa Hogar “Nueva Esperanza”</a:t>
          </a:r>
        </a:p>
      </dgm:t>
    </dgm:pt>
    <dgm:pt modelId="{FE3EB390-48B7-4C1D-B410-73D6DD9022F4}" type="sibTrans" cxnId="{AF62F3A9-7B50-4647-AC0B-0DF6E9817667}">
      <dgm:prSet/>
      <dgm:spPr/>
      <dgm:t>
        <a:bodyPr/>
        <a:lstStyle/>
        <a:p>
          <a:endParaRPr lang="es-ES" sz="1200"/>
        </a:p>
      </dgm:t>
    </dgm:pt>
    <dgm:pt modelId="{C8941AA4-FB3A-49F3-B833-221E21D72936}" type="parTrans" cxnId="{AF62F3A9-7B50-4647-AC0B-0DF6E9817667}">
      <dgm:prSet/>
      <dgm:spPr/>
      <dgm:t>
        <a:bodyPr/>
        <a:lstStyle/>
        <a:p>
          <a:endParaRPr lang="es-ES" sz="1200"/>
        </a:p>
      </dgm:t>
    </dgm:pt>
    <dgm:pt modelId="{2A61A6C6-B484-421A-876E-71BF0E84090F}">
      <dgm:prSet custT="1"/>
      <dgm:spPr/>
      <dgm:t>
        <a:bodyPr/>
        <a:lstStyle/>
        <a:p>
          <a:r>
            <a:rPr lang="es-ES" sz="1200" dirty="0"/>
            <a:t>Estancia Infantil “Rosario Garza Sada”</a:t>
          </a:r>
        </a:p>
      </dgm:t>
    </dgm:pt>
    <dgm:pt modelId="{917980C6-825F-4F16-96BC-A160E6F0133B}" type="parTrans" cxnId="{7AAFA6EB-A166-42DB-AE1E-F6D9A1174ADC}">
      <dgm:prSet/>
      <dgm:spPr/>
      <dgm:t>
        <a:bodyPr/>
        <a:lstStyle/>
        <a:p>
          <a:endParaRPr lang="es-ES" sz="1200"/>
        </a:p>
      </dgm:t>
    </dgm:pt>
    <dgm:pt modelId="{08C4EEA8-4F86-40B2-8F64-55A6524EB2C6}" type="sibTrans" cxnId="{7AAFA6EB-A166-42DB-AE1E-F6D9A1174ADC}">
      <dgm:prSet/>
      <dgm:spPr/>
      <dgm:t>
        <a:bodyPr/>
        <a:lstStyle/>
        <a:p>
          <a:endParaRPr lang="es-ES" sz="1200"/>
        </a:p>
      </dgm:t>
    </dgm:pt>
    <dgm:pt modelId="{BA2DF633-AE3D-428B-9531-F9412AAFE2E8}" type="asst">
      <dgm:prSet custT="1"/>
      <dgm:spPr/>
      <dgm:t>
        <a:bodyPr/>
        <a:lstStyle/>
        <a:p>
          <a:r>
            <a:rPr lang="es-ES" sz="1200" dirty="0"/>
            <a:t>Cocineros (as)  </a:t>
          </a:r>
        </a:p>
      </dgm:t>
    </dgm:pt>
    <dgm:pt modelId="{EE3200BC-6D18-42A7-B3C9-91E2D3E96DCC}" type="parTrans" cxnId="{29DDE3AE-B417-4808-BBD5-D8E08E316C88}">
      <dgm:prSet/>
      <dgm:spPr/>
      <dgm:t>
        <a:bodyPr/>
        <a:lstStyle/>
        <a:p>
          <a:endParaRPr lang="es-ES" sz="1200"/>
        </a:p>
      </dgm:t>
    </dgm:pt>
    <dgm:pt modelId="{D2576B2D-C619-4186-AAD1-A0FC6B3B844D}" type="sibTrans" cxnId="{29DDE3AE-B417-4808-BBD5-D8E08E316C88}">
      <dgm:prSet/>
      <dgm:spPr/>
      <dgm:t>
        <a:bodyPr/>
        <a:lstStyle/>
        <a:p>
          <a:endParaRPr lang="es-ES" sz="1200"/>
        </a:p>
      </dgm:t>
    </dgm:pt>
    <dgm:pt modelId="{4A32B4FE-09F7-43BE-9579-0A69540AEBF4}" type="asst">
      <dgm:prSet custT="1"/>
      <dgm:spPr/>
      <dgm:t>
        <a:bodyPr/>
        <a:lstStyle/>
        <a:p>
          <a:r>
            <a:rPr lang="es-ES" sz="1200" dirty="0"/>
            <a:t>Cocinero (a)</a:t>
          </a:r>
        </a:p>
      </dgm:t>
    </dgm:pt>
    <dgm:pt modelId="{EC0961E0-CA2F-43D3-A6E8-FAE6FC7EE458}" type="parTrans" cxnId="{59A5F464-FA52-46E9-8363-4DE55383849E}">
      <dgm:prSet/>
      <dgm:spPr/>
      <dgm:t>
        <a:bodyPr/>
        <a:lstStyle/>
        <a:p>
          <a:endParaRPr lang="es-ES" sz="1200"/>
        </a:p>
      </dgm:t>
    </dgm:pt>
    <dgm:pt modelId="{2F246EC5-9168-47C9-964B-25BA569AA1DF}" type="sibTrans" cxnId="{59A5F464-FA52-46E9-8363-4DE55383849E}">
      <dgm:prSet/>
      <dgm:spPr/>
      <dgm:t>
        <a:bodyPr/>
        <a:lstStyle/>
        <a:p>
          <a:endParaRPr lang="es-ES" sz="1200"/>
        </a:p>
      </dgm:t>
    </dgm:pt>
    <dgm:pt modelId="{C5DB06DD-08F8-4E41-8760-567A700A16C1}" type="asst">
      <dgm:prSet custT="1"/>
      <dgm:spPr/>
      <dgm:t>
        <a:bodyPr/>
        <a:lstStyle/>
        <a:p>
          <a:r>
            <a:rPr lang="es-ES" sz="1200" dirty="0"/>
            <a:t>Encargado (a) Sección </a:t>
          </a:r>
        </a:p>
      </dgm:t>
    </dgm:pt>
    <dgm:pt modelId="{E9CC5E19-FCEC-41D6-8A39-BA9388E59691}" type="parTrans" cxnId="{6387D038-5679-41AE-BCFB-1C477C8C557F}">
      <dgm:prSet/>
      <dgm:spPr/>
      <dgm:t>
        <a:bodyPr/>
        <a:lstStyle/>
        <a:p>
          <a:endParaRPr lang="es-ES" sz="1200"/>
        </a:p>
      </dgm:t>
    </dgm:pt>
    <dgm:pt modelId="{EDEC4BF0-29B4-4E3A-80BC-563B21BA1DFB}" type="sibTrans" cxnId="{6387D038-5679-41AE-BCFB-1C477C8C557F}">
      <dgm:prSet/>
      <dgm:spPr/>
      <dgm:t>
        <a:bodyPr/>
        <a:lstStyle/>
        <a:p>
          <a:endParaRPr lang="es-ES" sz="1200"/>
        </a:p>
      </dgm:t>
    </dgm:pt>
    <dgm:pt modelId="{D7037A01-0EB2-450A-AAAE-44F9BE6CD8DA}" type="asst">
      <dgm:prSet custT="1"/>
      <dgm:spPr/>
      <dgm:t>
        <a:bodyPr/>
        <a:lstStyle/>
        <a:p>
          <a:r>
            <a:rPr lang="es-ES" sz="1200" dirty="0"/>
            <a:t>Cocinero (a) </a:t>
          </a:r>
        </a:p>
      </dgm:t>
    </dgm:pt>
    <dgm:pt modelId="{592CF903-10EB-4DBE-B72F-B4FE4ABACE16}" type="parTrans" cxnId="{2D31AD0E-E296-42E0-BEF8-921AA4074DC4}">
      <dgm:prSet/>
      <dgm:spPr/>
      <dgm:t>
        <a:bodyPr/>
        <a:lstStyle/>
        <a:p>
          <a:endParaRPr lang="es-ES" sz="1200"/>
        </a:p>
      </dgm:t>
    </dgm:pt>
    <dgm:pt modelId="{62499FBD-881E-422E-BECD-E9CAC4C9E757}" type="sibTrans" cxnId="{2D31AD0E-E296-42E0-BEF8-921AA4074DC4}">
      <dgm:prSet/>
      <dgm:spPr/>
      <dgm:t>
        <a:bodyPr/>
        <a:lstStyle/>
        <a:p>
          <a:endParaRPr lang="es-ES" sz="1200"/>
        </a:p>
      </dgm:t>
    </dgm:pt>
    <dgm:pt modelId="{9DA018DD-DC8B-4B10-885B-0A155CCE30DB}" type="asst">
      <dgm:prSet custT="1"/>
      <dgm:spPr/>
      <dgm:t>
        <a:bodyPr/>
        <a:lstStyle/>
        <a:p>
          <a:r>
            <a:rPr lang="es-ES" sz="1200" dirty="0"/>
            <a:t>Auxiliar </a:t>
          </a:r>
        </a:p>
      </dgm:t>
    </dgm:pt>
    <dgm:pt modelId="{E86E6A38-3FEC-40E0-9755-4A196AB081CA}" type="parTrans" cxnId="{30B37CC9-90A5-4C63-94ED-CAF7C77126B2}">
      <dgm:prSet/>
      <dgm:spPr/>
      <dgm:t>
        <a:bodyPr/>
        <a:lstStyle/>
        <a:p>
          <a:endParaRPr lang="es-ES" sz="1200"/>
        </a:p>
      </dgm:t>
    </dgm:pt>
    <dgm:pt modelId="{328A8F66-8708-4EE8-ADB4-2F53F3DF213F}" type="sibTrans" cxnId="{30B37CC9-90A5-4C63-94ED-CAF7C77126B2}">
      <dgm:prSet/>
      <dgm:spPr/>
      <dgm:t>
        <a:bodyPr/>
        <a:lstStyle/>
        <a:p>
          <a:endParaRPr lang="es-ES" sz="1200"/>
        </a:p>
      </dgm:t>
    </dgm:pt>
    <dgm:pt modelId="{E74E6C83-D808-47E0-A0AC-47297805A547}">
      <dgm:prSet custT="1"/>
      <dgm:spPr/>
      <dgm:t>
        <a:bodyPr/>
        <a:lstStyle/>
        <a:p>
          <a:r>
            <a:rPr lang="es-ES" sz="1200" dirty="0"/>
            <a:t>Casa Club del Adulto Mayor “Canoas”</a:t>
          </a:r>
        </a:p>
      </dgm:t>
    </dgm:pt>
    <dgm:pt modelId="{C4B22262-0872-4241-981C-34A57FB90707}" type="parTrans" cxnId="{DAFD83E0-08A9-4ACC-9FA5-FE9DB8CB025D}">
      <dgm:prSet/>
      <dgm:spPr/>
      <dgm:t>
        <a:bodyPr/>
        <a:lstStyle/>
        <a:p>
          <a:endParaRPr lang="es-ES" sz="1200"/>
        </a:p>
      </dgm:t>
    </dgm:pt>
    <dgm:pt modelId="{18C86F8F-6468-4F11-BCF9-02F77AEF2AD0}" type="sibTrans" cxnId="{DAFD83E0-08A9-4ACC-9FA5-FE9DB8CB025D}">
      <dgm:prSet/>
      <dgm:spPr/>
      <dgm:t>
        <a:bodyPr/>
        <a:lstStyle/>
        <a:p>
          <a:endParaRPr lang="es-ES" sz="1200"/>
        </a:p>
      </dgm:t>
    </dgm:pt>
    <dgm:pt modelId="{58F31CE3-DEBC-44AC-AD03-960D45B0F9A8}" type="asst">
      <dgm:prSet custT="1"/>
      <dgm:spPr/>
      <dgm:t>
        <a:bodyPr/>
        <a:lstStyle/>
        <a:p>
          <a:r>
            <a:rPr lang="es-ES" sz="1200" dirty="0"/>
            <a:t>Cocinero (a)</a:t>
          </a:r>
        </a:p>
      </dgm:t>
    </dgm:pt>
    <dgm:pt modelId="{05A7F574-A79C-418B-9713-FD8CCF9A11A1}" type="parTrans" cxnId="{4F1D9B62-9A7C-4F01-BD90-AD49EC79DEF0}">
      <dgm:prSet/>
      <dgm:spPr/>
      <dgm:t>
        <a:bodyPr/>
        <a:lstStyle/>
        <a:p>
          <a:endParaRPr lang="es-ES" sz="1200"/>
        </a:p>
      </dgm:t>
    </dgm:pt>
    <dgm:pt modelId="{6C2A1875-0E4D-429C-8EA8-75077095BF8C}" type="sibTrans" cxnId="{4F1D9B62-9A7C-4F01-BD90-AD49EC79DEF0}">
      <dgm:prSet/>
      <dgm:spPr/>
      <dgm:t>
        <a:bodyPr/>
        <a:lstStyle/>
        <a:p>
          <a:endParaRPr lang="es-ES" sz="1200"/>
        </a:p>
      </dgm:t>
    </dgm:pt>
    <dgm:pt modelId="{632616C3-2611-4C27-8A7D-BBD7A0E8C647}">
      <dgm:prSet custT="1"/>
      <dgm:spPr/>
      <dgm:t>
        <a:bodyPr/>
        <a:lstStyle/>
        <a:p>
          <a:r>
            <a:rPr lang="es-ES" sz="1200" dirty="0"/>
            <a:t>Guardería Especial</a:t>
          </a:r>
        </a:p>
      </dgm:t>
    </dgm:pt>
    <dgm:pt modelId="{0BE66C7B-DDD0-48A1-9006-F2BB88AD5B0B}" type="parTrans" cxnId="{1E38D259-2D65-40CA-A2C6-C8DF329A2F73}">
      <dgm:prSet/>
      <dgm:spPr/>
      <dgm:t>
        <a:bodyPr/>
        <a:lstStyle/>
        <a:p>
          <a:endParaRPr lang="es-ES" sz="1200"/>
        </a:p>
      </dgm:t>
    </dgm:pt>
    <dgm:pt modelId="{DFEB198E-1912-4BDD-936E-FF2130DCC785}" type="sibTrans" cxnId="{1E38D259-2D65-40CA-A2C6-C8DF329A2F73}">
      <dgm:prSet/>
      <dgm:spPr/>
      <dgm:t>
        <a:bodyPr/>
        <a:lstStyle/>
        <a:p>
          <a:endParaRPr lang="es-ES" sz="1200"/>
        </a:p>
      </dgm:t>
    </dgm:pt>
    <dgm:pt modelId="{66DC9E78-3937-4AB5-B8F6-C19CB27E0B6A}" type="asst">
      <dgm:prSet custT="1"/>
      <dgm:spPr/>
      <dgm:t>
        <a:bodyPr/>
        <a:lstStyle/>
        <a:p>
          <a:r>
            <a:rPr lang="es-ES" sz="1200" dirty="0"/>
            <a:t>Cocinero (a)</a:t>
          </a:r>
        </a:p>
      </dgm:t>
    </dgm:pt>
    <dgm:pt modelId="{FCD3CDC6-34E2-4720-812A-26F52D432656}" type="parTrans" cxnId="{58C3C062-28B5-4433-8770-42183D023A14}">
      <dgm:prSet/>
      <dgm:spPr/>
      <dgm:t>
        <a:bodyPr/>
        <a:lstStyle/>
        <a:p>
          <a:endParaRPr lang="es-ES" sz="1200"/>
        </a:p>
      </dgm:t>
    </dgm:pt>
    <dgm:pt modelId="{20660BE5-AF40-4AF7-BEBC-A6BDBE158E99}" type="sibTrans" cxnId="{58C3C062-28B5-4433-8770-42183D023A14}">
      <dgm:prSet/>
      <dgm:spPr/>
      <dgm:t>
        <a:bodyPr/>
        <a:lstStyle/>
        <a:p>
          <a:endParaRPr lang="es-ES" sz="1200"/>
        </a:p>
      </dgm:t>
    </dgm:pt>
    <dgm:pt modelId="{61B6F809-92F9-4E56-94DB-C32482AEF419}" type="asst">
      <dgm:prSet custT="1"/>
      <dgm:spPr/>
      <dgm:t>
        <a:bodyPr/>
        <a:lstStyle/>
        <a:p>
          <a:r>
            <a:rPr lang="es-ES" sz="1200"/>
            <a:t>Cocineros </a:t>
          </a:r>
          <a:r>
            <a:rPr lang="es-ES" sz="1200" dirty="0"/>
            <a:t>(as)   </a:t>
          </a:r>
        </a:p>
      </dgm:t>
    </dgm:pt>
    <dgm:pt modelId="{D26B2133-186D-45A9-84E1-8AB56BA5B5EC}" type="parTrans" cxnId="{B8FF8CA5-3B33-4CB2-AFDB-2852E22B53E9}">
      <dgm:prSet/>
      <dgm:spPr/>
      <dgm:t>
        <a:bodyPr/>
        <a:lstStyle/>
        <a:p>
          <a:endParaRPr lang="es-ES" sz="1200"/>
        </a:p>
      </dgm:t>
    </dgm:pt>
    <dgm:pt modelId="{BD8BCA8E-97AF-43AE-A1F5-EE73BCCAE67E}" type="sibTrans" cxnId="{B8FF8CA5-3B33-4CB2-AFDB-2852E22B53E9}">
      <dgm:prSet/>
      <dgm:spPr/>
      <dgm:t>
        <a:bodyPr/>
        <a:lstStyle/>
        <a:p>
          <a:endParaRPr lang="es-ES" sz="1200"/>
        </a:p>
      </dgm:t>
    </dgm:pt>
    <dgm:pt modelId="{1BA873A2-153E-4D70-9819-124085DA87E7}" type="asst">
      <dgm:prSet custT="1"/>
      <dgm:spPr/>
      <dgm:t>
        <a:bodyPr/>
        <a:lstStyle/>
        <a:p>
          <a:r>
            <a:rPr lang="es-ES" sz="1200" dirty="0"/>
            <a:t>Auxiliar </a:t>
          </a:r>
        </a:p>
      </dgm:t>
    </dgm:pt>
    <dgm:pt modelId="{053F5AC5-5AA2-4F93-A9C9-FB88A8A7FE38}" type="parTrans" cxnId="{FB19144F-41B7-43A3-91D2-F7B675CF7A4B}">
      <dgm:prSet/>
      <dgm:spPr/>
      <dgm:t>
        <a:bodyPr/>
        <a:lstStyle/>
        <a:p>
          <a:endParaRPr lang="es-ES" sz="1200"/>
        </a:p>
      </dgm:t>
    </dgm:pt>
    <dgm:pt modelId="{831217F8-CC53-4301-957B-1BD35F8B77EE}" type="sibTrans" cxnId="{FB19144F-41B7-43A3-91D2-F7B675CF7A4B}">
      <dgm:prSet/>
      <dgm:spPr/>
      <dgm:t>
        <a:bodyPr/>
        <a:lstStyle/>
        <a:p>
          <a:endParaRPr lang="es-ES" sz="1200"/>
        </a:p>
      </dgm:t>
    </dgm:pt>
    <dgm:pt modelId="{F58C5111-36E6-4E41-BCB3-4608E91A8694}" type="pres">
      <dgm:prSet presAssocID="{88434056-F508-43AE-8BF6-6B4B1B6E7BD5}" presName="hierChild1" presStyleCnt="0">
        <dgm:presLayoutVars>
          <dgm:orgChart val="1"/>
          <dgm:chPref val="1"/>
          <dgm:dir val="rev"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7ADF73E7-CCF8-4D77-A3E3-432D8044B5DD}" type="pres">
      <dgm:prSet presAssocID="{EE3D7E25-EF7F-4FA0-AA0F-67225F821FFA}" presName="hierRoot1" presStyleCnt="0">
        <dgm:presLayoutVars>
          <dgm:hierBranch val="init"/>
        </dgm:presLayoutVars>
      </dgm:prSet>
      <dgm:spPr/>
    </dgm:pt>
    <dgm:pt modelId="{F1264521-93D8-4D53-A6BF-E7755CF179E1}" type="pres">
      <dgm:prSet presAssocID="{EE3D7E25-EF7F-4FA0-AA0F-67225F821FFA}" presName="rootComposite1" presStyleCnt="0"/>
      <dgm:spPr/>
    </dgm:pt>
    <dgm:pt modelId="{26582EBC-87EC-4177-8036-568D3291C7C6}" type="pres">
      <dgm:prSet presAssocID="{EE3D7E25-EF7F-4FA0-AA0F-67225F821FFA}" presName="rootText1" presStyleLbl="node0" presStyleIdx="0" presStyleCnt="1" custScaleX="154279" custScaleY="147587" custLinFactNeighborX="-2676" custLinFactNeighborY="-9099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B7E3A99-8A48-47C7-872B-9D483D0638FD}" type="pres">
      <dgm:prSet presAssocID="{EE3D7E25-EF7F-4FA0-AA0F-67225F821FFA}" presName="rootConnector1" presStyleLbl="node1" presStyleIdx="0" presStyleCnt="0"/>
      <dgm:spPr/>
      <dgm:t>
        <a:bodyPr/>
        <a:lstStyle/>
        <a:p>
          <a:endParaRPr lang="es-ES"/>
        </a:p>
      </dgm:t>
    </dgm:pt>
    <dgm:pt modelId="{300973AE-82EE-4217-94D8-9DC5467A907E}" type="pres">
      <dgm:prSet presAssocID="{EE3D7E25-EF7F-4FA0-AA0F-67225F821FFA}" presName="hierChild2" presStyleCnt="0"/>
      <dgm:spPr/>
    </dgm:pt>
    <dgm:pt modelId="{FE3B2B49-9D8B-49C6-A8C2-E06137CC4262}" type="pres">
      <dgm:prSet presAssocID="{0BE66C7B-DDD0-48A1-9006-F2BB88AD5B0B}" presName="Name37" presStyleLbl="parChTrans1D2" presStyleIdx="0" presStyleCnt="6"/>
      <dgm:spPr/>
      <dgm:t>
        <a:bodyPr/>
        <a:lstStyle/>
        <a:p>
          <a:endParaRPr lang="es-ES"/>
        </a:p>
      </dgm:t>
    </dgm:pt>
    <dgm:pt modelId="{533DC0D9-2C44-4A69-A505-01A15B81DCBE}" type="pres">
      <dgm:prSet presAssocID="{632616C3-2611-4C27-8A7D-BBD7A0E8C647}" presName="hierRoot2" presStyleCnt="0">
        <dgm:presLayoutVars>
          <dgm:hierBranch val="init"/>
        </dgm:presLayoutVars>
      </dgm:prSet>
      <dgm:spPr/>
    </dgm:pt>
    <dgm:pt modelId="{F085DE94-D904-4B42-9396-B62E1C0BBC37}" type="pres">
      <dgm:prSet presAssocID="{632616C3-2611-4C27-8A7D-BBD7A0E8C647}" presName="rootComposite" presStyleCnt="0"/>
      <dgm:spPr/>
    </dgm:pt>
    <dgm:pt modelId="{AF1D7C45-1204-4533-A388-081C6AD4D627}" type="pres">
      <dgm:prSet presAssocID="{632616C3-2611-4C27-8A7D-BBD7A0E8C647}" presName="rootText" presStyleLbl="node2" presStyleIdx="0" presStyleCnt="6" custScaleX="126897" custScaleY="140421" custLinFactNeighborX="-1489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F9EBC5F-5667-4E03-AE98-A1B406925B36}" type="pres">
      <dgm:prSet presAssocID="{632616C3-2611-4C27-8A7D-BBD7A0E8C647}" presName="rootConnector" presStyleLbl="node2" presStyleIdx="0" presStyleCnt="6"/>
      <dgm:spPr/>
      <dgm:t>
        <a:bodyPr/>
        <a:lstStyle/>
        <a:p>
          <a:endParaRPr lang="es-ES"/>
        </a:p>
      </dgm:t>
    </dgm:pt>
    <dgm:pt modelId="{64E6190C-CD91-4C90-881E-87284ACA62EF}" type="pres">
      <dgm:prSet presAssocID="{632616C3-2611-4C27-8A7D-BBD7A0E8C647}" presName="hierChild4" presStyleCnt="0"/>
      <dgm:spPr/>
    </dgm:pt>
    <dgm:pt modelId="{26356C01-F208-4D3A-8A25-9DF7C8A9064D}" type="pres">
      <dgm:prSet presAssocID="{632616C3-2611-4C27-8A7D-BBD7A0E8C647}" presName="hierChild5" presStyleCnt="0"/>
      <dgm:spPr/>
    </dgm:pt>
    <dgm:pt modelId="{CC8F173C-634B-46E9-90CC-8DB746B2FA06}" type="pres">
      <dgm:prSet presAssocID="{FCD3CDC6-34E2-4720-812A-26F52D432656}" presName="Name111" presStyleLbl="parChTrans1D3" presStyleIdx="0" presStyleCnt="9"/>
      <dgm:spPr/>
      <dgm:t>
        <a:bodyPr/>
        <a:lstStyle/>
        <a:p>
          <a:endParaRPr lang="es-ES"/>
        </a:p>
      </dgm:t>
    </dgm:pt>
    <dgm:pt modelId="{2B6C53A2-4891-41BE-94AE-BD62ECB55F6D}" type="pres">
      <dgm:prSet presAssocID="{66DC9E78-3937-4AB5-B8F6-C19CB27E0B6A}" presName="hierRoot3" presStyleCnt="0">
        <dgm:presLayoutVars>
          <dgm:hierBranch val="init"/>
        </dgm:presLayoutVars>
      </dgm:prSet>
      <dgm:spPr/>
    </dgm:pt>
    <dgm:pt modelId="{0E5D6FEE-2419-4D1F-A19A-DE7B475CE3E8}" type="pres">
      <dgm:prSet presAssocID="{66DC9E78-3937-4AB5-B8F6-C19CB27E0B6A}" presName="rootComposite3" presStyleCnt="0"/>
      <dgm:spPr/>
    </dgm:pt>
    <dgm:pt modelId="{62E88A05-EECE-43A1-B631-1A5830062ACD}" type="pres">
      <dgm:prSet presAssocID="{66DC9E78-3937-4AB5-B8F6-C19CB27E0B6A}" presName="rootText3" presStyleLbl="asst2" presStyleIdx="0" presStyleCnt="9" custScaleX="124993" custScaleY="198733" custLinFactNeighborX="-37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76DD797-0D0B-4520-B946-60959A237EB3}" type="pres">
      <dgm:prSet presAssocID="{66DC9E78-3937-4AB5-B8F6-C19CB27E0B6A}" presName="rootConnector3" presStyleLbl="asst2" presStyleIdx="0" presStyleCnt="9"/>
      <dgm:spPr/>
      <dgm:t>
        <a:bodyPr/>
        <a:lstStyle/>
        <a:p>
          <a:endParaRPr lang="es-ES"/>
        </a:p>
      </dgm:t>
    </dgm:pt>
    <dgm:pt modelId="{C31F625A-A7BD-4066-98E4-9239CF9CBBF2}" type="pres">
      <dgm:prSet presAssocID="{66DC9E78-3937-4AB5-B8F6-C19CB27E0B6A}" presName="hierChild6" presStyleCnt="0"/>
      <dgm:spPr/>
    </dgm:pt>
    <dgm:pt modelId="{A032098C-2995-455D-BE2E-FEE837BC289C}" type="pres">
      <dgm:prSet presAssocID="{66DC9E78-3937-4AB5-B8F6-C19CB27E0B6A}" presName="hierChild7" presStyleCnt="0"/>
      <dgm:spPr/>
    </dgm:pt>
    <dgm:pt modelId="{8BC76A14-62F1-4267-8F59-3A4540C64D50}" type="pres">
      <dgm:prSet presAssocID="{C4B22262-0872-4241-981C-34A57FB90707}" presName="Name37" presStyleLbl="parChTrans1D2" presStyleIdx="1" presStyleCnt="6"/>
      <dgm:spPr/>
      <dgm:t>
        <a:bodyPr/>
        <a:lstStyle/>
        <a:p>
          <a:endParaRPr lang="es-ES"/>
        </a:p>
      </dgm:t>
    </dgm:pt>
    <dgm:pt modelId="{49D17058-A0DF-4222-819B-83DC2144EF44}" type="pres">
      <dgm:prSet presAssocID="{E74E6C83-D808-47E0-A0AC-47297805A547}" presName="hierRoot2" presStyleCnt="0">
        <dgm:presLayoutVars>
          <dgm:hierBranch val="init"/>
        </dgm:presLayoutVars>
      </dgm:prSet>
      <dgm:spPr/>
    </dgm:pt>
    <dgm:pt modelId="{46A3989E-D8DC-4BC7-853B-C13A4CAD0B19}" type="pres">
      <dgm:prSet presAssocID="{E74E6C83-D808-47E0-A0AC-47297805A547}" presName="rootComposite" presStyleCnt="0"/>
      <dgm:spPr/>
    </dgm:pt>
    <dgm:pt modelId="{CE13C67C-D5D7-4C79-9E0E-F8F7D87783EF}" type="pres">
      <dgm:prSet presAssocID="{E74E6C83-D808-47E0-A0AC-47297805A547}" presName="rootText" presStyleLbl="node2" presStyleIdx="1" presStyleCnt="6" custScaleX="155477" custScaleY="140421" custLinFactNeighborX="-426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38B1F80-24D3-4306-8F78-5A40CC8B994E}" type="pres">
      <dgm:prSet presAssocID="{E74E6C83-D808-47E0-A0AC-47297805A547}" presName="rootConnector" presStyleLbl="node2" presStyleIdx="1" presStyleCnt="6"/>
      <dgm:spPr/>
      <dgm:t>
        <a:bodyPr/>
        <a:lstStyle/>
        <a:p>
          <a:endParaRPr lang="es-ES"/>
        </a:p>
      </dgm:t>
    </dgm:pt>
    <dgm:pt modelId="{DFB9FFEC-0D02-4435-8324-72182CA6D39F}" type="pres">
      <dgm:prSet presAssocID="{E74E6C83-D808-47E0-A0AC-47297805A547}" presName="hierChild4" presStyleCnt="0"/>
      <dgm:spPr/>
    </dgm:pt>
    <dgm:pt modelId="{ED87E459-8934-483A-8BE7-DA891ACB37FE}" type="pres">
      <dgm:prSet presAssocID="{E74E6C83-D808-47E0-A0AC-47297805A547}" presName="hierChild5" presStyleCnt="0"/>
      <dgm:spPr/>
    </dgm:pt>
    <dgm:pt modelId="{6728BABE-9D37-414D-899A-712B2ACEDB51}" type="pres">
      <dgm:prSet presAssocID="{05A7F574-A79C-418B-9713-FD8CCF9A11A1}" presName="Name111" presStyleLbl="parChTrans1D3" presStyleIdx="1" presStyleCnt="9"/>
      <dgm:spPr/>
      <dgm:t>
        <a:bodyPr/>
        <a:lstStyle/>
        <a:p>
          <a:endParaRPr lang="es-ES"/>
        </a:p>
      </dgm:t>
    </dgm:pt>
    <dgm:pt modelId="{3F760BD1-2CFE-4A33-A6B1-05C65E134164}" type="pres">
      <dgm:prSet presAssocID="{58F31CE3-DEBC-44AC-AD03-960D45B0F9A8}" presName="hierRoot3" presStyleCnt="0">
        <dgm:presLayoutVars>
          <dgm:hierBranch val="init"/>
        </dgm:presLayoutVars>
      </dgm:prSet>
      <dgm:spPr/>
    </dgm:pt>
    <dgm:pt modelId="{B98DE8DE-3CE0-43E1-A398-1246D534FD5D}" type="pres">
      <dgm:prSet presAssocID="{58F31CE3-DEBC-44AC-AD03-960D45B0F9A8}" presName="rootComposite3" presStyleCnt="0"/>
      <dgm:spPr/>
    </dgm:pt>
    <dgm:pt modelId="{C9BE9CAE-08D8-4AA2-91EC-9CBEE3BF6C5F}" type="pres">
      <dgm:prSet presAssocID="{58F31CE3-DEBC-44AC-AD03-960D45B0F9A8}" presName="rootText3" presStyleLbl="asst2" presStyleIdx="1" presStyleCnt="9" custScaleX="147459" custLinFactY="63828" custLinFactNeighborX="-26540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853702C-232B-46E6-B62F-3E29BE331A37}" type="pres">
      <dgm:prSet presAssocID="{58F31CE3-DEBC-44AC-AD03-960D45B0F9A8}" presName="rootConnector3" presStyleLbl="asst2" presStyleIdx="1" presStyleCnt="9"/>
      <dgm:spPr/>
      <dgm:t>
        <a:bodyPr/>
        <a:lstStyle/>
        <a:p>
          <a:endParaRPr lang="es-ES"/>
        </a:p>
      </dgm:t>
    </dgm:pt>
    <dgm:pt modelId="{CAEF5E98-A6DB-492C-9A99-FC175F71D3B9}" type="pres">
      <dgm:prSet presAssocID="{58F31CE3-DEBC-44AC-AD03-960D45B0F9A8}" presName="hierChild6" presStyleCnt="0"/>
      <dgm:spPr/>
    </dgm:pt>
    <dgm:pt modelId="{98C4FF22-A340-421D-8D51-399A7D6FA762}" type="pres">
      <dgm:prSet presAssocID="{58F31CE3-DEBC-44AC-AD03-960D45B0F9A8}" presName="hierChild7" presStyleCnt="0"/>
      <dgm:spPr/>
    </dgm:pt>
    <dgm:pt modelId="{487AE140-FEC9-4420-AB08-09E24E4D4738}" type="pres">
      <dgm:prSet presAssocID="{053F5AC5-5AA2-4F93-A9C9-FB88A8A7FE38}" presName="Name111" presStyleLbl="parChTrans1D3" presStyleIdx="2" presStyleCnt="9"/>
      <dgm:spPr/>
      <dgm:t>
        <a:bodyPr/>
        <a:lstStyle/>
        <a:p>
          <a:endParaRPr lang="es-ES"/>
        </a:p>
      </dgm:t>
    </dgm:pt>
    <dgm:pt modelId="{EDADCC77-777D-40B9-80BA-DAA1899362B6}" type="pres">
      <dgm:prSet presAssocID="{1BA873A2-153E-4D70-9819-124085DA87E7}" presName="hierRoot3" presStyleCnt="0">
        <dgm:presLayoutVars>
          <dgm:hierBranch val="init"/>
        </dgm:presLayoutVars>
      </dgm:prSet>
      <dgm:spPr/>
    </dgm:pt>
    <dgm:pt modelId="{7B1C47EB-0E33-46F3-BE12-58C680304D8E}" type="pres">
      <dgm:prSet presAssocID="{1BA873A2-153E-4D70-9819-124085DA87E7}" presName="rootComposite3" presStyleCnt="0"/>
      <dgm:spPr/>
    </dgm:pt>
    <dgm:pt modelId="{AB146BF8-530F-4267-941D-ECE5590C5B30}" type="pres">
      <dgm:prSet presAssocID="{1BA873A2-153E-4D70-9819-124085DA87E7}" presName="rootText3" presStyleLbl="asst2" presStyleIdx="2" presStyleCnt="9" custLinFactNeighborX="94306" custLinFactNeighborY="2234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19B7CB9-7CEB-41B6-A3AA-8CA5D047F3C0}" type="pres">
      <dgm:prSet presAssocID="{1BA873A2-153E-4D70-9819-124085DA87E7}" presName="rootConnector3" presStyleLbl="asst2" presStyleIdx="2" presStyleCnt="9"/>
      <dgm:spPr/>
      <dgm:t>
        <a:bodyPr/>
        <a:lstStyle/>
        <a:p>
          <a:endParaRPr lang="es-ES"/>
        </a:p>
      </dgm:t>
    </dgm:pt>
    <dgm:pt modelId="{ECEE9CA3-A0FA-4A88-935E-1D4E35183DE9}" type="pres">
      <dgm:prSet presAssocID="{1BA873A2-153E-4D70-9819-124085DA87E7}" presName="hierChild6" presStyleCnt="0"/>
      <dgm:spPr/>
    </dgm:pt>
    <dgm:pt modelId="{61AC2C37-32F4-46E8-99A3-16F21A7CB45A}" type="pres">
      <dgm:prSet presAssocID="{1BA873A2-153E-4D70-9819-124085DA87E7}" presName="hierChild7" presStyleCnt="0"/>
      <dgm:spPr/>
    </dgm:pt>
    <dgm:pt modelId="{1BA0DECB-EEF5-4636-81D3-78D5F3D21AD4}" type="pres">
      <dgm:prSet presAssocID="{DD944E90-110E-46CB-AB60-281E26144CB4}" presName="Name37" presStyleLbl="parChTrans1D2" presStyleIdx="2" presStyleCnt="6"/>
      <dgm:spPr/>
      <dgm:t>
        <a:bodyPr/>
        <a:lstStyle/>
        <a:p>
          <a:endParaRPr lang="es-ES"/>
        </a:p>
      </dgm:t>
    </dgm:pt>
    <dgm:pt modelId="{7BF6F729-1DE3-4D9F-A47F-7222148EE670}" type="pres">
      <dgm:prSet presAssocID="{60C83FD2-0181-431E-A2F5-860EF264797A}" presName="hierRoot2" presStyleCnt="0">
        <dgm:presLayoutVars>
          <dgm:hierBranch val="init"/>
        </dgm:presLayoutVars>
      </dgm:prSet>
      <dgm:spPr/>
    </dgm:pt>
    <dgm:pt modelId="{848094A3-9B1A-4CFF-97E6-327173182FC2}" type="pres">
      <dgm:prSet presAssocID="{60C83FD2-0181-431E-A2F5-860EF264797A}" presName="rootComposite" presStyleCnt="0"/>
      <dgm:spPr/>
    </dgm:pt>
    <dgm:pt modelId="{272AEA4B-EED6-4992-B9D1-81FAE5FEA2E1}" type="pres">
      <dgm:prSet presAssocID="{60C83FD2-0181-431E-A2F5-860EF264797A}" presName="rootText" presStyleLbl="node2" presStyleIdx="2" presStyleCnt="6" custScaleX="168186" custScaleY="140421" custLinFactNeighborX="894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02FDD82-41E0-4152-9C3F-60B60972E41C}" type="pres">
      <dgm:prSet presAssocID="{60C83FD2-0181-431E-A2F5-860EF264797A}" presName="rootConnector" presStyleLbl="node2" presStyleIdx="2" presStyleCnt="6"/>
      <dgm:spPr/>
      <dgm:t>
        <a:bodyPr/>
        <a:lstStyle/>
        <a:p>
          <a:endParaRPr lang="es-ES"/>
        </a:p>
      </dgm:t>
    </dgm:pt>
    <dgm:pt modelId="{F294143F-7E15-4968-A6DA-B22D094DA815}" type="pres">
      <dgm:prSet presAssocID="{60C83FD2-0181-431E-A2F5-860EF264797A}" presName="hierChild4" presStyleCnt="0"/>
      <dgm:spPr/>
    </dgm:pt>
    <dgm:pt modelId="{AAEECDCB-1831-43C2-99FD-FA2EBE3CA576}" type="pres">
      <dgm:prSet presAssocID="{60C83FD2-0181-431E-A2F5-860EF264797A}" presName="hierChild5" presStyleCnt="0"/>
      <dgm:spPr/>
    </dgm:pt>
    <dgm:pt modelId="{ADB04471-FE06-4BB9-886E-7A45BB234B36}" type="pres">
      <dgm:prSet presAssocID="{EE3200BC-6D18-42A7-B3C9-91E2D3E96DCC}" presName="Name111" presStyleLbl="parChTrans1D3" presStyleIdx="3" presStyleCnt="9"/>
      <dgm:spPr/>
      <dgm:t>
        <a:bodyPr/>
        <a:lstStyle/>
        <a:p>
          <a:endParaRPr lang="es-ES"/>
        </a:p>
      </dgm:t>
    </dgm:pt>
    <dgm:pt modelId="{96546487-E469-4D08-9EFA-5031B6A72FFB}" type="pres">
      <dgm:prSet presAssocID="{BA2DF633-AE3D-428B-9531-F9412AAFE2E8}" presName="hierRoot3" presStyleCnt="0">
        <dgm:presLayoutVars>
          <dgm:hierBranch val="init"/>
        </dgm:presLayoutVars>
      </dgm:prSet>
      <dgm:spPr/>
    </dgm:pt>
    <dgm:pt modelId="{3B888302-AE98-4B2F-B748-E5613BBB595F}" type="pres">
      <dgm:prSet presAssocID="{BA2DF633-AE3D-428B-9531-F9412AAFE2E8}" presName="rootComposite3" presStyleCnt="0"/>
      <dgm:spPr/>
    </dgm:pt>
    <dgm:pt modelId="{BC318397-29E2-4AA9-AB26-DB96A058E6B0}" type="pres">
      <dgm:prSet presAssocID="{BA2DF633-AE3D-428B-9531-F9412AAFE2E8}" presName="rootText3" presStyleLbl="asst2" presStyleIdx="3" presStyleCnt="9" custScaleX="155267" custScaleY="170280" custLinFactNeighborX="1452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979AD69-10E3-4448-9124-036370980BF2}" type="pres">
      <dgm:prSet presAssocID="{BA2DF633-AE3D-428B-9531-F9412AAFE2E8}" presName="rootConnector3" presStyleLbl="asst2" presStyleIdx="3" presStyleCnt="9"/>
      <dgm:spPr/>
      <dgm:t>
        <a:bodyPr/>
        <a:lstStyle/>
        <a:p>
          <a:endParaRPr lang="es-ES"/>
        </a:p>
      </dgm:t>
    </dgm:pt>
    <dgm:pt modelId="{954AC27B-30FE-45C6-A525-8D00FC55333B}" type="pres">
      <dgm:prSet presAssocID="{BA2DF633-AE3D-428B-9531-F9412AAFE2E8}" presName="hierChild6" presStyleCnt="0"/>
      <dgm:spPr/>
    </dgm:pt>
    <dgm:pt modelId="{6A54EB98-C6AC-4DB3-9006-DF39B68B946F}" type="pres">
      <dgm:prSet presAssocID="{BA2DF633-AE3D-428B-9531-F9412AAFE2E8}" presName="hierChild7" presStyleCnt="0"/>
      <dgm:spPr/>
    </dgm:pt>
    <dgm:pt modelId="{C80497E7-045D-413E-85BC-CB0D6A4A6DEE}" type="pres">
      <dgm:prSet presAssocID="{917980C6-825F-4F16-96BC-A160E6F0133B}" presName="Name37" presStyleLbl="parChTrans1D2" presStyleIdx="3" presStyleCnt="6"/>
      <dgm:spPr/>
      <dgm:t>
        <a:bodyPr/>
        <a:lstStyle/>
        <a:p>
          <a:endParaRPr lang="es-ES"/>
        </a:p>
      </dgm:t>
    </dgm:pt>
    <dgm:pt modelId="{5418D793-B195-47CF-96DC-6286AA4AB150}" type="pres">
      <dgm:prSet presAssocID="{2A61A6C6-B484-421A-876E-71BF0E84090F}" presName="hierRoot2" presStyleCnt="0">
        <dgm:presLayoutVars>
          <dgm:hierBranch val="init"/>
        </dgm:presLayoutVars>
      </dgm:prSet>
      <dgm:spPr/>
    </dgm:pt>
    <dgm:pt modelId="{C2B49583-485C-44CF-AEEF-D8F90197C37E}" type="pres">
      <dgm:prSet presAssocID="{2A61A6C6-B484-421A-876E-71BF0E84090F}" presName="rootComposite" presStyleCnt="0"/>
      <dgm:spPr/>
    </dgm:pt>
    <dgm:pt modelId="{0F64BB8A-4A80-46EA-B592-AD6BE82C24F7}" type="pres">
      <dgm:prSet presAssocID="{2A61A6C6-B484-421A-876E-71BF0E84090F}" presName="rootText" presStyleLbl="node2" presStyleIdx="3" presStyleCnt="6" custScaleX="174912" custScaleY="140421" custLinFactNeighborX="-33833" custLinFactNeighborY="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DB1E13B-751A-40CF-90EB-8F98371CF1B0}" type="pres">
      <dgm:prSet presAssocID="{2A61A6C6-B484-421A-876E-71BF0E84090F}" presName="rootConnector" presStyleLbl="node2" presStyleIdx="3" presStyleCnt="6"/>
      <dgm:spPr/>
      <dgm:t>
        <a:bodyPr/>
        <a:lstStyle/>
        <a:p>
          <a:endParaRPr lang="es-ES"/>
        </a:p>
      </dgm:t>
    </dgm:pt>
    <dgm:pt modelId="{78B2B357-AA61-4FF5-A9B1-6F4FC4EB6316}" type="pres">
      <dgm:prSet presAssocID="{2A61A6C6-B484-421A-876E-71BF0E84090F}" presName="hierChild4" presStyleCnt="0"/>
      <dgm:spPr/>
    </dgm:pt>
    <dgm:pt modelId="{5C810F51-F5D8-4266-84EC-EAD96078BBA0}" type="pres">
      <dgm:prSet presAssocID="{2A61A6C6-B484-421A-876E-71BF0E84090F}" presName="hierChild5" presStyleCnt="0"/>
      <dgm:spPr/>
    </dgm:pt>
    <dgm:pt modelId="{F2B9455D-4B26-43FA-883B-06022ECCD8B3}" type="pres">
      <dgm:prSet presAssocID="{EC0961E0-CA2F-43D3-A6E8-FAE6FC7EE458}" presName="Name111" presStyleLbl="parChTrans1D3" presStyleIdx="4" presStyleCnt="9"/>
      <dgm:spPr/>
      <dgm:t>
        <a:bodyPr/>
        <a:lstStyle/>
        <a:p>
          <a:endParaRPr lang="es-ES"/>
        </a:p>
      </dgm:t>
    </dgm:pt>
    <dgm:pt modelId="{0DA7386A-CFE7-4D43-B446-0866EDDE5A41}" type="pres">
      <dgm:prSet presAssocID="{4A32B4FE-09F7-43BE-9579-0A69540AEBF4}" presName="hierRoot3" presStyleCnt="0">
        <dgm:presLayoutVars>
          <dgm:hierBranch val="r"/>
        </dgm:presLayoutVars>
      </dgm:prSet>
      <dgm:spPr/>
    </dgm:pt>
    <dgm:pt modelId="{A8AAA62A-AF77-431B-A0C2-72297A925517}" type="pres">
      <dgm:prSet presAssocID="{4A32B4FE-09F7-43BE-9579-0A69540AEBF4}" presName="rootComposite3" presStyleCnt="0"/>
      <dgm:spPr/>
    </dgm:pt>
    <dgm:pt modelId="{8D34DA46-0F5B-43FF-84A8-FA2122A4455F}" type="pres">
      <dgm:prSet presAssocID="{4A32B4FE-09F7-43BE-9579-0A69540AEBF4}" presName="rootText3" presStyleLbl="asst2" presStyleIdx="4" presStyleCnt="9" custScaleX="136483" custLinFactNeighborX="-3197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A036081-A7DD-4DF6-8E02-C75C2A19F229}" type="pres">
      <dgm:prSet presAssocID="{4A32B4FE-09F7-43BE-9579-0A69540AEBF4}" presName="rootConnector3" presStyleLbl="asst2" presStyleIdx="4" presStyleCnt="9"/>
      <dgm:spPr/>
      <dgm:t>
        <a:bodyPr/>
        <a:lstStyle/>
        <a:p>
          <a:endParaRPr lang="es-ES"/>
        </a:p>
      </dgm:t>
    </dgm:pt>
    <dgm:pt modelId="{2DEB5023-3F3B-4BF2-8D27-C0C7F4CFE4BF}" type="pres">
      <dgm:prSet presAssocID="{4A32B4FE-09F7-43BE-9579-0A69540AEBF4}" presName="hierChild6" presStyleCnt="0"/>
      <dgm:spPr/>
    </dgm:pt>
    <dgm:pt modelId="{2459260C-A1E6-4E18-84B2-1E2986954B64}" type="pres">
      <dgm:prSet presAssocID="{4A32B4FE-09F7-43BE-9579-0A69540AEBF4}" presName="hierChild7" presStyleCnt="0"/>
      <dgm:spPr/>
    </dgm:pt>
    <dgm:pt modelId="{6A35A9E7-DC03-439C-9201-6B85530EF349}" type="pres">
      <dgm:prSet presAssocID="{C8941AA4-FB3A-49F3-B833-221E21D72936}" presName="Name37" presStyleLbl="parChTrans1D2" presStyleIdx="4" presStyleCnt="6"/>
      <dgm:spPr/>
      <dgm:t>
        <a:bodyPr/>
        <a:lstStyle/>
        <a:p>
          <a:endParaRPr lang="es-ES"/>
        </a:p>
      </dgm:t>
    </dgm:pt>
    <dgm:pt modelId="{7D315FA7-399A-4106-A35D-A7BAC9ED8C33}" type="pres">
      <dgm:prSet presAssocID="{D3AFE6F6-D67B-4C67-94C8-7CD59AB7C26C}" presName="hierRoot2" presStyleCnt="0">
        <dgm:presLayoutVars>
          <dgm:hierBranch val="init"/>
        </dgm:presLayoutVars>
      </dgm:prSet>
      <dgm:spPr/>
    </dgm:pt>
    <dgm:pt modelId="{9763F369-BAB7-4B55-9BDE-B688B16ED784}" type="pres">
      <dgm:prSet presAssocID="{D3AFE6F6-D67B-4C67-94C8-7CD59AB7C26C}" presName="rootComposite" presStyleCnt="0"/>
      <dgm:spPr/>
    </dgm:pt>
    <dgm:pt modelId="{928634BC-9BE1-4793-AACD-20F29E465B54}" type="pres">
      <dgm:prSet presAssocID="{D3AFE6F6-D67B-4C67-94C8-7CD59AB7C26C}" presName="rootText" presStyleLbl="node2" presStyleIdx="4" presStyleCnt="6" custScaleX="126897" custScaleY="140421" custLinFactNeighborX="-8015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CEE193B-A0C6-42C9-BAFA-0D5F3C761ED2}" type="pres">
      <dgm:prSet presAssocID="{D3AFE6F6-D67B-4C67-94C8-7CD59AB7C26C}" presName="rootConnector" presStyleLbl="node2" presStyleIdx="4" presStyleCnt="6"/>
      <dgm:spPr/>
      <dgm:t>
        <a:bodyPr/>
        <a:lstStyle/>
        <a:p>
          <a:endParaRPr lang="es-ES"/>
        </a:p>
      </dgm:t>
    </dgm:pt>
    <dgm:pt modelId="{D49B3392-16E9-44CB-8F97-0A06DA18AC22}" type="pres">
      <dgm:prSet presAssocID="{D3AFE6F6-D67B-4C67-94C8-7CD59AB7C26C}" presName="hierChild4" presStyleCnt="0"/>
      <dgm:spPr/>
    </dgm:pt>
    <dgm:pt modelId="{D190CAF8-C45B-4E5A-9CB8-55D179FE8998}" type="pres">
      <dgm:prSet presAssocID="{D3AFE6F6-D67B-4C67-94C8-7CD59AB7C26C}" presName="hierChild5" presStyleCnt="0"/>
      <dgm:spPr/>
    </dgm:pt>
    <dgm:pt modelId="{69FD2B93-72E2-4135-B717-9967DAE908B9}" type="pres">
      <dgm:prSet presAssocID="{D26B2133-186D-45A9-84E1-8AB56BA5B5EC}" presName="Name111" presStyleLbl="parChTrans1D3" presStyleIdx="5" presStyleCnt="9"/>
      <dgm:spPr/>
      <dgm:t>
        <a:bodyPr/>
        <a:lstStyle/>
        <a:p>
          <a:endParaRPr lang="es-ES"/>
        </a:p>
      </dgm:t>
    </dgm:pt>
    <dgm:pt modelId="{974DA599-9ECF-47CA-939B-24D27854918E}" type="pres">
      <dgm:prSet presAssocID="{61B6F809-92F9-4E56-94DB-C32482AEF419}" presName="hierRoot3" presStyleCnt="0">
        <dgm:presLayoutVars>
          <dgm:hierBranch val="init"/>
        </dgm:presLayoutVars>
      </dgm:prSet>
      <dgm:spPr/>
    </dgm:pt>
    <dgm:pt modelId="{C3569386-EA4A-4B2F-AE94-AF9D4BDDB905}" type="pres">
      <dgm:prSet presAssocID="{61B6F809-92F9-4E56-94DB-C32482AEF419}" presName="rootComposite3" presStyleCnt="0"/>
      <dgm:spPr/>
    </dgm:pt>
    <dgm:pt modelId="{CB6E68CA-F592-4653-A64D-B5E362CC89A9}" type="pres">
      <dgm:prSet presAssocID="{61B6F809-92F9-4E56-94DB-C32482AEF419}" presName="rootText3" presStyleLbl="asst2" presStyleIdx="5" presStyleCnt="9" custScaleX="149681" custScaleY="253446" custLinFactY="96281" custLinFactNeighborX="-78977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FC9FA-DEBD-4F11-97C0-3093AD99D5ED}" type="pres">
      <dgm:prSet presAssocID="{61B6F809-92F9-4E56-94DB-C32482AEF419}" presName="rootConnector3" presStyleLbl="asst2" presStyleIdx="5" presStyleCnt="9"/>
      <dgm:spPr/>
      <dgm:t>
        <a:bodyPr/>
        <a:lstStyle/>
        <a:p>
          <a:endParaRPr lang="es-ES"/>
        </a:p>
      </dgm:t>
    </dgm:pt>
    <dgm:pt modelId="{4571C2BA-F029-416B-B9DB-D451F1064F72}" type="pres">
      <dgm:prSet presAssocID="{61B6F809-92F9-4E56-94DB-C32482AEF419}" presName="hierChild6" presStyleCnt="0"/>
      <dgm:spPr/>
    </dgm:pt>
    <dgm:pt modelId="{EFE008EF-6E0A-451B-B5D6-B1B7D247D322}" type="pres">
      <dgm:prSet presAssocID="{61B6F809-92F9-4E56-94DB-C32482AEF419}" presName="hierChild7" presStyleCnt="0"/>
      <dgm:spPr/>
    </dgm:pt>
    <dgm:pt modelId="{90581974-9C7B-454A-AF7F-87715E2C273A}" type="pres">
      <dgm:prSet presAssocID="{E9CC5E19-FCEC-41D6-8A39-BA9388E59691}" presName="Name111" presStyleLbl="parChTrans1D3" presStyleIdx="6" presStyleCnt="9"/>
      <dgm:spPr/>
      <dgm:t>
        <a:bodyPr/>
        <a:lstStyle/>
        <a:p>
          <a:endParaRPr lang="es-ES"/>
        </a:p>
      </dgm:t>
    </dgm:pt>
    <dgm:pt modelId="{BCB73035-53AB-4341-9E20-C58844A6BB31}" type="pres">
      <dgm:prSet presAssocID="{C5DB06DD-08F8-4E41-8760-567A700A16C1}" presName="hierRoot3" presStyleCnt="0">
        <dgm:presLayoutVars>
          <dgm:hierBranch val="init"/>
        </dgm:presLayoutVars>
      </dgm:prSet>
      <dgm:spPr/>
    </dgm:pt>
    <dgm:pt modelId="{04D467EC-67B6-4BAB-85AD-6626085AF878}" type="pres">
      <dgm:prSet presAssocID="{C5DB06DD-08F8-4E41-8760-567A700A16C1}" presName="rootComposite3" presStyleCnt="0"/>
      <dgm:spPr/>
    </dgm:pt>
    <dgm:pt modelId="{4966DE32-36D2-44F1-AA60-E1EFB5C67FC7}" type="pres">
      <dgm:prSet presAssocID="{C5DB06DD-08F8-4E41-8760-567A700A16C1}" presName="rootText3" presStyleLbl="asst2" presStyleIdx="6" presStyleCnt="9" custScaleX="141299" custScaleY="149558" custLinFactNeighborX="93467" custLinFactNeighborY="3373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1B30ED3-3B95-4671-B386-F51599E7F635}" type="pres">
      <dgm:prSet presAssocID="{C5DB06DD-08F8-4E41-8760-567A700A16C1}" presName="rootConnector3" presStyleLbl="asst2" presStyleIdx="6" presStyleCnt="9"/>
      <dgm:spPr/>
      <dgm:t>
        <a:bodyPr/>
        <a:lstStyle/>
        <a:p>
          <a:endParaRPr lang="es-ES"/>
        </a:p>
      </dgm:t>
    </dgm:pt>
    <dgm:pt modelId="{A2D685A0-B9AB-455E-9833-2F52A58CABD1}" type="pres">
      <dgm:prSet presAssocID="{C5DB06DD-08F8-4E41-8760-567A700A16C1}" presName="hierChild6" presStyleCnt="0"/>
      <dgm:spPr/>
    </dgm:pt>
    <dgm:pt modelId="{32FC1141-6A0F-42D5-B809-04D621DAA9FB}" type="pres">
      <dgm:prSet presAssocID="{C5DB06DD-08F8-4E41-8760-567A700A16C1}" presName="hierChild7" presStyleCnt="0"/>
      <dgm:spPr/>
    </dgm:pt>
    <dgm:pt modelId="{B4630B23-DDDC-44A1-9282-6D44228C37DE}" type="pres">
      <dgm:prSet presAssocID="{C47D2BC5-5ACB-4DDF-A38D-D5712E1A9454}" presName="Name37" presStyleLbl="parChTrans1D2" presStyleIdx="5" presStyleCnt="6"/>
      <dgm:spPr/>
      <dgm:t>
        <a:bodyPr/>
        <a:lstStyle/>
        <a:p>
          <a:endParaRPr lang="es-ES"/>
        </a:p>
      </dgm:t>
    </dgm:pt>
    <dgm:pt modelId="{929A7DC1-2C14-4FC2-8BED-5DD68B983428}" type="pres">
      <dgm:prSet presAssocID="{EF37A711-1C91-4E12-AC84-D3BC1973CB4A}" presName="hierRoot2" presStyleCnt="0">
        <dgm:presLayoutVars>
          <dgm:hierBranch val="init"/>
        </dgm:presLayoutVars>
      </dgm:prSet>
      <dgm:spPr/>
    </dgm:pt>
    <dgm:pt modelId="{35BB4AFC-4227-486F-9D89-CB1B58B6B13F}" type="pres">
      <dgm:prSet presAssocID="{EF37A711-1C91-4E12-AC84-D3BC1973CB4A}" presName="rootComposite" presStyleCnt="0"/>
      <dgm:spPr/>
    </dgm:pt>
    <dgm:pt modelId="{8A75D7F2-BFFB-49E3-B419-2AB201FF9489}" type="pres">
      <dgm:prSet presAssocID="{EF37A711-1C91-4E12-AC84-D3BC1973CB4A}" presName="rootText" presStyleLbl="node2" presStyleIdx="5" presStyleCnt="6" custScaleX="157269" custScaleY="2309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32A0C5B-FC4B-4E0D-8218-50B4B51994A2}" type="pres">
      <dgm:prSet presAssocID="{EF37A711-1C91-4E12-AC84-D3BC1973CB4A}" presName="rootConnector" presStyleLbl="node2" presStyleIdx="5" presStyleCnt="6"/>
      <dgm:spPr/>
      <dgm:t>
        <a:bodyPr/>
        <a:lstStyle/>
        <a:p>
          <a:endParaRPr lang="es-ES"/>
        </a:p>
      </dgm:t>
    </dgm:pt>
    <dgm:pt modelId="{2553BE14-49CC-435F-8BC7-299951B00849}" type="pres">
      <dgm:prSet presAssocID="{EF37A711-1C91-4E12-AC84-D3BC1973CB4A}" presName="hierChild4" presStyleCnt="0"/>
      <dgm:spPr/>
    </dgm:pt>
    <dgm:pt modelId="{E286B118-17E8-4049-B7E9-CCF41C4A1308}" type="pres">
      <dgm:prSet presAssocID="{EF37A711-1C91-4E12-AC84-D3BC1973CB4A}" presName="hierChild5" presStyleCnt="0"/>
      <dgm:spPr/>
    </dgm:pt>
    <dgm:pt modelId="{7E7F0DB3-DB32-4828-BFB6-09C88718D2EE}" type="pres">
      <dgm:prSet presAssocID="{592CF903-10EB-4DBE-B72F-B4FE4ABACE16}" presName="Name111" presStyleLbl="parChTrans1D3" presStyleIdx="7" presStyleCnt="9"/>
      <dgm:spPr/>
      <dgm:t>
        <a:bodyPr/>
        <a:lstStyle/>
        <a:p>
          <a:endParaRPr lang="es-ES"/>
        </a:p>
      </dgm:t>
    </dgm:pt>
    <dgm:pt modelId="{F2B91963-B65E-4BC7-8ABD-E58096ABD7D7}" type="pres">
      <dgm:prSet presAssocID="{D7037A01-0EB2-450A-AAAE-44F9BE6CD8DA}" presName="hierRoot3" presStyleCnt="0">
        <dgm:presLayoutVars>
          <dgm:hierBranch val="init"/>
        </dgm:presLayoutVars>
      </dgm:prSet>
      <dgm:spPr/>
    </dgm:pt>
    <dgm:pt modelId="{727CB2CF-60F1-4AD1-813D-B6353BAAEED4}" type="pres">
      <dgm:prSet presAssocID="{D7037A01-0EB2-450A-AAAE-44F9BE6CD8DA}" presName="rootComposite3" presStyleCnt="0"/>
      <dgm:spPr/>
    </dgm:pt>
    <dgm:pt modelId="{883B2C61-08B5-4360-A17C-2C099E8009BF}" type="pres">
      <dgm:prSet presAssocID="{D7037A01-0EB2-450A-AAAE-44F9BE6CD8DA}" presName="rootText3" presStyleLbl="asst2" presStyleIdx="7" presStyleCnt="9" custScaleX="1349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A0F448B-725C-4B03-9C3E-E90F1DF70F55}" type="pres">
      <dgm:prSet presAssocID="{D7037A01-0EB2-450A-AAAE-44F9BE6CD8DA}" presName="rootConnector3" presStyleLbl="asst2" presStyleIdx="7" presStyleCnt="9"/>
      <dgm:spPr/>
      <dgm:t>
        <a:bodyPr/>
        <a:lstStyle/>
        <a:p>
          <a:endParaRPr lang="es-ES"/>
        </a:p>
      </dgm:t>
    </dgm:pt>
    <dgm:pt modelId="{7823E891-8694-4EE0-8F3D-3CCFE4EBB08C}" type="pres">
      <dgm:prSet presAssocID="{D7037A01-0EB2-450A-AAAE-44F9BE6CD8DA}" presName="hierChild6" presStyleCnt="0"/>
      <dgm:spPr/>
    </dgm:pt>
    <dgm:pt modelId="{09B0BDCF-B924-4C9B-B928-7D35A002A6AD}" type="pres">
      <dgm:prSet presAssocID="{D7037A01-0EB2-450A-AAAE-44F9BE6CD8DA}" presName="hierChild7" presStyleCnt="0"/>
      <dgm:spPr/>
    </dgm:pt>
    <dgm:pt modelId="{68EBECA0-A0E8-4B56-B416-F97781867C07}" type="pres">
      <dgm:prSet presAssocID="{E86E6A38-3FEC-40E0-9755-4A196AB081CA}" presName="Name111" presStyleLbl="parChTrans1D3" presStyleIdx="8" presStyleCnt="9"/>
      <dgm:spPr/>
      <dgm:t>
        <a:bodyPr/>
        <a:lstStyle/>
        <a:p>
          <a:endParaRPr lang="es-ES"/>
        </a:p>
      </dgm:t>
    </dgm:pt>
    <dgm:pt modelId="{6606DF5A-7A9E-4695-B510-B04FBF3A5BFC}" type="pres">
      <dgm:prSet presAssocID="{9DA018DD-DC8B-4B10-885B-0A155CCE30DB}" presName="hierRoot3" presStyleCnt="0">
        <dgm:presLayoutVars>
          <dgm:hierBranch val="init"/>
        </dgm:presLayoutVars>
      </dgm:prSet>
      <dgm:spPr/>
    </dgm:pt>
    <dgm:pt modelId="{A439B885-22B0-4E77-807B-38C20BBE4AE4}" type="pres">
      <dgm:prSet presAssocID="{9DA018DD-DC8B-4B10-885B-0A155CCE30DB}" presName="rootComposite3" presStyleCnt="0"/>
      <dgm:spPr/>
    </dgm:pt>
    <dgm:pt modelId="{8482C8E6-7BCB-4A57-8846-DDDC30D77A0D}" type="pres">
      <dgm:prSet presAssocID="{9DA018DD-DC8B-4B10-885B-0A155CCE30DB}" presName="rootText3" presStyleLbl="asst2" presStyleIdx="8" presStyleCnt="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560282-3D31-4375-90D8-65A2648BDCD8}" type="pres">
      <dgm:prSet presAssocID="{9DA018DD-DC8B-4B10-885B-0A155CCE30DB}" presName="rootConnector3" presStyleLbl="asst2" presStyleIdx="8" presStyleCnt="9"/>
      <dgm:spPr/>
      <dgm:t>
        <a:bodyPr/>
        <a:lstStyle/>
        <a:p>
          <a:endParaRPr lang="es-ES"/>
        </a:p>
      </dgm:t>
    </dgm:pt>
    <dgm:pt modelId="{59D630E7-78CF-490C-9922-27CE7A72B575}" type="pres">
      <dgm:prSet presAssocID="{9DA018DD-DC8B-4B10-885B-0A155CCE30DB}" presName="hierChild6" presStyleCnt="0"/>
      <dgm:spPr/>
    </dgm:pt>
    <dgm:pt modelId="{AB4C7BCC-7189-4B88-9A7A-22D57EDFA292}" type="pres">
      <dgm:prSet presAssocID="{9DA018DD-DC8B-4B10-885B-0A155CCE30DB}" presName="hierChild7" presStyleCnt="0"/>
      <dgm:spPr/>
    </dgm:pt>
    <dgm:pt modelId="{919C25AE-006F-461A-A377-9801FCD85D1A}" type="pres">
      <dgm:prSet presAssocID="{EE3D7E25-EF7F-4FA0-AA0F-67225F821FFA}" presName="hierChild3" presStyleCnt="0"/>
      <dgm:spPr/>
    </dgm:pt>
  </dgm:ptLst>
  <dgm:cxnLst>
    <dgm:cxn modelId="{E1E5FCFE-0ED8-4243-8EF3-98447AB4FFAA}" type="presOf" srcId="{EF37A711-1C91-4E12-AC84-D3BC1973CB4A}" destId="{8A75D7F2-BFFB-49E3-B419-2AB201FF9489}" srcOrd="0" destOrd="0" presId="urn:microsoft.com/office/officeart/2005/8/layout/orgChart1"/>
    <dgm:cxn modelId="{30B37CC9-90A5-4C63-94ED-CAF7C77126B2}" srcId="{EF37A711-1C91-4E12-AC84-D3BC1973CB4A}" destId="{9DA018DD-DC8B-4B10-885B-0A155CCE30DB}" srcOrd="1" destOrd="0" parTransId="{E86E6A38-3FEC-40E0-9755-4A196AB081CA}" sibTransId="{328A8F66-8708-4EE8-ADB4-2F53F3DF213F}"/>
    <dgm:cxn modelId="{A29D406C-F85A-49AE-AE83-8C07808ECE6C}" type="presOf" srcId="{9DA018DD-DC8B-4B10-885B-0A155CCE30DB}" destId="{72560282-3D31-4375-90D8-65A2648BDCD8}" srcOrd="1" destOrd="0" presId="urn:microsoft.com/office/officeart/2005/8/layout/orgChart1"/>
    <dgm:cxn modelId="{E638EB17-B3F3-4F20-A56D-3E0526E529AA}" type="presOf" srcId="{4A32B4FE-09F7-43BE-9579-0A69540AEBF4}" destId="{8D34DA46-0F5B-43FF-84A8-FA2122A4455F}" srcOrd="0" destOrd="0" presId="urn:microsoft.com/office/officeart/2005/8/layout/orgChart1"/>
    <dgm:cxn modelId="{48B4031C-7ABF-4299-807C-2E37A8A9D3E4}" type="presOf" srcId="{58F31CE3-DEBC-44AC-AD03-960D45B0F9A8}" destId="{C9BE9CAE-08D8-4AA2-91EC-9CBEE3BF6C5F}" srcOrd="0" destOrd="0" presId="urn:microsoft.com/office/officeart/2005/8/layout/orgChart1"/>
    <dgm:cxn modelId="{3204A0C4-0247-478D-A64C-F6F3C5A4897D}" type="presOf" srcId="{DD944E90-110E-46CB-AB60-281E26144CB4}" destId="{1BA0DECB-EEF5-4636-81D3-78D5F3D21AD4}" srcOrd="0" destOrd="0" presId="urn:microsoft.com/office/officeart/2005/8/layout/orgChart1"/>
    <dgm:cxn modelId="{A48563C9-0286-4C96-9059-1E035ECD4443}" type="presOf" srcId="{05A7F574-A79C-418B-9713-FD8CCF9A11A1}" destId="{6728BABE-9D37-414D-899A-712B2ACEDB51}" srcOrd="0" destOrd="0" presId="urn:microsoft.com/office/officeart/2005/8/layout/orgChart1"/>
    <dgm:cxn modelId="{29DDE3AE-B417-4808-BBD5-D8E08E316C88}" srcId="{60C83FD2-0181-431E-A2F5-860EF264797A}" destId="{BA2DF633-AE3D-428B-9531-F9412AAFE2E8}" srcOrd="0" destOrd="0" parTransId="{EE3200BC-6D18-42A7-B3C9-91E2D3E96DCC}" sibTransId="{D2576B2D-C619-4186-AAD1-A0FC6B3B844D}"/>
    <dgm:cxn modelId="{F2A353F4-89B4-4705-92E5-414829648635}" type="presOf" srcId="{0BE66C7B-DDD0-48A1-9006-F2BB88AD5B0B}" destId="{FE3B2B49-9D8B-49C6-A8C2-E06137CC4262}" srcOrd="0" destOrd="0" presId="urn:microsoft.com/office/officeart/2005/8/layout/orgChart1"/>
    <dgm:cxn modelId="{B8FF8CA5-3B33-4CB2-AFDB-2852E22B53E9}" srcId="{D3AFE6F6-D67B-4C67-94C8-7CD59AB7C26C}" destId="{61B6F809-92F9-4E56-94DB-C32482AEF419}" srcOrd="0" destOrd="0" parTransId="{D26B2133-186D-45A9-84E1-8AB56BA5B5EC}" sibTransId="{BD8BCA8E-97AF-43AE-A1F5-EE73BCCAE67E}"/>
    <dgm:cxn modelId="{161822BD-690E-4747-B6A1-9FAC9C98158F}" type="presOf" srcId="{BA2DF633-AE3D-428B-9531-F9412AAFE2E8}" destId="{1979AD69-10E3-4448-9124-036370980BF2}" srcOrd="1" destOrd="0" presId="urn:microsoft.com/office/officeart/2005/8/layout/orgChart1"/>
    <dgm:cxn modelId="{59A5F464-FA52-46E9-8363-4DE55383849E}" srcId="{2A61A6C6-B484-421A-876E-71BF0E84090F}" destId="{4A32B4FE-09F7-43BE-9579-0A69540AEBF4}" srcOrd="0" destOrd="0" parTransId="{EC0961E0-CA2F-43D3-A6E8-FAE6FC7EE458}" sibTransId="{2F246EC5-9168-47C9-964B-25BA569AA1DF}"/>
    <dgm:cxn modelId="{25FE6ACD-C22F-4CC6-B7B2-CB5FCEE9D123}" type="presOf" srcId="{66DC9E78-3937-4AB5-B8F6-C19CB27E0B6A}" destId="{62E88A05-EECE-43A1-B631-1A5830062ACD}" srcOrd="0" destOrd="0" presId="urn:microsoft.com/office/officeart/2005/8/layout/orgChart1"/>
    <dgm:cxn modelId="{63526C2F-A76E-4B4D-BED6-215CC4933B09}" type="presOf" srcId="{592CF903-10EB-4DBE-B72F-B4FE4ABACE16}" destId="{7E7F0DB3-DB32-4828-BFB6-09C88718D2EE}" srcOrd="0" destOrd="0" presId="urn:microsoft.com/office/officeart/2005/8/layout/orgChart1"/>
    <dgm:cxn modelId="{4F1D9B62-9A7C-4F01-BD90-AD49EC79DEF0}" srcId="{E74E6C83-D808-47E0-A0AC-47297805A547}" destId="{58F31CE3-DEBC-44AC-AD03-960D45B0F9A8}" srcOrd="0" destOrd="0" parTransId="{05A7F574-A79C-418B-9713-FD8CCF9A11A1}" sibTransId="{6C2A1875-0E4D-429C-8EA8-75077095BF8C}"/>
    <dgm:cxn modelId="{FB19144F-41B7-43A3-91D2-F7B675CF7A4B}" srcId="{E74E6C83-D808-47E0-A0AC-47297805A547}" destId="{1BA873A2-153E-4D70-9819-124085DA87E7}" srcOrd="1" destOrd="0" parTransId="{053F5AC5-5AA2-4F93-A9C9-FB88A8A7FE38}" sibTransId="{831217F8-CC53-4301-957B-1BD35F8B77EE}"/>
    <dgm:cxn modelId="{E600A316-5674-44F6-94C7-D91FC00F93FD}" type="presOf" srcId="{9DA018DD-DC8B-4B10-885B-0A155CCE30DB}" destId="{8482C8E6-7BCB-4A57-8846-DDDC30D77A0D}" srcOrd="0" destOrd="0" presId="urn:microsoft.com/office/officeart/2005/8/layout/orgChart1"/>
    <dgm:cxn modelId="{5FD1B440-4ED4-454B-8CFC-5297EAA547C7}" type="presOf" srcId="{D7037A01-0EB2-450A-AAAE-44F9BE6CD8DA}" destId="{883B2C61-08B5-4360-A17C-2C099E8009BF}" srcOrd="0" destOrd="0" presId="urn:microsoft.com/office/officeart/2005/8/layout/orgChart1"/>
    <dgm:cxn modelId="{17E37C1D-3C6D-4A88-A41F-56A8ECF43178}" type="presOf" srcId="{1BA873A2-153E-4D70-9819-124085DA87E7}" destId="{419B7CB9-7CEB-41B6-A3AA-8CA5D047F3C0}" srcOrd="1" destOrd="0" presId="urn:microsoft.com/office/officeart/2005/8/layout/orgChart1"/>
    <dgm:cxn modelId="{2D31AD0E-E296-42E0-BEF8-921AA4074DC4}" srcId="{EF37A711-1C91-4E12-AC84-D3BC1973CB4A}" destId="{D7037A01-0EB2-450A-AAAE-44F9BE6CD8DA}" srcOrd="0" destOrd="0" parTransId="{592CF903-10EB-4DBE-B72F-B4FE4ABACE16}" sibTransId="{62499FBD-881E-422E-BECD-E9CAC4C9E757}"/>
    <dgm:cxn modelId="{5A5B1F3D-338C-4E00-867D-0D40A6290E1B}" type="presOf" srcId="{C5DB06DD-08F8-4E41-8760-567A700A16C1}" destId="{4966DE32-36D2-44F1-AA60-E1EFB5C67FC7}" srcOrd="0" destOrd="0" presId="urn:microsoft.com/office/officeart/2005/8/layout/orgChart1"/>
    <dgm:cxn modelId="{63A38C9E-E199-4CB5-8623-409319CA4C59}" type="presOf" srcId="{C5DB06DD-08F8-4E41-8760-567A700A16C1}" destId="{21B30ED3-3B95-4671-B386-F51599E7F635}" srcOrd="1" destOrd="0" presId="urn:microsoft.com/office/officeart/2005/8/layout/orgChart1"/>
    <dgm:cxn modelId="{8F6AEB10-0C2E-4064-B1FF-43D2027C5081}" type="presOf" srcId="{E86E6A38-3FEC-40E0-9755-4A196AB081CA}" destId="{68EBECA0-A0E8-4B56-B416-F97781867C07}" srcOrd="0" destOrd="0" presId="urn:microsoft.com/office/officeart/2005/8/layout/orgChart1"/>
    <dgm:cxn modelId="{DAFD83E0-08A9-4ACC-9FA5-FE9DB8CB025D}" srcId="{EE3D7E25-EF7F-4FA0-AA0F-67225F821FFA}" destId="{E74E6C83-D808-47E0-A0AC-47297805A547}" srcOrd="1" destOrd="0" parTransId="{C4B22262-0872-4241-981C-34A57FB90707}" sibTransId="{18C86F8F-6468-4F11-BCF9-02F77AEF2AD0}"/>
    <dgm:cxn modelId="{17D760A6-1138-447D-A49B-36689539280F}" type="presOf" srcId="{E74E6C83-D808-47E0-A0AC-47297805A547}" destId="{938B1F80-24D3-4306-8F78-5A40CC8B994E}" srcOrd="1" destOrd="0" presId="urn:microsoft.com/office/officeart/2005/8/layout/orgChart1"/>
    <dgm:cxn modelId="{91F02FB5-9A23-4B89-A830-74878252B224}" type="presOf" srcId="{D26B2133-186D-45A9-84E1-8AB56BA5B5EC}" destId="{69FD2B93-72E2-4135-B717-9967DAE908B9}" srcOrd="0" destOrd="0" presId="urn:microsoft.com/office/officeart/2005/8/layout/orgChart1"/>
    <dgm:cxn modelId="{96D7CDE5-C9BA-463D-96A1-E7562086E41B}" type="presOf" srcId="{EE3200BC-6D18-42A7-B3C9-91E2D3E96DCC}" destId="{ADB04471-FE06-4BB9-886E-7A45BB234B36}" srcOrd="0" destOrd="0" presId="urn:microsoft.com/office/officeart/2005/8/layout/orgChart1"/>
    <dgm:cxn modelId="{0CA6565A-B564-43B4-9460-05B65DDACB95}" type="presOf" srcId="{917980C6-825F-4F16-96BC-A160E6F0133B}" destId="{C80497E7-045D-413E-85BC-CB0D6A4A6DEE}" srcOrd="0" destOrd="0" presId="urn:microsoft.com/office/officeart/2005/8/layout/orgChart1"/>
    <dgm:cxn modelId="{05F5F86C-16C4-438C-9CA7-E45001DB42F4}" type="presOf" srcId="{FCD3CDC6-34E2-4720-812A-26F52D432656}" destId="{CC8F173C-634B-46E9-90CC-8DB746B2FA06}" srcOrd="0" destOrd="0" presId="urn:microsoft.com/office/officeart/2005/8/layout/orgChart1"/>
    <dgm:cxn modelId="{8510468F-63F5-4862-97AC-D49E77D42256}" type="presOf" srcId="{632616C3-2611-4C27-8A7D-BBD7A0E8C647}" destId="{7F9EBC5F-5667-4E03-AE98-A1B406925B36}" srcOrd="1" destOrd="0" presId="urn:microsoft.com/office/officeart/2005/8/layout/orgChart1"/>
    <dgm:cxn modelId="{E219410C-E40A-44D9-B1A8-76B9ADB7FF46}" type="presOf" srcId="{D3AFE6F6-D67B-4C67-94C8-7CD59AB7C26C}" destId="{928634BC-9BE1-4793-AACD-20F29E465B54}" srcOrd="0" destOrd="0" presId="urn:microsoft.com/office/officeart/2005/8/layout/orgChart1"/>
    <dgm:cxn modelId="{4E1F37EC-0742-40A5-8640-D259AB25BF53}" type="presOf" srcId="{E9CC5E19-FCEC-41D6-8A39-BA9388E59691}" destId="{90581974-9C7B-454A-AF7F-87715E2C273A}" srcOrd="0" destOrd="0" presId="urn:microsoft.com/office/officeart/2005/8/layout/orgChart1"/>
    <dgm:cxn modelId="{C34A3C2B-2FAE-44E1-986D-584AC389BA3F}" type="presOf" srcId="{61B6F809-92F9-4E56-94DB-C32482AEF419}" destId="{CB6E68CA-F592-4653-A64D-B5E362CC89A9}" srcOrd="0" destOrd="0" presId="urn:microsoft.com/office/officeart/2005/8/layout/orgChart1"/>
    <dgm:cxn modelId="{B4758897-DC4D-495A-AA5C-955CE9B8CDE2}" type="presOf" srcId="{D3AFE6F6-D67B-4C67-94C8-7CD59AB7C26C}" destId="{2CEE193B-A0C6-42C9-BAFA-0D5F3C761ED2}" srcOrd="1" destOrd="0" presId="urn:microsoft.com/office/officeart/2005/8/layout/orgChart1"/>
    <dgm:cxn modelId="{AA2D38BE-C0CA-43DB-93B2-2DB4BED1AD65}" type="presOf" srcId="{EE3D7E25-EF7F-4FA0-AA0F-67225F821FFA}" destId="{AB7E3A99-8A48-47C7-872B-9D483D0638FD}" srcOrd="1" destOrd="0" presId="urn:microsoft.com/office/officeart/2005/8/layout/orgChart1"/>
    <dgm:cxn modelId="{C0E6CE47-834E-4323-A36F-0CB4C0E50F5F}" type="presOf" srcId="{61B6F809-92F9-4E56-94DB-C32482AEF419}" destId="{4ADFC9FA-DEBD-4F11-97C0-3093AD99D5ED}" srcOrd="1" destOrd="0" presId="urn:microsoft.com/office/officeart/2005/8/layout/orgChart1"/>
    <dgm:cxn modelId="{9BF76BFC-990B-4CDA-95FA-7695D26466B4}" type="presOf" srcId="{C8941AA4-FB3A-49F3-B833-221E21D72936}" destId="{6A35A9E7-DC03-439C-9201-6B85530EF349}" srcOrd="0" destOrd="0" presId="urn:microsoft.com/office/officeart/2005/8/layout/orgChart1"/>
    <dgm:cxn modelId="{D9C31136-4A32-4D99-9B4F-EC0A0CC7E5D0}" type="presOf" srcId="{2A61A6C6-B484-421A-876E-71BF0E84090F}" destId="{0F64BB8A-4A80-46EA-B592-AD6BE82C24F7}" srcOrd="0" destOrd="0" presId="urn:microsoft.com/office/officeart/2005/8/layout/orgChart1"/>
    <dgm:cxn modelId="{5D09A15F-E1C6-458A-B374-510471613EBF}" type="presOf" srcId="{4A32B4FE-09F7-43BE-9579-0A69540AEBF4}" destId="{AA036081-A7DD-4DF6-8E02-C75C2A19F229}" srcOrd="1" destOrd="0" presId="urn:microsoft.com/office/officeart/2005/8/layout/orgChart1"/>
    <dgm:cxn modelId="{4C5FA8E6-1A6C-4797-80E5-65CF0E947C58}" type="presOf" srcId="{60C83FD2-0181-431E-A2F5-860EF264797A}" destId="{272AEA4B-EED6-4992-B9D1-81FAE5FEA2E1}" srcOrd="0" destOrd="0" presId="urn:microsoft.com/office/officeart/2005/8/layout/orgChart1"/>
    <dgm:cxn modelId="{790E55B9-254F-4EC2-95E6-6B43C5FC7127}" type="presOf" srcId="{60C83FD2-0181-431E-A2F5-860EF264797A}" destId="{002FDD82-41E0-4152-9C3F-60B60972E41C}" srcOrd="1" destOrd="0" presId="urn:microsoft.com/office/officeart/2005/8/layout/orgChart1"/>
    <dgm:cxn modelId="{58C3C062-28B5-4433-8770-42183D023A14}" srcId="{632616C3-2611-4C27-8A7D-BBD7A0E8C647}" destId="{66DC9E78-3937-4AB5-B8F6-C19CB27E0B6A}" srcOrd="0" destOrd="0" parTransId="{FCD3CDC6-34E2-4720-812A-26F52D432656}" sibTransId="{20660BE5-AF40-4AF7-BEBC-A6BDBE158E99}"/>
    <dgm:cxn modelId="{2AFEB042-9856-4BA9-9D7E-D87385F3E2C4}" type="presOf" srcId="{1BA873A2-153E-4D70-9819-124085DA87E7}" destId="{AB146BF8-530F-4267-941D-ECE5590C5B30}" srcOrd="0" destOrd="0" presId="urn:microsoft.com/office/officeart/2005/8/layout/orgChart1"/>
    <dgm:cxn modelId="{EF12D2FE-2D9B-42E2-A333-E47ACF81ED35}" type="presOf" srcId="{EF37A711-1C91-4E12-AC84-D3BC1973CB4A}" destId="{A32A0C5B-FC4B-4E0D-8218-50B4B51994A2}" srcOrd="1" destOrd="0" presId="urn:microsoft.com/office/officeart/2005/8/layout/orgChart1"/>
    <dgm:cxn modelId="{24EE4200-DDE5-4148-8451-1371B5E5E7EF}" srcId="{EE3D7E25-EF7F-4FA0-AA0F-67225F821FFA}" destId="{60C83FD2-0181-431E-A2F5-860EF264797A}" srcOrd="2" destOrd="0" parTransId="{DD944E90-110E-46CB-AB60-281E26144CB4}" sibTransId="{56B961FB-0C80-4C55-BBEA-ACCECE97DF87}"/>
    <dgm:cxn modelId="{718A2E5B-ABDA-4C19-9B78-5131C560D224}" type="presOf" srcId="{88434056-F508-43AE-8BF6-6B4B1B6E7BD5}" destId="{F58C5111-36E6-4E41-BCB3-4608E91A8694}" srcOrd="0" destOrd="0" presId="urn:microsoft.com/office/officeart/2005/8/layout/orgChart1"/>
    <dgm:cxn modelId="{0D0FC802-A682-4DE5-9D3E-41B8F0098F6D}" type="presOf" srcId="{C4B22262-0872-4241-981C-34A57FB90707}" destId="{8BC76A14-62F1-4267-8F59-3A4540C64D50}" srcOrd="0" destOrd="0" presId="urn:microsoft.com/office/officeart/2005/8/layout/orgChart1"/>
    <dgm:cxn modelId="{A2E1FC77-7F52-475B-A790-988AE957F8CA}" type="presOf" srcId="{632616C3-2611-4C27-8A7D-BBD7A0E8C647}" destId="{AF1D7C45-1204-4533-A388-081C6AD4D627}" srcOrd="0" destOrd="0" presId="urn:microsoft.com/office/officeart/2005/8/layout/orgChart1"/>
    <dgm:cxn modelId="{4424C6F0-20B0-4B73-A795-14CB61943B64}" type="presOf" srcId="{E74E6C83-D808-47E0-A0AC-47297805A547}" destId="{CE13C67C-D5D7-4C79-9E0E-F8F7D87783EF}" srcOrd="0" destOrd="0" presId="urn:microsoft.com/office/officeart/2005/8/layout/orgChart1"/>
    <dgm:cxn modelId="{E6A21F67-6939-45F4-8D00-F2F1187B1AA8}" type="presOf" srcId="{BA2DF633-AE3D-428B-9531-F9412AAFE2E8}" destId="{BC318397-29E2-4AA9-AB26-DB96A058E6B0}" srcOrd="0" destOrd="0" presId="urn:microsoft.com/office/officeart/2005/8/layout/orgChart1"/>
    <dgm:cxn modelId="{6387D038-5679-41AE-BCFB-1C477C8C557F}" srcId="{D3AFE6F6-D67B-4C67-94C8-7CD59AB7C26C}" destId="{C5DB06DD-08F8-4E41-8760-567A700A16C1}" srcOrd="1" destOrd="0" parTransId="{E9CC5E19-FCEC-41D6-8A39-BA9388E59691}" sibTransId="{EDEC4BF0-29B4-4E3A-80BC-563B21BA1DFB}"/>
    <dgm:cxn modelId="{9CD07C72-8B8D-48E5-B346-AD87696C6E41}" type="presOf" srcId="{C47D2BC5-5ACB-4DDF-A38D-D5712E1A9454}" destId="{B4630B23-DDDC-44A1-9282-6D44228C37DE}" srcOrd="0" destOrd="0" presId="urn:microsoft.com/office/officeart/2005/8/layout/orgChart1"/>
    <dgm:cxn modelId="{3A59DB61-6550-4240-8AD1-CF13AE26B075}" srcId="{88434056-F508-43AE-8BF6-6B4B1B6E7BD5}" destId="{EE3D7E25-EF7F-4FA0-AA0F-67225F821FFA}" srcOrd="0" destOrd="0" parTransId="{D4F25A08-3131-4421-9FEE-C4D768A740CA}" sibTransId="{C8023890-EE5A-4BFD-9DB3-230CE1239903}"/>
    <dgm:cxn modelId="{1002637E-CCF3-49C5-A32A-F59793D374B7}" type="presOf" srcId="{EC0961E0-CA2F-43D3-A6E8-FAE6FC7EE458}" destId="{F2B9455D-4B26-43FA-883B-06022ECCD8B3}" srcOrd="0" destOrd="0" presId="urn:microsoft.com/office/officeart/2005/8/layout/orgChart1"/>
    <dgm:cxn modelId="{FC222630-7CF9-4430-AA43-5439BF4ED5EB}" type="presOf" srcId="{58F31CE3-DEBC-44AC-AD03-960D45B0F9A8}" destId="{D853702C-232B-46E6-B62F-3E29BE331A37}" srcOrd="1" destOrd="0" presId="urn:microsoft.com/office/officeart/2005/8/layout/orgChart1"/>
    <dgm:cxn modelId="{9C390624-0292-47E8-AD73-1893A976C70F}" srcId="{EE3D7E25-EF7F-4FA0-AA0F-67225F821FFA}" destId="{EF37A711-1C91-4E12-AC84-D3BC1973CB4A}" srcOrd="5" destOrd="0" parTransId="{C47D2BC5-5ACB-4DDF-A38D-D5712E1A9454}" sibTransId="{F831AE6F-5FF6-4FA7-ABF9-BE7A2C232461}"/>
    <dgm:cxn modelId="{7AAFA6EB-A166-42DB-AE1E-F6D9A1174ADC}" srcId="{EE3D7E25-EF7F-4FA0-AA0F-67225F821FFA}" destId="{2A61A6C6-B484-421A-876E-71BF0E84090F}" srcOrd="3" destOrd="0" parTransId="{917980C6-825F-4F16-96BC-A160E6F0133B}" sibTransId="{08C4EEA8-4F86-40B2-8F64-55A6524EB2C6}"/>
    <dgm:cxn modelId="{1A0EA42C-A02F-406D-8DC6-3CD2161BF45C}" type="presOf" srcId="{EE3D7E25-EF7F-4FA0-AA0F-67225F821FFA}" destId="{26582EBC-87EC-4177-8036-568D3291C7C6}" srcOrd="0" destOrd="0" presId="urn:microsoft.com/office/officeart/2005/8/layout/orgChart1"/>
    <dgm:cxn modelId="{C92BB465-EAD1-448F-81B9-62DA3683350A}" type="presOf" srcId="{2A61A6C6-B484-421A-876E-71BF0E84090F}" destId="{EDB1E13B-751A-40CF-90EB-8F98371CF1B0}" srcOrd="1" destOrd="0" presId="urn:microsoft.com/office/officeart/2005/8/layout/orgChart1"/>
    <dgm:cxn modelId="{6CC6CCA6-59DD-48CB-8F3A-0D54CF9AFFF1}" type="presOf" srcId="{053F5AC5-5AA2-4F93-A9C9-FB88A8A7FE38}" destId="{487AE140-FEC9-4420-AB08-09E24E4D4738}" srcOrd="0" destOrd="0" presId="urn:microsoft.com/office/officeart/2005/8/layout/orgChart1"/>
    <dgm:cxn modelId="{9031EB1D-B1DF-41C3-A9A5-DFB8B0179D5C}" type="presOf" srcId="{D7037A01-0EB2-450A-AAAE-44F9BE6CD8DA}" destId="{EA0F448B-725C-4B03-9C3E-E90F1DF70F55}" srcOrd="1" destOrd="0" presId="urn:microsoft.com/office/officeart/2005/8/layout/orgChart1"/>
    <dgm:cxn modelId="{AF62F3A9-7B50-4647-AC0B-0DF6E9817667}" srcId="{EE3D7E25-EF7F-4FA0-AA0F-67225F821FFA}" destId="{D3AFE6F6-D67B-4C67-94C8-7CD59AB7C26C}" srcOrd="4" destOrd="0" parTransId="{C8941AA4-FB3A-49F3-B833-221E21D72936}" sibTransId="{FE3EB390-48B7-4C1D-B410-73D6DD9022F4}"/>
    <dgm:cxn modelId="{1E38D259-2D65-40CA-A2C6-C8DF329A2F73}" srcId="{EE3D7E25-EF7F-4FA0-AA0F-67225F821FFA}" destId="{632616C3-2611-4C27-8A7D-BBD7A0E8C647}" srcOrd="0" destOrd="0" parTransId="{0BE66C7B-DDD0-48A1-9006-F2BB88AD5B0B}" sibTransId="{DFEB198E-1912-4BDD-936E-FF2130DCC785}"/>
    <dgm:cxn modelId="{D1146AC4-54F6-4FBD-B94E-913817FE7DE9}" type="presOf" srcId="{66DC9E78-3937-4AB5-B8F6-C19CB27E0B6A}" destId="{D76DD797-0D0B-4520-B946-60959A237EB3}" srcOrd="1" destOrd="0" presId="urn:microsoft.com/office/officeart/2005/8/layout/orgChart1"/>
    <dgm:cxn modelId="{A592C936-3EE3-4279-B15A-CEC8A8524C86}" type="presParOf" srcId="{F58C5111-36E6-4E41-BCB3-4608E91A8694}" destId="{7ADF73E7-CCF8-4D77-A3E3-432D8044B5DD}" srcOrd="0" destOrd="0" presId="urn:microsoft.com/office/officeart/2005/8/layout/orgChart1"/>
    <dgm:cxn modelId="{7788A58C-0D46-4111-AFC8-07CBA2F56DEB}" type="presParOf" srcId="{7ADF73E7-CCF8-4D77-A3E3-432D8044B5DD}" destId="{F1264521-93D8-4D53-A6BF-E7755CF179E1}" srcOrd="0" destOrd="0" presId="urn:microsoft.com/office/officeart/2005/8/layout/orgChart1"/>
    <dgm:cxn modelId="{171E372F-CCBC-4974-B8F0-BCE2E5AF6EAD}" type="presParOf" srcId="{F1264521-93D8-4D53-A6BF-E7755CF179E1}" destId="{26582EBC-87EC-4177-8036-568D3291C7C6}" srcOrd="0" destOrd="0" presId="urn:microsoft.com/office/officeart/2005/8/layout/orgChart1"/>
    <dgm:cxn modelId="{8EE694BB-EEB5-4C76-8220-149F89225A26}" type="presParOf" srcId="{F1264521-93D8-4D53-A6BF-E7755CF179E1}" destId="{AB7E3A99-8A48-47C7-872B-9D483D0638FD}" srcOrd="1" destOrd="0" presId="urn:microsoft.com/office/officeart/2005/8/layout/orgChart1"/>
    <dgm:cxn modelId="{A9984F04-D3EB-404B-9BE8-653F8877A6EB}" type="presParOf" srcId="{7ADF73E7-CCF8-4D77-A3E3-432D8044B5DD}" destId="{300973AE-82EE-4217-94D8-9DC5467A907E}" srcOrd="1" destOrd="0" presId="urn:microsoft.com/office/officeart/2005/8/layout/orgChart1"/>
    <dgm:cxn modelId="{D0E73F66-A0A2-48E1-97E2-0D531F740B3D}" type="presParOf" srcId="{300973AE-82EE-4217-94D8-9DC5467A907E}" destId="{FE3B2B49-9D8B-49C6-A8C2-E06137CC4262}" srcOrd="0" destOrd="0" presId="urn:microsoft.com/office/officeart/2005/8/layout/orgChart1"/>
    <dgm:cxn modelId="{7624E6CA-0EAF-4DAC-BE32-F649D88810A0}" type="presParOf" srcId="{300973AE-82EE-4217-94D8-9DC5467A907E}" destId="{533DC0D9-2C44-4A69-A505-01A15B81DCBE}" srcOrd="1" destOrd="0" presId="urn:microsoft.com/office/officeart/2005/8/layout/orgChart1"/>
    <dgm:cxn modelId="{238D65FA-CB22-40A6-9E40-8652CA11FC01}" type="presParOf" srcId="{533DC0D9-2C44-4A69-A505-01A15B81DCBE}" destId="{F085DE94-D904-4B42-9396-B62E1C0BBC37}" srcOrd="0" destOrd="0" presId="urn:microsoft.com/office/officeart/2005/8/layout/orgChart1"/>
    <dgm:cxn modelId="{657ACCF9-ECA8-4874-B733-8D9D522958E0}" type="presParOf" srcId="{F085DE94-D904-4B42-9396-B62E1C0BBC37}" destId="{AF1D7C45-1204-4533-A388-081C6AD4D627}" srcOrd="0" destOrd="0" presId="urn:microsoft.com/office/officeart/2005/8/layout/orgChart1"/>
    <dgm:cxn modelId="{0A33A8B0-1EC0-4222-9826-CB26422CDF84}" type="presParOf" srcId="{F085DE94-D904-4B42-9396-B62E1C0BBC37}" destId="{7F9EBC5F-5667-4E03-AE98-A1B406925B36}" srcOrd="1" destOrd="0" presId="urn:microsoft.com/office/officeart/2005/8/layout/orgChart1"/>
    <dgm:cxn modelId="{69C730A1-19E6-4EE8-A914-185AF82D40D6}" type="presParOf" srcId="{533DC0D9-2C44-4A69-A505-01A15B81DCBE}" destId="{64E6190C-CD91-4C90-881E-87284ACA62EF}" srcOrd="1" destOrd="0" presId="urn:microsoft.com/office/officeart/2005/8/layout/orgChart1"/>
    <dgm:cxn modelId="{CF072F82-6799-4179-A391-9B75A041E142}" type="presParOf" srcId="{533DC0D9-2C44-4A69-A505-01A15B81DCBE}" destId="{26356C01-F208-4D3A-8A25-9DF7C8A9064D}" srcOrd="2" destOrd="0" presId="urn:microsoft.com/office/officeart/2005/8/layout/orgChart1"/>
    <dgm:cxn modelId="{E3EDBA29-2CA4-4D05-9593-8054F853A3B1}" type="presParOf" srcId="{26356C01-F208-4D3A-8A25-9DF7C8A9064D}" destId="{CC8F173C-634B-46E9-90CC-8DB746B2FA06}" srcOrd="0" destOrd="0" presId="urn:microsoft.com/office/officeart/2005/8/layout/orgChart1"/>
    <dgm:cxn modelId="{FDC941A5-8702-4341-9378-9C18D16E8088}" type="presParOf" srcId="{26356C01-F208-4D3A-8A25-9DF7C8A9064D}" destId="{2B6C53A2-4891-41BE-94AE-BD62ECB55F6D}" srcOrd="1" destOrd="0" presId="urn:microsoft.com/office/officeart/2005/8/layout/orgChart1"/>
    <dgm:cxn modelId="{CD1CDFC2-5E33-4AD0-AA04-E4F3964B4B38}" type="presParOf" srcId="{2B6C53A2-4891-41BE-94AE-BD62ECB55F6D}" destId="{0E5D6FEE-2419-4D1F-A19A-DE7B475CE3E8}" srcOrd="0" destOrd="0" presId="urn:microsoft.com/office/officeart/2005/8/layout/orgChart1"/>
    <dgm:cxn modelId="{BB55690E-8877-4AA1-B1BA-2583F4846AB7}" type="presParOf" srcId="{0E5D6FEE-2419-4D1F-A19A-DE7B475CE3E8}" destId="{62E88A05-EECE-43A1-B631-1A5830062ACD}" srcOrd="0" destOrd="0" presId="urn:microsoft.com/office/officeart/2005/8/layout/orgChart1"/>
    <dgm:cxn modelId="{EDFFE1ED-567F-487F-90C3-4E849C8AAC72}" type="presParOf" srcId="{0E5D6FEE-2419-4D1F-A19A-DE7B475CE3E8}" destId="{D76DD797-0D0B-4520-B946-60959A237EB3}" srcOrd="1" destOrd="0" presId="urn:microsoft.com/office/officeart/2005/8/layout/orgChart1"/>
    <dgm:cxn modelId="{88343641-932F-4A29-983F-1F6090046939}" type="presParOf" srcId="{2B6C53A2-4891-41BE-94AE-BD62ECB55F6D}" destId="{C31F625A-A7BD-4066-98E4-9239CF9CBBF2}" srcOrd="1" destOrd="0" presId="urn:microsoft.com/office/officeart/2005/8/layout/orgChart1"/>
    <dgm:cxn modelId="{9E54DCEA-A26C-4B8A-BA01-06517893A178}" type="presParOf" srcId="{2B6C53A2-4891-41BE-94AE-BD62ECB55F6D}" destId="{A032098C-2995-455D-BE2E-FEE837BC289C}" srcOrd="2" destOrd="0" presId="urn:microsoft.com/office/officeart/2005/8/layout/orgChart1"/>
    <dgm:cxn modelId="{8CABDF46-88AA-4B6C-8739-9C905F680016}" type="presParOf" srcId="{300973AE-82EE-4217-94D8-9DC5467A907E}" destId="{8BC76A14-62F1-4267-8F59-3A4540C64D50}" srcOrd="2" destOrd="0" presId="urn:microsoft.com/office/officeart/2005/8/layout/orgChart1"/>
    <dgm:cxn modelId="{A32A0DC9-139B-4AE1-B1A2-34DDA988C67B}" type="presParOf" srcId="{300973AE-82EE-4217-94D8-9DC5467A907E}" destId="{49D17058-A0DF-4222-819B-83DC2144EF44}" srcOrd="3" destOrd="0" presId="urn:microsoft.com/office/officeart/2005/8/layout/orgChart1"/>
    <dgm:cxn modelId="{E5BB4F49-3A36-4653-9385-60BE32AFFC50}" type="presParOf" srcId="{49D17058-A0DF-4222-819B-83DC2144EF44}" destId="{46A3989E-D8DC-4BC7-853B-C13A4CAD0B19}" srcOrd="0" destOrd="0" presId="urn:microsoft.com/office/officeart/2005/8/layout/orgChart1"/>
    <dgm:cxn modelId="{740FA18D-444D-460B-A180-4F621F4AA4BD}" type="presParOf" srcId="{46A3989E-D8DC-4BC7-853B-C13A4CAD0B19}" destId="{CE13C67C-D5D7-4C79-9E0E-F8F7D87783EF}" srcOrd="0" destOrd="0" presId="urn:microsoft.com/office/officeart/2005/8/layout/orgChart1"/>
    <dgm:cxn modelId="{43528058-8A4E-4A68-9A9C-131216C52BD5}" type="presParOf" srcId="{46A3989E-D8DC-4BC7-853B-C13A4CAD0B19}" destId="{938B1F80-24D3-4306-8F78-5A40CC8B994E}" srcOrd="1" destOrd="0" presId="urn:microsoft.com/office/officeart/2005/8/layout/orgChart1"/>
    <dgm:cxn modelId="{021C9DAC-FFBE-4D3D-9B25-0742D19B1698}" type="presParOf" srcId="{49D17058-A0DF-4222-819B-83DC2144EF44}" destId="{DFB9FFEC-0D02-4435-8324-72182CA6D39F}" srcOrd="1" destOrd="0" presId="urn:microsoft.com/office/officeart/2005/8/layout/orgChart1"/>
    <dgm:cxn modelId="{35B537C6-8379-40C9-B4FD-CD8F0AE7ACB0}" type="presParOf" srcId="{49D17058-A0DF-4222-819B-83DC2144EF44}" destId="{ED87E459-8934-483A-8BE7-DA891ACB37FE}" srcOrd="2" destOrd="0" presId="urn:microsoft.com/office/officeart/2005/8/layout/orgChart1"/>
    <dgm:cxn modelId="{60CEE556-1D94-415A-B23A-95238AF482DC}" type="presParOf" srcId="{ED87E459-8934-483A-8BE7-DA891ACB37FE}" destId="{6728BABE-9D37-414D-899A-712B2ACEDB51}" srcOrd="0" destOrd="0" presId="urn:microsoft.com/office/officeart/2005/8/layout/orgChart1"/>
    <dgm:cxn modelId="{056CBB43-4CB0-4F6E-937E-E8FE01EB96A2}" type="presParOf" srcId="{ED87E459-8934-483A-8BE7-DA891ACB37FE}" destId="{3F760BD1-2CFE-4A33-A6B1-05C65E134164}" srcOrd="1" destOrd="0" presId="urn:microsoft.com/office/officeart/2005/8/layout/orgChart1"/>
    <dgm:cxn modelId="{CD42E358-A84B-4DCF-9D2C-F928A54B8EF5}" type="presParOf" srcId="{3F760BD1-2CFE-4A33-A6B1-05C65E134164}" destId="{B98DE8DE-3CE0-43E1-A398-1246D534FD5D}" srcOrd="0" destOrd="0" presId="urn:microsoft.com/office/officeart/2005/8/layout/orgChart1"/>
    <dgm:cxn modelId="{0E90A8C0-6B6B-4142-A1B0-B2DBAD7FED5A}" type="presParOf" srcId="{B98DE8DE-3CE0-43E1-A398-1246D534FD5D}" destId="{C9BE9CAE-08D8-4AA2-91EC-9CBEE3BF6C5F}" srcOrd="0" destOrd="0" presId="urn:microsoft.com/office/officeart/2005/8/layout/orgChart1"/>
    <dgm:cxn modelId="{4B4B4EF8-220A-4B5F-9D06-8327C738E758}" type="presParOf" srcId="{B98DE8DE-3CE0-43E1-A398-1246D534FD5D}" destId="{D853702C-232B-46E6-B62F-3E29BE331A37}" srcOrd="1" destOrd="0" presId="urn:microsoft.com/office/officeart/2005/8/layout/orgChart1"/>
    <dgm:cxn modelId="{E82D94B8-A40A-4211-93D9-6404E6D38A44}" type="presParOf" srcId="{3F760BD1-2CFE-4A33-A6B1-05C65E134164}" destId="{CAEF5E98-A6DB-492C-9A99-FC175F71D3B9}" srcOrd="1" destOrd="0" presId="urn:microsoft.com/office/officeart/2005/8/layout/orgChart1"/>
    <dgm:cxn modelId="{E15AD639-3ED1-4015-9706-BC19D80E2E46}" type="presParOf" srcId="{3F760BD1-2CFE-4A33-A6B1-05C65E134164}" destId="{98C4FF22-A340-421D-8D51-399A7D6FA762}" srcOrd="2" destOrd="0" presId="urn:microsoft.com/office/officeart/2005/8/layout/orgChart1"/>
    <dgm:cxn modelId="{0A6E4E53-73CB-45B2-B5B8-E7C1B8385C9A}" type="presParOf" srcId="{ED87E459-8934-483A-8BE7-DA891ACB37FE}" destId="{487AE140-FEC9-4420-AB08-09E24E4D4738}" srcOrd="2" destOrd="0" presId="urn:microsoft.com/office/officeart/2005/8/layout/orgChart1"/>
    <dgm:cxn modelId="{84A0104C-D352-451C-BF6B-F7A6748D3DE2}" type="presParOf" srcId="{ED87E459-8934-483A-8BE7-DA891ACB37FE}" destId="{EDADCC77-777D-40B9-80BA-DAA1899362B6}" srcOrd="3" destOrd="0" presId="urn:microsoft.com/office/officeart/2005/8/layout/orgChart1"/>
    <dgm:cxn modelId="{8C4C7070-60B5-4EB1-8D15-7B0346115DF0}" type="presParOf" srcId="{EDADCC77-777D-40B9-80BA-DAA1899362B6}" destId="{7B1C47EB-0E33-46F3-BE12-58C680304D8E}" srcOrd="0" destOrd="0" presId="urn:microsoft.com/office/officeart/2005/8/layout/orgChart1"/>
    <dgm:cxn modelId="{8366A8AD-970B-46E4-BD68-82E1CD4086C2}" type="presParOf" srcId="{7B1C47EB-0E33-46F3-BE12-58C680304D8E}" destId="{AB146BF8-530F-4267-941D-ECE5590C5B30}" srcOrd="0" destOrd="0" presId="urn:microsoft.com/office/officeart/2005/8/layout/orgChart1"/>
    <dgm:cxn modelId="{A3F33B90-BDAF-4096-83E8-6B9650823556}" type="presParOf" srcId="{7B1C47EB-0E33-46F3-BE12-58C680304D8E}" destId="{419B7CB9-7CEB-41B6-A3AA-8CA5D047F3C0}" srcOrd="1" destOrd="0" presId="urn:microsoft.com/office/officeart/2005/8/layout/orgChart1"/>
    <dgm:cxn modelId="{5768ABBC-DC02-4002-AA13-25A2CC2C06FB}" type="presParOf" srcId="{EDADCC77-777D-40B9-80BA-DAA1899362B6}" destId="{ECEE9CA3-A0FA-4A88-935E-1D4E35183DE9}" srcOrd="1" destOrd="0" presId="urn:microsoft.com/office/officeart/2005/8/layout/orgChart1"/>
    <dgm:cxn modelId="{D8E98C92-07E1-4754-979F-F0F99B832450}" type="presParOf" srcId="{EDADCC77-777D-40B9-80BA-DAA1899362B6}" destId="{61AC2C37-32F4-46E8-99A3-16F21A7CB45A}" srcOrd="2" destOrd="0" presId="urn:microsoft.com/office/officeart/2005/8/layout/orgChart1"/>
    <dgm:cxn modelId="{FB220362-C582-4940-988F-0A85D3517E1E}" type="presParOf" srcId="{300973AE-82EE-4217-94D8-9DC5467A907E}" destId="{1BA0DECB-EEF5-4636-81D3-78D5F3D21AD4}" srcOrd="4" destOrd="0" presId="urn:microsoft.com/office/officeart/2005/8/layout/orgChart1"/>
    <dgm:cxn modelId="{D14402F1-194E-4003-89B7-0954A80F7272}" type="presParOf" srcId="{300973AE-82EE-4217-94D8-9DC5467A907E}" destId="{7BF6F729-1DE3-4D9F-A47F-7222148EE670}" srcOrd="5" destOrd="0" presId="urn:microsoft.com/office/officeart/2005/8/layout/orgChart1"/>
    <dgm:cxn modelId="{D8493E47-CB0B-485A-8EC4-251FB2C2055B}" type="presParOf" srcId="{7BF6F729-1DE3-4D9F-A47F-7222148EE670}" destId="{848094A3-9B1A-4CFF-97E6-327173182FC2}" srcOrd="0" destOrd="0" presId="urn:microsoft.com/office/officeart/2005/8/layout/orgChart1"/>
    <dgm:cxn modelId="{F4199E7E-FEC8-41DF-ADAE-58769DBBDB3B}" type="presParOf" srcId="{848094A3-9B1A-4CFF-97E6-327173182FC2}" destId="{272AEA4B-EED6-4992-B9D1-81FAE5FEA2E1}" srcOrd="0" destOrd="0" presId="urn:microsoft.com/office/officeart/2005/8/layout/orgChart1"/>
    <dgm:cxn modelId="{79CF6149-627C-421B-BB84-D5E7004A51F7}" type="presParOf" srcId="{848094A3-9B1A-4CFF-97E6-327173182FC2}" destId="{002FDD82-41E0-4152-9C3F-60B60972E41C}" srcOrd="1" destOrd="0" presId="urn:microsoft.com/office/officeart/2005/8/layout/orgChart1"/>
    <dgm:cxn modelId="{79FF5A31-7159-4400-B8DB-23218203CE91}" type="presParOf" srcId="{7BF6F729-1DE3-4D9F-A47F-7222148EE670}" destId="{F294143F-7E15-4968-A6DA-B22D094DA815}" srcOrd="1" destOrd="0" presId="urn:microsoft.com/office/officeart/2005/8/layout/orgChart1"/>
    <dgm:cxn modelId="{FBC1E272-9A42-4FF5-9972-DAAE818D934B}" type="presParOf" srcId="{7BF6F729-1DE3-4D9F-A47F-7222148EE670}" destId="{AAEECDCB-1831-43C2-99FD-FA2EBE3CA576}" srcOrd="2" destOrd="0" presId="urn:microsoft.com/office/officeart/2005/8/layout/orgChart1"/>
    <dgm:cxn modelId="{4BA9FF5A-D9F5-4DBC-81E8-862155E36037}" type="presParOf" srcId="{AAEECDCB-1831-43C2-99FD-FA2EBE3CA576}" destId="{ADB04471-FE06-4BB9-886E-7A45BB234B36}" srcOrd="0" destOrd="0" presId="urn:microsoft.com/office/officeart/2005/8/layout/orgChart1"/>
    <dgm:cxn modelId="{750C30BB-14DF-4926-B4ED-2831B66F5F3E}" type="presParOf" srcId="{AAEECDCB-1831-43C2-99FD-FA2EBE3CA576}" destId="{96546487-E469-4D08-9EFA-5031B6A72FFB}" srcOrd="1" destOrd="0" presId="urn:microsoft.com/office/officeart/2005/8/layout/orgChart1"/>
    <dgm:cxn modelId="{CF13EC41-31D6-432D-A844-C8648227D286}" type="presParOf" srcId="{96546487-E469-4D08-9EFA-5031B6A72FFB}" destId="{3B888302-AE98-4B2F-B748-E5613BBB595F}" srcOrd="0" destOrd="0" presId="urn:microsoft.com/office/officeart/2005/8/layout/orgChart1"/>
    <dgm:cxn modelId="{4B02FF19-E626-4023-8301-6EA0E2FD4512}" type="presParOf" srcId="{3B888302-AE98-4B2F-B748-E5613BBB595F}" destId="{BC318397-29E2-4AA9-AB26-DB96A058E6B0}" srcOrd="0" destOrd="0" presId="urn:microsoft.com/office/officeart/2005/8/layout/orgChart1"/>
    <dgm:cxn modelId="{A10F9209-76FF-4004-8587-88D68D2CC223}" type="presParOf" srcId="{3B888302-AE98-4B2F-B748-E5613BBB595F}" destId="{1979AD69-10E3-4448-9124-036370980BF2}" srcOrd="1" destOrd="0" presId="urn:microsoft.com/office/officeart/2005/8/layout/orgChart1"/>
    <dgm:cxn modelId="{3B5B1E27-7C16-44AB-8126-233B0E7B3EDD}" type="presParOf" srcId="{96546487-E469-4D08-9EFA-5031B6A72FFB}" destId="{954AC27B-30FE-45C6-A525-8D00FC55333B}" srcOrd="1" destOrd="0" presId="urn:microsoft.com/office/officeart/2005/8/layout/orgChart1"/>
    <dgm:cxn modelId="{DE6627DF-0971-4957-A8B9-595F74AA6B7A}" type="presParOf" srcId="{96546487-E469-4D08-9EFA-5031B6A72FFB}" destId="{6A54EB98-C6AC-4DB3-9006-DF39B68B946F}" srcOrd="2" destOrd="0" presId="urn:microsoft.com/office/officeart/2005/8/layout/orgChart1"/>
    <dgm:cxn modelId="{9FBD1390-E3E6-451B-9897-4B0430536171}" type="presParOf" srcId="{300973AE-82EE-4217-94D8-9DC5467A907E}" destId="{C80497E7-045D-413E-85BC-CB0D6A4A6DEE}" srcOrd="6" destOrd="0" presId="urn:microsoft.com/office/officeart/2005/8/layout/orgChart1"/>
    <dgm:cxn modelId="{86DE1060-BB50-4CDA-AEB6-C75130EF7F71}" type="presParOf" srcId="{300973AE-82EE-4217-94D8-9DC5467A907E}" destId="{5418D793-B195-47CF-96DC-6286AA4AB150}" srcOrd="7" destOrd="0" presId="urn:microsoft.com/office/officeart/2005/8/layout/orgChart1"/>
    <dgm:cxn modelId="{089A2C73-1BFC-4D2B-9D54-CA938AE6F5F2}" type="presParOf" srcId="{5418D793-B195-47CF-96DC-6286AA4AB150}" destId="{C2B49583-485C-44CF-AEEF-D8F90197C37E}" srcOrd="0" destOrd="0" presId="urn:microsoft.com/office/officeart/2005/8/layout/orgChart1"/>
    <dgm:cxn modelId="{8F88A891-73BB-49C6-83DC-79A503BCB634}" type="presParOf" srcId="{C2B49583-485C-44CF-AEEF-D8F90197C37E}" destId="{0F64BB8A-4A80-46EA-B592-AD6BE82C24F7}" srcOrd="0" destOrd="0" presId="urn:microsoft.com/office/officeart/2005/8/layout/orgChart1"/>
    <dgm:cxn modelId="{3F1CDF23-EFE2-4CC9-9720-0B1D05A4761B}" type="presParOf" srcId="{C2B49583-485C-44CF-AEEF-D8F90197C37E}" destId="{EDB1E13B-751A-40CF-90EB-8F98371CF1B0}" srcOrd="1" destOrd="0" presId="urn:microsoft.com/office/officeart/2005/8/layout/orgChart1"/>
    <dgm:cxn modelId="{D809336B-6465-4604-917B-48E7231BECD7}" type="presParOf" srcId="{5418D793-B195-47CF-96DC-6286AA4AB150}" destId="{78B2B357-AA61-4FF5-A9B1-6F4FC4EB6316}" srcOrd="1" destOrd="0" presId="urn:microsoft.com/office/officeart/2005/8/layout/orgChart1"/>
    <dgm:cxn modelId="{F9910017-1FBF-488E-9AC4-5F5DF37D40A9}" type="presParOf" srcId="{5418D793-B195-47CF-96DC-6286AA4AB150}" destId="{5C810F51-F5D8-4266-84EC-EAD96078BBA0}" srcOrd="2" destOrd="0" presId="urn:microsoft.com/office/officeart/2005/8/layout/orgChart1"/>
    <dgm:cxn modelId="{83BD7026-AE0B-4C33-8035-6CF10A0193BF}" type="presParOf" srcId="{5C810F51-F5D8-4266-84EC-EAD96078BBA0}" destId="{F2B9455D-4B26-43FA-883B-06022ECCD8B3}" srcOrd="0" destOrd="0" presId="urn:microsoft.com/office/officeart/2005/8/layout/orgChart1"/>
    <dgm:cxn modelId="{C5E2CE00-CD5A-47D6-BBFF-A19E05DE1C0F}" type="presParOf" srcId="{5C810F51-F5D8-4266-84EC-EAD96078BBA0}" destId="{0DA7386A-CFE7-4D43-B446-0866EDDE5A41}" srcOrd="1" destOrd="0" presId="urn:microsoft.com/office/officeart/2005/8/layout/orgChart1"/>
    <dgm:cxn modelId="{968F94F8-0819-4B4D-803D-1405D782A8DF}" type="presParOf" srcId="{0DA7386A-CFE7-4D43-B446-0866EDDE5A41}" destId="{A8AAA62A-AF77-431B-A0C2-72297A925517}" srcOrd="0" destOrd="0" presId="urn:microsoft.com/office/officeart/2005/8/layout/orgChart1"/>
    <dgm:cxn modelId="{BE655A6D-4BBC-49B4-9D2E-9B3D8153A184}" type="presParOf" srcId="{A8AAA62A-AF77-431B-A0C2-72297A925517}" destId="{8D34DA46-0F5B-43FF-84A8-FA2122A4455F}" srcOrd="0" destOrd="0" presId="urn:microsoft.com/office/officeart/2005/8/layout/orgChart1"/>
    <dgm:cxn modelId="{29CF18BA-7078-46C9-B50D-D641CC46FD94}" type="presParOf" srcId="{A8AAA62A-AF77-431B-A0C2-72297A925517}" destId="{AA036081-A7DD-4DF6-8E02-C75C2A19F229}" srcOrd="1" destOrd="0" presId="urn:microsoft.com/office/officeart/2005/8/layout/orgChart1"/>
    <dgm:cxn modelId="{C087A3A0-00FA-4EE5-9AB5-43E9FD2F0E56}" type="presParOf" srcId="{0DA7386A-CFE7-4D43-B446-0866EDDE5A41}" destId="{2DEB5023-3F3B-4BF2-8D27-C0C7F4CFE4BF}" srcOrd="1" destOrd="0" presId="urn:microsoft.com/office/officeart/2005/8/layout/orgChart1"/>
    <dgm:cxn modelId="{ECC7F43C-20C2-4132-8DF6-B9CA3D956078}" type="presParOf" srcId="{0DA7386A-CFE7-4D43-B446-0866EDDE5A41}" destId="{2459260C-A1E6-4E18-84B2-1E2986954B64}" srcOrd="2" destOrd="0" presId="urn:microsoft.com/office/officeart/2005/8/layout/orgChart1"/>
    <dgm:cxn modelId="{F1B1F981-7C11-4AD6-94D9-C1A301859074}" type="presParOf" srcId="{300973AE-82EE-4217-94D8-9DC5467A907E}" destId="{6A35A9E7-DC03-439C-9201-6B85530EF349}" srcOrd="8" destOrd="0" presId="urn:microsoft.com/office/officeart/2005/8/layout/orgChart1"/>
    <dgm:cxn modelId="{D5DC0DB7-BCF8-472C-B520-C643F8E799FD}" type="presParOf" srcId="{300973AE-82EE-4217-94D8-9DC5467A907E}" destId="{7D315FA7-399A-4106-A35D-A7BAC9ED8C33}" srcOrd="9" destOrd="0" presId="urn:microsoft.com/office/officeart/2005/8/layout/orgChart1"/>
    <dgm:cxn modelId="{3E580E18-462A-4273-9AE4-6131FEC75073}" type="presParOf" srcId="{7D315FA7-399A-4106-A35D-A7BAC9ED8C33}" destId="{9763F369-BAB7-4B55-9BDE-B688B16ED784}" srcOrd="0" destOrd="0" presId="urn:microsoft.com/office/officeart/2005/8/layout/orgChart1"/>
    <dgm:cxn modelId="{ECF5E30B-2C4E-4BD8-A1B7-76DA34FB25A2}" type="presParOf" srcId="{9763F369-BAB7-4B55-9BDE-B688B16ED784}" destId="{928634BC-9BE1-4793-AACD-20F29E465B54}" srcOrd="0" destOrd="0" presId="urn:microsoft.com/office/officeart/2005/8/layout/orgChart1"/>
    <dgm:cxn modelId="{F0223F59-4340-482D-89FD-4E19E4927338}" type="presParOf" srcId="{9763F369-BAB7-4B55-9BDE-B688B16ED784}" destId="{2CEE193B-A0C6-42C9-BAFA-0D5F3C761ED2}" srcOrd="1" destOrd="0" presId="urn:microsoft.com/office/officeart/2005/8/layout/orgChart1"/>
    <dgm:cxn modelId="{CDBEBD90-756A-4174-A4F1-47FB59B7A7B0}" type="presParOf" srcId="{7D315FA7-399A-4106-A35D-A7BAC9ED8C33}" destId="{D49B3392-16E9-44CB-8F97-0A06DA18AC22}" srcOrd="1" destOrd="0" presId="urn:microsoft.com/office/officeart/2005/8/layout/orgChart1"/>
    <dgm:cxn modelId="{9F6ABB22-BE45-4388-A722-4D691601D1B5}" type="presParOf" srcId="{7D315FA7-399A-4106-A35D-A7BAC9ED8C33}" destId="{D190CAF8-C45B-4E5A-9CB8-55D179FE8998}" srcOrd="2" destOrd="0" presId="urn:microsoft.com/office/officeart/2005/8/layout/orgChart1"/>
    <dgm:cxn modelId="{FC81CF57-A0E5-4D22-B233-07EE47F9FDEC}" type="presParOf" srcId="{D190CAF8-C45B-4E5A-9CB8-55D179FE8998}" destId="{69FD2B93-72E2-4135-B717-9967DAE908B9}" srcOrd="0" destOrd="0" presId="urn:microsoft.com/office/officeart/2005/8/layout/orgChart1"/>
    <dgm:cxn modelId="{51AFB764-D03E-474B-9D9D-244A92D68839}" type="presParOf" srcId="{D190CAF8-C45B-4E5A-9CB8-55D179FE8998}" destId="{974DA599-9ECF-47CA-939B-24D27854918E}" srcOrd="1" destOrd="0" presId="urn:microsoft.com/office/officeart/2005/8/layout/orgChart1"/>
    <dgm:cxn modelId="{7FDC33ED-0D65-40AE-AECD-1FFD8132BA7C}" type="presParOf" srcId="{974DA599-9ECF-47CA-939B-24D27854918E}" destId="{C3569386-EA4A-4B2F-AE94-AF9D4BDDB905}" srcOrd="0" destOrd="0" presId="urn:microsoft.com/office/officeart/2005/8/layout/orgChart1"/>
    <dgm:cxn modelId="{4DC737B9-265B-48DA-A432-889AC6B5D021}" type="presParOf" srcId="{C3569386-EA4A-4B2F-AE94-AF9D4BDDB905}" destId="{CB6E68CA-F592-4653-A64D-B5E362CC89A9}" srcOrd="0" destOrd="0" presId="urn:microsoft.com/office/officeart/2005/8/layout/orgChart1"/>
    <dgm:cxn modelId="{850FDA49-79D6-460C-BACA-0807CA8D1300}" type="presParOf" srcId="{C3569386-EA4A-4B2F-AE94-AF9D4BDDB905}" destId="{4ADFC9FA-DEBD-4F11-97C0-3093AD99D5ED}" srcOrd="1" destOrd="0" presId="urn:microsoft.com/office/officeart/2005/8/layout/orgChart1"/>
    <dgm:cxn modelId="{0DFE702B-5224-421F-90CE-0097EDCEC358}" type="presParOf" srcId="{974DA599-9ECF-47CA-939B-24D27854918E}" destId="{4571C2BA-F029-416B-B9DB-D451F1064F72}" srcOrd="1" destOrd="0" presId="urn:microsoft.com/office/officeart/2005/8/layout/orgChart1"/>
    <dgm:cxn modelId="{5DF10A10-6C0E-4EB7-A7D2-D9A76E22A49D}" type="presParOf" srcId="{974DA599-9ECF-47CA-939B-24D27854918E}" destId="{EFE008EF-6E0A-451B-B5D6-B1B7D247D322}" srcOrd="2" destOrd="0" presId="urn:microsoft.com/office/officeart/2005/8/layout/orgChart1"/>
    <dgm:cxn modelId="{24C8D379-C56C-42C1-B1B2-3A8AD5412096}" type="presParOf" srcId="{D190CAF8-C45B-4E5A-9CB8-55D179FE8998}" destId="{90581974-9C7B-454A-AF7F-87715E2C273A}" srcOrd="2" destOrd="0" presId="urn:microsoft.com/office/officeart/2005/8/layout/orgChart1"/>
    <dgm:cxn modelId="{42787DBD-92E7-4429-A496-9830E48899EC}" type="presParOf" srcId="{D190CAF8-C45B-4E5A-9CB8-55D179FE8998}" destId="{BCB73035-53AB-4341-9E20-C58844A6BB31}" srcOrd="3" destOrd="0" presId="urn:microsoft.com/office/officeart/2005/8/layout/orgChart1"/>
    <dgm:cxn modelId="{1DE9F5C5-E474-4CCD-B2E7-542B65366821}" type="presParOf" srcId="{BCB73035-53AB-4341-9E20-C58844A6BB31}" destId="{04D467EC-67B6-4BAB-85AD-6626085AF878}" srcOrd="0" destOrd="0" presId="urn:microsoft.com/office/officeart/2005/8/layout/orgChart1"/>
    <dgm:cxn modelId="{4EB9120D-5A39-420A-8593-029CBA900DFD}" type="presParOf" srcId="{04D467EC-67B6-4BAB-85AD-6626085AF878}" destId="{4966DE32-36D2-44F1-AA60-E1EFB5C67FC7}" srcOrd="0" destOrd="0" presId="urn:microsoft.com/office/officeart/2005/8/layout/orgChart1"/>
    <dgm:cxn modelId="{6258EA53-25D1-489B-B875-7F692740F5D2}" type="presParOf" srcId="{04D467EC-67B6-4BAB-85AD-6626085AF878}" destId="{21B30ED3-3B95-4671-B386-F51599E7F635}" srcOrd="1" destOrd="0" presId="urn:microsoft.com/office/officeart/2005/8/layout/orgChart1"/>
    <dgm:cxn modelId="{F31F640F-2D84-4179-9FE5-8BCE62AC4343}" type="presParOf" srcId="{BCB73035-53AB-4341-9E20-C58844A6BB31}" destId="{A2D685A0-B9AB-455E-9833-2F52A58CABD1}" srcOrd="1" destOrd="0" presId="urn:microsoft.com/office/officeart/2005/8/layout/orgChart1"/>
    <dgm:cxn modelId="{6822ECE7-4A11-475A-B56A-D1434D744300}" type="presParOf" srcId="{BCB73035-53AB-4341-9E20-C58844A6BB31}" destId="{32FC1141-6A0F-42D5-B809-04D621DAA9FB}" srcOrd="2" destOrd="0" presId="urn:microsoft.com/office/officeart/2005/8/layout/orgChart1"/>
    <dgm:cxn modelId="{8AFA970E-07C1-4580-B387-CE5B3440841F}" type="presParOf" srcId="{300973AE-82EE-4217-94D8-9DC5467A907E}" destId="{B4630B23-DDDC-44A1-9282-6D44228C37DE}" srcOrd="10" destOrd="0" presId="urn:microsoft.com/office/officeart/2005/8/layout/orgChart1"/>
    <dgm:cxn modelId="{42306A2B-1958-44A1-B4F5-B4380C110C5A}" type="presParOf" srcId="{300973AE-82EE-4217-94D8-9DC5467A907E}" destId="{929A7DC1-2C14-4FC2-8BED-5DD68B983428}" srcOrd="11" destOrd="0" presId="urn:microsoft.com/office/officeart/2005/8/layout/orgChart1"/>
    <dgm:cxn modelId="{5EEB5A82-9AAB-4A00-8F3E-36611FA84AE5}" type="presParOf" srcId="{929A7DC1-2C14-4FC2-8BED-5DD68B983428}" destId="{35BB4AFC-4227-486F-9D89-CB1B58B6B13F}" srcOrd="0" destOrd="0" presId="urn:microsoft.com/office/officeart/2005/8/layout/orgChart1"/>
    <dgm:cxn modelId="{43055065-77C7-4FC3-B384-33BE470776A6}" type="presParOf" srcId="{35BB4AFC-4227-486F-9D89-CB1B58B6B13F}" destId="{8A75D7F2-BFFB-49E3-B419-2AB201FF9489}" srcOrd="0" destOrd="0" presId="urn:microsoft.com/office/officeart/2005/8/layout/orgChart1"/>
    <dgm:cxn modelId="{CADFD31B-4FCE-459D-9798-4FF8D95B0D40}" type="presParOf" srcId="{35BB4AFC-4227-486F-9D89-CB1B58B6B13F}" destId="{A32A0C5B-FC4B-4E0D-8218-50B4B51994A2}" srcOrd="1" destOrd="0" presId="urn:microsoft.com/office/officeart/2005/8/layout/orgChart1"/>
    <dgm:cxn modelId="{6D8ABB46-EF3E-447D-9199-A9394E7758D3}" type="presParOf" srcId="{929A7DC1-2C14-4FC2-8BED-5DD68B983428}" destId="{2553BE14-49CC-435F-8BC7-299951B00849}" srcOrd="1" destOrd="0" presId="urn:microsoft.com/office/officeart/2005/8/layout/orgChart1"/>
    <dgm:cxn modelId="{6EC0F8DF-367D-4252-92CD-7B9C8B46C30A}" type="presParOf" srcId="{929A7DC1-2C14-4FC2-8BED-5DD68B983428}" destId="{E286B118-17E8-4049-B7E9-CCF41C4A1308}" srcOrd="2" destOrd="0" presId="urn:microsoft.com/office/officeart/2005/8/layout/orgChart1"/>
    <dgm:cxn modelId="{10660F5B-2692-40BC-9760-B1230BFDAD7B}" type="presParOf" srcId="{E286B118-17E8-4049-B7E9-CCF41C4A1308}" destId="{7E7F0DB3-DB32-4828-BFB6-09C88718D2EE}" srcOrd="0" destOrd="0" presId="urn:microsoft.com/office/officeart/2005/8/layout/orgChart1"/>
    <dgm:cxn modelId="{EF94D6E3-62AB-4B39-A3FC-66F35A48F988}" type="presParOf" srcId="{E286B118-17E8-4049-B7E9-CCF41C4A1308}" destId="{F2B91963-B65E-4BC7-8ABD-E58096ABD7D7}" srcOrd="1" destOrd="0" presId="urn:microsoft.com/office/officeart/2005/8/layout/orgChart1"/>
    <dgm:cxn modelId="{0AF0C0D2-AD9F-4E41-B1FF-AB427A63A096}" type="presParOf" srcId="{F2B91963-B65E-4BC7-8ABD-E58096ABD7D7}" destId="{727CB2CF-60F1-4AD1-813D-B6353BAAEED4}" srcOrd="0" destOrd="0" presId="urn:microsoft.com/office/officeart/2005/8/layout/orgChart1"/>
    <dgm:cxn modelId="{E9F139C3-3F5E-44B7-8443-ADA42C4D8CF3}" type="presParOf" srcId="{727CB2CF-60F1-4AD1-813D-B6353BAAEED4}" destId="{883B2C61-08B5-4360-A17C-2C099E8009BF}" srcOrd="0" destOrd="0" presId="urn:microsoft.com/office/officeart/2005/8/layout/orgChart1"/>
    <dgm:cxn modelId="{E7124BE7-B285-4B32-ADEB-0380ADC561A3}" type="presParOf" srcId="{727CB2CF-60F1-4AD1-813D-B6353BAAEED4}" destId="{EA0F448B-725C-4B03-9C3E-E90F1DF70F55}" srcOrd="1" destOrd="0" presId="urn:microsoft.com/office/officeart/2005/8/layout/orgChart1"/>
    <dgm:cxn modelId="{EEFC4E41-CBF9-45D7-850E-B5A8592CC16A}" type="presParOf" srcId="{F2B91963-B65E-4BC7-8ABD-E58096ABD7D7}" destId="{7823E891-8694-4EE0-8F3D-3CCFE4EBB08C}" srcOrd="1" destOrd="0" presId="urn:microsoft.com/office/officeart/2005/8/layout/orgChart1"/>
    <dgm:cxn modelId="{BEC56EBC-59D7-4DFA-9B8B-05FF09FC391D}" type="presParOf" srcId="{F2B91963-B65E-4BC7-8ABD-E58096ABD7D7}" destId="{09B0BDCF-B924-4C9B-B928-7D35A002A6AD}" srcOrd="2" destOrd="0" presId="urn:microsoft.com/office/officeart/2005/8/layout/orgChart1"/>
    <dgm:cxn modelId="{3041500A-734B-4885-AF6D-89FC3B237E07}" type="presParOf" srcId="{E286B118-17E8-4049-B7E9-CCF41C4A1308}" destId="{68EBECA0-A0E8-4B56-B416-F97781867C07}" srcOrd="2" destOrd="0" presId="urn:microsoft.com/office/officeart/2005/8/layout/orgChart1"/>
    <dgm:cxn modelId="{C80BD6C8-90A5-4C60-8C05-0D4C039199AB}" type="presParOf" srcId="{E286B118-17E8-4049-B7E9-CCF41C4A1308}" destId="{6606DF5A-7A9E-4695-B510-B04FBF3A5BFC}" srcOrd="3" destOrd="0" presId="urn:microsoft.com/office/officeart/2005/8/layout/orgChart1"/>
    <dgm:cxn modelId="{F6445121-1D5D-4544-B130-469ED900BA33}" type="presParOf" srcId="{6606DF5A-7A9E-4695-B510-B04FBF3A5BFC}" destId="{A439B885-22B0-4E77-807B-38C20BBE4AE4}" srcOrd="0" destOrd="0" presId="urn:microsoft.com/office/officeart/2005/8/layout/orgChart1"/>
    <dgm:cxn modelId="{AE7D2E28-1E33-4CC5-BD7C-A3439F1FE998}" type="presParOf" srcId="{A439B885-22B0-4E77-807B-38C20BBE4AE4}" destId="{8482C8E6-7BCB-4A57-8846-DDDC30D77A0D}" srcOrd="0" destOrd="0" presId="urn:microsoft.com/office/officeart/2005/8/layout/orgChart1"/>
    <dgm:cxn modelId="{C49286DA-4903-4110-B216-6B43601C2ADF}" type="presParOf" srcId="{A439B885-22B0-4E77-807B-38C20BBE4AE4}" destId="{72560282-3D31-4375-90D8-65A2648BDCD8}" srcOrd="1" destOrd="0" presId="urn:microsoft.com/office/officeart/2005/8/layout/orgChart1"/>
    <dgm:cxn modelId="{DC80A9C3-67A5-4053-B265-CF6E1FE7043C}" type="presParOf" srcId="{6606DF5A-7A9E-4695-B510-B04FBF3A5BFC}" destId="{59D630E7-78CF-490C-9922-27CE7A72B575}" srcOrd="1" destOrd="0" presId="urn:microsoft.com/office/officeart/2005/8/layout/orgChart1"/>
    <dgm:cxn modelId="{D1CBA8B1-4C3E-4850-B1FE-DC564697E690}" type="presParOf" srcId="{6606DF5A-7A9E-4695-B510-B04FBF3A5BFC}" destId="{AB4C7BCC-7189-4B88-9A7A-22D57EDFA292}" srcOrd="2" destOrd="0" presId="urn:microsoft.com/office/officeart/2005/8/layout/orgChart1"/>
    <dgm:cxn modelId="{28DE967C-A61F-490A-BFB1-C29013A5F910}" type="presParOf" srcId="{7ADF73E7-CCF8-4D77-A3E3-432D8044B5DD}" destId="{919C25AE-006F-461A-A377-9801FCD85D1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0F0850B-96CF-4B7D-9611-403171216747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15A40E34-3F72-45C7-8E30-5C7750D0BEC0}">
      <dgm:prSet phldrT="[Texto]" custT="1"/>
      <dgm:spPr/>
      <dgm:t>
        <a:bodyPr/>
        <a:lstStyle/>
        <a:p>
          <a:r>
            <a:rPr lang="es-ES" sz="1200" dirty="0"/>
            <a:t>Coordinador (a) de Voluntariado </a:t>
          </a:r>
        </a:p>
      </dgm:t>
    </dgm:pt>
    <dgm:pt modelId="{54D86C92-7FCF-4185-B5CE-36E1E0B384FF}" type="parTrans" cxnId="{105D1D8E-1B33-4DE1-AC38-DFE8B61EE311}">
      <dgm:prSet/>
      <dgm:spPr/>
      <dgm:t>
        <a:bodyPr/>
        <a:lstStyle/>
        <a:p>
          <a:endParaRPr lang="es-ES" sz="1200"/>
        </a:p>
      </dgm:t>
    </dgm:pt>
    <dgm:pt modelId="{26B37154-533E-4460-8D3E-E5AC1EDD1536}" type="sibTrans" cxnId="{105D1D8E-1B33-4DE1-AC38-DFE8B61EE311}">
      <dgm:prSet/>
      <dgm:spPr/>
      <dgm:t>
        <a:bodyPr/>
        <a:lstStyle/>
        <a:p>
          <a:endParaRPr lang="es-ES" sz="1200"/>
        </a:p>
      </dgm:t>
    </dgm:pt>
    <dgm:pt modelId="{07F0E78D-8746-4941-85C1-C2A4B7B148C0}" type="asst">
      <dgm:prSet phldrT="[Texto]" custT="1"/>
      <dgm:spPr/>
      <dgm:t>
        <a:bodyPr/>
        <a:lstStyle/>
        <a:p>
          <a:r>
            <a:rPr lang="es-ES" sz="1200" dirty="0"/>
            <a:t>Choferes  </a:t>
          </a:r>
        </a:p>
        <a:p>
          <a:r>
            <a:rPr lang="es-ES" sz="1200" dirty="0"/>
            <a:t>Auxiliar </a:t>
          </a:r>
        </a:p>
      </dgm:t>
    </dgm:pt>
    <dgm:pt modelId="{4799B343-DD23-4271-9484-770EA2C00411}" type="parTrans" cxnId="{48DC4CA8-7E26-4877-84C7-3C5C5CB5580A}">
      <dgm:prSet/>
      <dgm:spPr/>
      <dgm:t>
        <a:bodyPr/>
        <a:lstStyle/>
        <a:p>
          <a:endParaRPr lang="es-ES" sz="1200"/>
        </a:p>
      </dgm:t>
    </dgm:pt>
    <dgm:pt modelId="{26450D3F-A707-4C5C-8C8F-163088E7FA57}" type="sibTrans" cxnId="{48DC4CA8-7E26-4877-84C7-3C5C5CB5580A}">
      <dgm:prSet/>
      <dgm:spPr/>
      <dgm:t>
        <a:bodyPr/>
        <a:lstStyle/>
        <a:p>
          <a:endParaRPr lang="es-ES" sz="1200"/>
        </a:p>
      </dgm:t>
    </dgm:pt>
    <dgm:pt modelId="{3B0BEEBF-A9C6-4D17-8BF9-19310494FA76}">
      <dgm:prSet phldrT="[Texto]" custT="1"/>
      <dgm:spPr/>
      <dgm:t>
        <a:bodyPr/>
        <a:lstStyle/>
        <a:p>
          <a:pPr>
            <a:spcAft>
              <a:spcPts val="0"/>
            </a:spcAft>
          </a:pPr>
          <a:r>
            <a:rPr lang="es-ES" sz="1200" dirty="0"/>
            <a:t>Jefe (a) de</a:t>
          </a:r>
        </a:p>
        <a:p>
          <a:pPr>
            <a:spcAft>
              <a:spcPts val="0"/>
            </a:spcAft>
          </a:pPr>
          <a:r>
            <a:rPr lang="es-ES" sz="1200" dirty="0"/>
            <a:t>Donativos </a:t>
          </a:r>
        </a:p>
      </dgm:t>
    </dgm:pt>
    <dgm:pt modelId="{1EC6F3A1-E766-48A2-A30C-7D22C8BB6278}" type="parTrans" cxnId="{05EF1022-ECED-489D-8CD8-1BC2295D14C7}">
      <dgm:prSet/>
      <dgm:spPr/>
      <dgm:t>
        <a:bodyPr/>
        <a:lstStyle/>
        <a:p>
          <a:endParaRPr lang="es-ES" sz="1200"/>
        </a:p>
      </dgm:t>
    </dgm:pt>
    <dgm:pt modelId="{96BC821C-64B0-4766-8443-A88194B5B41C}" type="sibTrans" cxnId="{05EF1022-ECED-489D-8CD8-1BC2295D14C7}">
      <dgm:prSet/>
      <dgm:spPr/>
      <dgm:t>
        <a:bodyPr/>
        <a:lstStyle/>
        <a:p>
          <a:endParaRPr lang="es-ES" sz="1200"/>
        </a:p>
      </dgm:t>
    </dgm:pt>
    <dgm:pt modelId="{4C6A7678-8B56-44C4-B918-4385DCCBAF54}">
      <dgm:prSet phldrT="[Texto]" custT="1"/>
      <dgm:spPr/>
      <dgm:t>
        <a:bodyPr/>
        <a:lstStyle/>
        <a:p>
          <a:r>
            <a:rPr lang="es-ES" sz="1200" dirty="0"/>
            <a:t>Jefe (a) de Voluntariado </a:t>
          </a:r>
        </a:p>
      </dgm:t>
    </dgm:pt>
    <dgm:pt modelId="{37FF908C-3641-4C28-9E99-463FC8765480}" type="parTrans" cxnId="{547E1749-054D-4366-8674-773F3D09A408}">
      <dgm:prSet/>
      <dgm:spPr/>
      <dgm:t>
        <a:bodyPr/>
        <a:lstStyle/>
        <a:p>
          <a:endParaRPr lang="es-ES" sz="1200"/>
        </a:p>
      </dgm:t>
    </dgm:pt>
    <dgm:pt modelId="{C26815CC-9DBC-43A9-9CB0-A48DD3D50179}" type="sibTrans" cxnId="{547E1749-054D-4366-8674-773F3D09A408}">
      <dgm:prSet/>
      <dgm:spPr/>
      <dgm:t>
        <a:bodyPr/>
        <a:lstStyle/>
        <a:p>
          <a:endParaRPr lang="es-ES" sz="1200"/>
        </a:p>
      </dgm:t>
    </dgm:pt>
    <dgm:pt modelId="{F85355CA-3EDE-4931-BD82-D52665D3A5D3}">
      <dgm:prSet phldrT="[Texto]" custT="1"/>
      <dgm:spPr/>
      <dgm:t>
        <a:bodyPr/>
        <a:lstStyle/>
        <a:p>
          <a:r>
            <a:rPr lang="es-ES" sz="1200" dirty="0"/>
            <a:t>Promotores (as)   </a:t>
          </a:r>
        </a:p>
      </dgm:t>
    </dgm:pt>
    <dgm:pt modelId="{4C51BA1C-8A6F-4843-892D-8A0A1D460056}" type="parTrans" cxnId="{6618DCDE-EEBE-4449-A52F-3D8497794C71}">
      <dgm:prSet/>
      <dgm:spPr/>
      <dgm:t>
        <a:bodyPr/>
        <a:lstStyle/>
        <a:p>
          <a:endParaRPr lang="es-ES" sz="1200"/>
        </a:p>
      </dgm:t>
    </dgm:pt>
    <dgm:pt modelId="{E082F11B-996C-4B2A-B191-C52640F59588}" type="sibTrans" cxnId="{6618DCDE-EEBE-4449-A52F-3D8497794C71}">
      <dgm:prSet/>
      <dgm:spPr/>
      <dgm:t>
        <a:bodyPr/>
        <a:lstStyle/>
        <a:p>
          <a:endParaRPr lang="es-ES" sz="1200"/>
        </a:p>
      </dgm:t>
    </dgm:pt>
    <dgm:pt modelId="{80D29353-E3C1-4199-8259-603F52D03449}" type="asst">
      <dgm:prSet custT="1"/>
      <dgm:spPr/>
      <dgm:t>
        <a:bodyPr/>
        <a:lstStyle/>
        <a:p>
          <a:r>
            <a:rPr lang="es-ES" sz="1200" dirty="0"/>
            <a:t>Auxiliar Administrativo </a:t>
          </a:r>
        </a:p>
      </dgm:t>
    </dgm:pt>
    <dgm:pt modelId="{55636F52-03EB-4E23-B86F-A64FF00CDDBC}" type="parTrans" cxnId="{ABC4968D-2DE2-4DA7-B6E0-C9B498B8AEE1}">
      <dgm:prSet/>
      <dgm:spPr/>
      <dgm:t>
        <a:bodyPr/>
        <a:lstStyle/>
        <a:p>
          <a:endParaRPr lang="es-ES" sz="1200"/>
        </a:p>
      </dgm:t>
    </dgm:pt>
    <dgm:pt modelId="{647A8712-750A-435B-966B-B10315865338}" type="sibTrans" cxnId="{ABC4968D-2DE2-4DA7-B6E0-C9B498B8AEE1}">
      <dgm:prSet/>
      <dgm:spPr/>
      <dgm:t>
        <a:bodyPr/>
        <a:lstStyle/>
        <a:p>
          <a:endParaRPr lang="es-ES" sz="1200"/>
        </a:p>
      </dgm:t>
    </dgm:pt>
    <dgm:pt modelId="{99E435BC-962A-4F85-8D4A-F9428A99F872}" type="asst">
      <dgm:prSet custT="1"/>
      <dgm:spPr/>
      <dgm:t>
        <a:bodyPr/>
        <a:lstStyle/>
        <a:p>
          <a:r>
            <a:rPr lang="es-ES" sz="1200" dirty="0"/>
            <a:t>Auxiliar Administrativo </a:t>
          </a:r>
        </a:p>
      </dgm:t>
    </dgm:pt>
    <dgm:pt modelId="{2CBC9751-0E2B-471F-A84C-F2EEDEC7D054}" type="parTrans" cxnId="{05465411-88F4-4D78-AA13-6420BF591B8F}">
      <dgm:prSet/>
      <dgm:spPr/>
      <dgm:t>
        <a:bodyPr/>
        <a:lstStyle/>
        <a:p>
          <a:endParaRPr lang="es-ES" sz="1200"/>
        </a:p>
      </dgm:t>
    </dgm:pt>
    <dgm:pt modelId="{53679EA4-B1EB-4522-B03D-F12112C8BB9B}" type="sibTrans" cxnId="{05465411-88F4-4D78-AA13-6420BF591B8F}">
      <dgm:prSet/>
      <dgm:spPr/>
      <dgm:t>
        <a:bodyPr/>
        <a:lstStyle/>
        <a:p>
          <a:endParaRPr lang="es-ES" sz="1200"/>
        </a:p>
      </dgm:t>
    </dgm:pt>
    <dgm:pt modelId="{188FFD85-2B7F-4539-BBED-C48AAECEB8C2}">
      <dgm:prSet custT="1"/>
      <dgm:spPr/>
      <dgm:t>
        <a:bodyPr/>
        <a:lstStyle/>
        <a:p>
          <a:r>
            <a:rPr lang="es-ES" sz="1200" dirty="0"/>
            <a:t>Promotores (as)   </a:t>
          </a:r>
        </a:p>
      </dgm:t>
    </dgm:pt>
    <dgm:pt modelId="{455EAF09-786B-45D7-860C-D329442DB71D}" type="parTrans" cxnId="{65FFFD54-8C67-40CE-953D-09A3970308D2}">
      <dgm:prSet/>
      <dgm:spPr/>
      <dgm:t>
        <a:bodyPr/>
        <a:lstStyle/>
        <a:p>
          <a:endParaRPr lang="es-ES" sz="1200"/>
        </a:p>
      </dgm:t>
    </dgm:pt>
    <dgm:pt modelId="{D1F41284-9A9C-4F37-BB49-EFF0ACA088AD}" type="sibTrans" cxnId="{65FFFD54-8C67-40CE-953D-09A3970308D2}">
      <dgm:prSet/>
      <dgm:spPr/>
      <dgm:t>
        <a:bodyPr/>
        <a:lstStyle/>
        <a:p>
          <a:endParaRPr lang="es-ES" sz="1200"/>
        </a:p>
      </dgm:t>
    </dgm:pt>
    <dgm:pt modelId="{04EE334C-E929-4325-A30D-0C608EEFA906}" type="pres">
      <dgm:prSet presAssocID="{C0F0850B-96CF-4B7D-9611-403171216747}" presName="hierChild1" presStyleCnt="0">
        <dgm:presLayoutVars>
          <dgm:orgChart val="1"/>
          <dgm:chPref val="1"/>
          <dgm:dir val="rev"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F9F44AFD-B355-4FC6-B672-FE55837F34C7}" type="pres">
      <dgm:prSet presAssocID="{15A40E34-3F72-45C7-8E30-5C7750D0BEC0}" presName="hierRoot1" presStyleCnt="0">
        <dgm:presLayoutVars>
          <dgm:hierBranch val="init"/>
        </dgm:presLayoutVars>
      </dgm:prSet>
      <dgm:spPr/>
    </dgm:pt>
    <dgm:pt modelId="{41563618-63E2-42A7-AE2B-653EB6A7A80C}" type="pres">
      <dgm:prSet presAssocID="{15A40E34-3F72-45C7-8E30-5C7750D0BEC0}" presName="rootComposite1" presStyleCnt="0"/>
      <dgm:spPr/>
    </dgm:pt>
    <dgm:pt modelId="{64708540-6F44-4907-B1B6-E60C9BFEFFF9}" type="pres">
      <dgm:prSet presAssocID="{15A40E34-3F72-45C7-8E30-5C7750D0BEC0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93626D7-E5F6-49DA-BA5D-883DD93638D8}" type="pres">
      <dgm:prSet presAssocID="{15A40E34-3F72-45C7-8E30-5C7750D0BEC0}" presName="rootConnector1" presStyleLbl="node1" presStyleIdx="0" presStyleCnt="0"/>
      <dgm:spPr/>
      <dgm:t>
        <a:bodyPr/>
        <a:lstStyle/>
        <a:p>
          <a:endParaRPr lang="es-ES"/>
        </a:p>
      </dgm:t>
    </dgm:pt>
    <dgm:pt modelId="{5F560013-B529-409A-94A2-11F6EE33EA1B}" type="pres">
      <dgm:prSet presAssocID="{15A40E34-3F72-45C7-8E30-5C7750D0BEC0}" presName="hierChild2" presStyleCnt="0"/>
      <dgm:spPr/>
    </dgm:pt>
    <dgm:pt modelId="{1C369EF1-C2AA-4B93-9EA2-6FAB7B49D36E}" type="pres">
      <dgm:prSet presAssocID="{455EAF09-786B-45D7-860C-D329442DB71D}" presName="Name37" presStyleLbl="parChTrans1D2" presStyleIdx="0" presStyleCnt="6"/>
      <dgm:spPr/>
      <dgm:t>
        <a:bodyPr/>
        <a:lstStyle/>
        <a:p>
          <a:endParaRPr lang="es-ES"/>
        </a:p>
      </dgm:t>
    </dgm:pt>
    <dgm:pt modelId="{D54B78F8-657D-4583-9A69-98B524C9E91C}" type="pres">
      <dgm:prSet presAssocID="{188FFD85-2B7F-4539-BBED-C48AAECEB8C2}" presName="hierRoot2" presStyleCnt="0">
        <dgm:presLayoutVars>
          <dgm:hierBranch val="init"/>
        </dgm:presLayoutVars>
      </dgm:prSet>
      <dgm:spPr/>
    </dgm:pt>
    <dgm:pt modelId="{BF07CF42-A920-4E9B-8F0B-C73593CCC26E}" type="pres">
      <dgm:prSet presAssocID="{188FFD85-2B7F-4539-BBED-C48AAECEB8C2}" presName="rootComposite" presStyleCnt="0"/>
      <dgm:spPr/>
    </dgm:pt>
    <dgm:pt modelId="{48963DDB-66AD-4E1A-A537-E7B942FB0415}" type="pres">
      <dgm:prSet presAssocID="{188FFD85-2B7F-4539-BBED-C48AAECEB8C2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21A50F5-3814-4BC0-8B48-258469FCB8F3}" type="pres">
      <dgm:prSet presAssocID="{188FFD85-2B7F-4539-BBED-C48AAECEB8C2}" presName="rootConnector" presStyleLbl="node2" presStyleIdx="0" presStyleCnt="4"/>
      <dgm:spPr/>
      <dgm:t>
        <a:bodyPr/>
        <a:lstStyle/>
        <a:p>
          <a:endParaRPr lang="es-ES"/>
        </a:p>
      </dgm:t>
    </dgm:pt>
    <dgm:pt modelId="{70B40D43-4857-4891-9725-D2DC2B1081C3}" type="pres">
      <dgm:prSet presAssocID="{188FFD85-2B7F-4539-BBED-C48AAECEB8C2}" presName="hierChild4" presStyleCnt="0"/>
      <dgm:spPr/>
    </dgm:pt>
    <dgm:pt modelId="{035038F5-F95B-4C2D-923B-EEEC3AE8341D}" type="pres">
      <dgm:prSet presAssocID="{188FFD85-2B7F-4539-BBED-C48AAECEB8C2}" presName="hierChild5" presStyleCnt="0"/>
      <dgm:spPr/>
    </dgm:pt>
    <dgm:pt modelId="{AD7BD774-272F-46F8-B7E8-BCFBB6CA8CBB}" type="pres">
      <dgm:prSet presAssocID="{1EC6F3A1-E766-48A2-A30C-7D22C8BB6278}" presName="Name37" presStyleLbl="parChTrans1D2" presStyleIdx="1" presStyleCnt="6"/>
      <dgm:spPr/>
      <dgm:t>
        <a:bodyPr/>
        <a:lstStyle/>
        <a:p>
          <a:endParaRPr lang="es-ES"/>
        </a:p>
      </dgm:t>
    </dgm:pt>
    <dgm:pt modelId="{3E9FA150-F505-4C7C-B897-578531C215C7}" type="pres">
      <dgm:prSet presAssocID="{3B0BEEBF-A9C6-4D17-8BF9-19310494FA76}" presName="hierRoot2" presStyleCnt="0">
        <dgm:presLayoutVars>
          <dgm:hierBranch val="init"/>
        </dgm:presLayoutVars>
      </dgm:prSet>
      <dgm:spPr/>
    </dgm:pt>
    <dgm:pt modelId="{33C8CC32-53C8-472F-88CB-7FDB83AC5954}" type="pres">
      <dgm:prSet presAssocID="{3B0BEEBF-A9C6-4D17-8BF9-19310494FA76}" presName="rootComposite" presStyleCnt="0"/>
      <dgm:spPr/>
    </dgm:pt>
    <dgm:pt modelId="{D25110DA-A7FF-4EB6-B50F-8F3BC49CF1A9}" type="pres">
      <dgm:prSet presAssocID="{3B0BEEBF-A9C6-4D17-8BF9-19310494FA76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F18393D-7185-4A65-9814-6C73BB9B7505}" type="pres">
      <dgm:prSet presAssocID="{3B0BEEBF-A9C6-4D17-8BF9-19310494FA76}" presName="rootConnector" presStyleLbl="node2" presStyleIdx="1" presStyleCnt="4"/>
      <dgm:spPr/>
      <dgm:t>
        <a:bodyPr/>
        <a:lstStyle/>
        <a:p>
          <a:endParaRPr lang="es-ES"/>
        </a:p>
      </dgm:t>
    </dgm:pt>
    <dgm:pt modelId="{7F82B819-0AFC-4AF5-B865-8335A172B05C}" type="pres">
      <dgm:prSet presAssocID="{3B0BEEBF-A9C6-4D17-8BF9-19310494FA76}" presName="hierChild4" presStyleCnt="0"/>
      <dgm:spPr/>
    </dgm:pt>
    <dgm:pt modelId="{8948190B-46BE-435F-B726-647CE6C8DC1E}" type="pres">
      <dgm:prSet presAssocID="{3B0BEEBF-A9C6-4D17-8BF9-19310494FA76}" presName="hierChild5" presStyleCnt="0"/>
      <dgm:spPr/>
    </dgm:pt>
    <dgm:pt modelId="{07518B8E-C51C-4F7A-B9F1-9F925B92B5A1}" type="pres">
      <dgm:prSet presAssocID="{2CBC9751-0E2B-471F-A84C-F2EEDEC7D054}" presName="Name111" presStyleLbl="parChTrans1D3" presStyleIdx="0" presStyleCnt="1"/>
      <dgm:spPr/>
      <dgm:t>
        <a:bodyPr/>
        <a:lstStyle/>
        <a:p>
          <a:endParaRPr lang="es-ES"/>
        </a:p>
      </dgm:t>
    </dgm:pt>
    <dgm:pt modelId="{AAC71582-E5E3-425F-9F67-9ABA531C344A}" type="pres">
      <dgm:prSet presAssocID="{99E435BC-962A-4F85-8D4A-F9428A99F872}" presName="hierRoot3" presStyleCnt="0">
        <dgm:presLayoutVars>
          <dgm:hierBranch val="init"/>
        </dgm:presLayoutVars>
      </dgm:prSet>
      <dgm:spPr/>
    </dgm:pt>
    <dgm:pt modelId="{159D57A4-2FF5-4298-8118-594FF630F47C}" type="pres">
      <dgm:prSet presAssocID="{99E435BC-962A-4F85-8D4A-F9428A99F872}" presName="rootComposite3" presStyleCnt="0"/>
      <dgm:spPr/>
    </dgm:pt>
    <dgm:pt modelId="{8217C4C8-2B7E-4CB5-9D31-AF6F6BB98FFE}" type="pres">
      <dgm:prSet presAssocID="{99E435BC-962A-4F85-8D4A-F9428A99F872}" presName="rootText3" presStyleLbl="asst2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CA7332C-2E4D-4D1C-9AB4-22912347BA9C}" type="pres">
      <dgm:prSet presAssocID="{99E435BC-962A-4F85-8D4A-F9428A99F872}" presName="rootConnector3" presStyleLbl="asst2" presStyleIdx="0" presStyleCnt="1"/>
      <dgm:spPr/>
      <dgm:t>
        <a:bodyPr/>
        <a:lstStyle/>
        <a:p>
          <a:endParaRPr lang="es-ES"/>
        </a:p>
      </dgm:t>
    </dgm:pt>
    <dgm:pt modelId="{2CC08589-C4E8-47E9-80B7-54587568327F}" type="pres">
      <dgm:prSet presAssocID="{99E435BC-962A-4F85-8D4A-F9428A99F872}" presName="hierChild6" presStyleCnt="0"/>
      <dgm:spPr/>
    </dgm:pt>
    <dgm:pt modelId="{40D20F3F-4FFD-4D14-A5CB-0E12DC1D66F9}" type="pres">
      <dgm:prSet presAssocID="{99E435BC-962A-4F85-8D4A-F9428A99F872}" presName="hierChild7" presStyleCnt="0"/>
      <dgm:spPr/>
    </dgm:pt>
    <dgm:pt modelId="{F8942751-49ED-44CC-A4E0-4A6B1F1499EF}" type="pres">
      <dgm:prSet presAssocID="{37FF908C-3641-4C28-9E99-463FC8765480}" presName="Name37" presStyleLbl="parChTrans1D2" presStyleIdx="2" presStyleCnt="6"/>
      <dgm:spPr/>
      <dgm:t>
        <a:bodyPr/>
        <a:lstStyle/>
        <a:p>
          <a:endParaRPr lang="es-ES"/>
        </a:p>
      </dgm:t>
    </dgm:pt>
    <dgm:pt modelId="{DBD39CB0-67B2-4734-918E-CB0FE6BB6E5B}" type="pres">
      <dgm:prSet presAssocID="{4C6A7678-8B56-44C4-B918-4385DCCBAF54}" presName="hierRoot2" presStyleCnt="0">
        <dgm:presLayoutVars>
          <dgm:hierBranch val="init"/>
        </dgm:presLayoutVars>
      </dgm:prSet>
      <dgm:spPr/>
    </dgm:pt>
    <dgm:pt modelId="{BBAB4164-326C-4576-B642-6FFBA60A52BA}" type="pres">
      <dgm:prSet presAssocID="{4C6A7678-8B56-44C4-B918-4385DCCBAF54}" presName="rootComposite" presStyleCnt="0"/>
      <dgm:spPr/>
    </dgm:pt>
    <dgm:pt modelId="{D98C00C4-DFAE-4B3A-9045-814CC9E6CEC3}" type="pres">
      <dgm:prSet presAssocID="{4C6A7678-8B56-44C4-B918-4385DCCBAF54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1053D9-2A83-47E4-93E1-ACABAF198FB7}" type="pres">
      <dgm:prSet presAssocID="{4C6A7678-8B56-44C4-B918-4385DCCBAF54}" presName="rootConnector" presStyleLbl="node2" presStyleIdx="2" presStyleCnt="4"/>
      <dgm:spPr/>
      <dgm:t>
        <a:bodyPr/>
        <a:lstStyle/>
        <a:p>
          <a:endParaRPr lang="es-ES"/>
        </a:p>
      </dgm:t>
    </dgm:pt>
    <dgm:pt modelId="{A569D507-C9F0-485D-8901-6A67EE2B42E1}" type="pres">
      <dgm:prSet presAssocID="{4C6A7678-8B56-44C4-B918-4385DCCBAF54}" presName="hierChild4" presStyleCnt="0"/>
      <dgm:spPr/>
    </dgm:pt>
    <dgm:pt modelId="{615FE45E-FEDF-4CE6-8E0A-A9E17FA1081C}" type="pres">
      <dgm:prSet presAssocID="{4C6A7678-8B56-44C4-B918-4385DCCBAF54}" presName="hierChild5" presStyleCnt="0"/>
      <dgm:spPr/>
    </dgm:pt>
    <dgm:pt modelId="{9E8C1B6E-7CA3-4B84-A5BB-699F692F856B}" type="pres">
      <dgm:prSet presAssocID="{4C51BA1C-8A6F-4843-892D-8A0A1D460056}" presName="Name37" presStyleLbl="parChTrans1D2" presStyleIdx="3" presStyleCnt="6"/>
      <dgm:spPr/>
      <dgm:t>
        <a:bodyPr/>
        <a:lstStyle/>
        <a:p>
          <a:endParaRPr lang="es-ES"/>
        </a:p>
      </dgm:t>
    </dgm:pt>
    <dgm:pt modelId="{B283F143-A491-4C14-83AF-16F56E5A7AE1}" type="pres">
      <dgm:prSet presAssocID="{F85355CA-3EDE-4931-BD82-D52665D3A5D3}" presName="hierRoot2" presStyleCnt="0">
        <dgm:presLayoutVars>
          <dgm:hierBranch val="init"/>
        </dgm:presLayoutVars>
      </dgm:prSet>
      <dgm:spPr/>
    </dgm:pt>
    <dgm:pt modelId="{03E403F0-5BEC-485A-9B4D-F3C7DCCCDAB7}" type="pres">
      <dgm:prSet presAssocID="{F85355CA-3EDE-4931-BD82-D52665D3A5D3}" presName="rootComposite" presStyleCnt="0"/>
      <dgm:spPr/>
    </dgm:pt>
    <dgm:pt modelId="{424D4642-3077-42EB-8470-8E42DD0428F3}" type="pres">
      <dgm:prSet presAssocID="{F85355CA-3EDE-4931-BD82-D52665D3A5D3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AC37E84-A729-4E78-B991-49398BE125A6}" type="pres">
      <dgm:prSet presAssocID="{F85355CA-3EDE-4931-BD82-D52665D3A5D3}" presName="rootConnector" presStyleLbl="node2" presStyleIdx="3" presStyleCnt="4"/>
      <dgm:spPr/>
      <dgm:t>
        <a:bodyPr/>
        <a:lstStyle/>
        <a:p>
          <a:endParaRPr lang="es-ES"/>
        </a:p>
      </dgm:t>
    </dgm:pt>
    <dgm:pt modelId="{780AED40-499E-4CF9-A9BC-C9C3D05221C8}" type="pres">
      <dgm:prSet presAssocID="{F85355CA-3EDE-4931-BD82-D52665D3A5D3}" presName="hierChild4" presStyleCnt="0"/>
      <dgm:spPr/>
    </dgm:pt>
    <dgm:pt modelId="{44B00D6A-2A03-487F-8F15-AB828B101096}" type="pres">
      <dgm:prSet presAssocID="{F85355CA-3EDE-4931-BD82-D52665D3A5D3}" presName="hierChild5" presStyleCnt="0"/>
      <dgm:spPr/>
    </dgm:pt>
    <dgm:pt modelId="{55E913CC-9A57-48C2-9B56-B717C2361FA8}" type="pres">
      <dgm:prSet presAssocID="{15A40E34-3F72-45C7-8E30-5C7750D0BEC0}" presName="hierChild3" presStyleCnt="0"/>
      <dgm:spPr/>
    </dgm:pt>
    <dgm:pt modelId="{DD4C85F5-5C1A-4C72-9655-77265B9A1EF7}" type="pres">
      <dgm:prSet presAssocID="{4799B343-DD23-4271-9484-770EA2C00411}" presName="Name111" presStyleLbl="parChTrans1D2" presStyleIdx="4" presStyleCnt="6"/>
      <dgm:spPr/>
      <dgm:t>
        <a:bodyPr/>
        <a:lstStyle/>
        <a:p>
          <a:endParaRPr lang="es-ES"/>
        </a:p>
      </dgm:t>
    </dgm:pt>
    <dgm:pt modelId="{98E3F97D-2B68-44B9-92FE-CB0E68CBFED3}" type="pres">
      <dgm:prSet presAssocID="{07F0E78D-8746-4941-85C1-C2A4B7B148C0}" presName="hierRoot3" presStyleCnt="0">
        <dgm:presLayoutVars>
          <dgm:hierBranch val="init"/>
        </dgm:presLayoutVars>
      </dgm:prSet>
      <dgm:spPr/>
    </dgm:pt>
    <dgm:pt modelId="{FC9BBD6B-83E9-4F07-9251-F0B9211DF829}" type="pres">
      <dgm:prSet presAssocID="{07F0E78D-8746-4941-85C1-C2A4B7B148C0}" presName="rootComposite3" presStyleCnt="0"/>
      <dgm:spPr/>
    </dgm:pt>
    <dgm:pt modelId="{18FAA1DB-86BF-45F6-9B10-DD0B372BF26C}" type="pres">
      <dgm:prSet presAssocID="{07F0E78D-8746-4941-85C1-C2A4B7B148C0}" presName="rootText3" presStyleLbl="asst1" presStyleIdx="0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FDECB4-0774-4BA4-B6A0-47ADD2BA27B3}" type="pres">
      <dgm:prSet presAssocID="{07F0E78D-8746-4941-85C1-C2A4B7B148C0}" presName="rootConnector3" presStyleLbl="asst1" presStyleIdx="0" presStyleCnt="2"/>
      <dgm:spPr/>
      <dgm:t>
        <a:bodyPr/>
        <a:lstStyle/>
        <a:p>
          <a:endParaRPr lang="es-ES"/>
        </a:p>
      </dgm:t>
    </dgm:pt>
    <dgm:pt modelId="{A412CBF1-DEAA-4732-8047-6B98FCF69935}" type="pres">
      <dgm:prSet presAssocID="{07F0E78D-8746-4941-85C1-C2A4B7B148C0}" presName="hierChild6" presStyleCnt="0"/>
      <dgm:spPr/>
    </dgm:pt>
    <dgm:pt modelId="{B02221D8-9D57-4A22-B414-7B0D0168EB73}" type="pres">
      <dgm:prSet presAssocID="{07F0E78D-8746-4941-85C1-C2A4B7B148C0}" presName="hierChild7" presStyleCnt="0"/>
      <dgm:spPr/>
    </dgm:pt>
    <dgm:pt modelId="{490C29A4-1085-405D-B652-F0B94B793A50}" type="pres">
      <dgm:prSet presAssocID="{55636F52-03EB-4E23-B86F-A64FF00CDDBC}" presName="Name111" presStyleLbl="parChTrans1D2" presStyleIdx="5" presStyleCnt="6"/>
      <dgm:spPr/>
      <dgm:t>
        <a:bodyPr/>
        <a:lstStyle/>
        <a:p>
          <a:endParaRPr lang="es-ES"/>
        </a:p>
      </dgm:t>
    </dgm:pt>
    <dgm:pt modelId="{8571C8A4-5CA9-495E-B9C3-130BEAE688F7}" type="pres">
      <dgm:prSet presAssocID="{80D29353-E3C1-4199-8259-603F52D03449}" presName="hierRoot3" presStyleCnt="0">
        <dgm:presLayoutVars>
          <dgm:hierBranch val="init"/>
        </dgm:presLayoutVars>
      </dgm:prSet>
      <dgm:spPr/>
    </dgm:pt>
    <dgm:pt modelId="{C7B0E0CA-4599-4CAB-BA5C-B96D485FB6C2}" type="pres">
      <dgm:prSet presAssocID="{80D29353-E3C1-4199-8259-603F52D03449}" presName="rootComposite3" presStyleCnt="0"/>
      <dgm:spPr/>
    </dgm:pt>
    <dgm:pt modelId="{904CE51A-3EF7-45D4-A870-973FBF5DCFF8}" type="pres">
      <dgm:prSet presAssocID="{80D29353-E3C1-4199-8259-603F52D03449}" presName="rootText3" presStyleLbl="asst1" presStyleIdx="1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07DC24D-40C5-4E8A-AB7C-041113C40DA1}" type="pres">
      <dgm:prSet presAssocID="{80D29353-E3C1-4199-8259-603F52D03449}" presName="rootConnector3" presStyleLbl="asst1" presStyleIdx="1" presStyleCnt="2"/>
      <dgm:spPr/>
      <dgm:t>
        <a:bodyPr/>
        <a:lstStyle/>
        <a:p>
          <a:endParaRPr lang="es-ES"/>
        </a:p>
      </dgm:t>
    </dgm:pt>
    <dgm:pt modelId="{F5A581E7-B848-46C0-ADA9-973EEF05237F}" type="pres">
      <dgm:prSet presAssocID="{80D29353-E3C1-4199-8259-603F52D03449}" presName="hierChild6" presStyleCnt="0"/>
      <dgm:spPr/>
    </dgm:pt>
    <dgm:pt modelId="{60508C88-3CB2-4C29-9F36-6E5CE0FD8F8E}" type="pres">
      <dgm:prSet presAssocID="{80D29353-E3C1-4199-8259-603F52D03449}" presName="hierChild7" presStyleCnt="0"/>
      <dgm:spPr/>
    </dgm:pt>
  </dgm:ptLst>
  <dgm:cxnLst>
    <dgm:cxn modelId="{853D783E-4136-4101-AFDC-B4B0A4FF384E}" type="presOf" srcId="{4C51BA1C-8A6F-4843-892D-8A0A1D460056}" destId="{9E8C1B6E-7CA3-4B84-A5BB-699F692F856B}" srcOrd="0" destOrd="0" presId="urn:microsoft.com/office/officeart/2005/8/layout/orgChart1"/>
    <dgm:cxn modelId="{CADF43F5-B607-43DC-B1A9-41B2E39969CC}" type="presOf" srcId="{4799B343-DD23-4271-9484-770EA2C00411}" destId="{DD4C85F5-5C1A-4C72-9655-77265B9A1EF7}" srcOrd="0" destOrd="0" presId="urn:microsoft.com/office/officeart/2005/8/layout/orgChart1"/>
    <dgm:cxn modelId="{6618DCDE-EEBE-4449-A52F-3D8497794C71}" srcId="{15A40E34-3F72-45C7-8E30-5C7750D0BEC0}" destId="{F85355CA-3EDE-4931-BD82-D52665D3A5D3}" srcOrd="5" destOrd="0" parTransId="{4C51BA1C-8A6F-4843-892D-8A0A1D460056}" sibTransId="{E082F11B-996C-4B2A-B191-C52640F59588}"/>
    <dgm:cxn modelId="{1D5C521F-B425-4D17-A0AE-082CD1473415}" type="presOf" srcId="{F85355CA-3EDE-4931-BD82-D52665D3A5D3}" destId="{424D4642-3077-42EB-8470-8E42DD0428F3}" srcOrd="0" destOrd="0" presId="urn:microsoft.com/office/officeart/2005/8/layout/orgChart1"/>
    <dgm:cxn modelId="{FEF243C2-14D7-4B44-B622-6E06079FCB29}" type="presOf" srcId="{2CBC9751-0E2B-471F-A84C-F2EEDEC7D054}" destId="{07518B8E-C51C-4F7A-B9F1-9F925B92B5A1}" srcOrd="0" destOrd="0" presId="urn:microsoft.com/office/officeart/2005/8/layout/orgChart1"/>
    <dgm:cxn modelId="{05465411-88F4-4D78-AA13-6420BF591B8F}" srcId="{3B0BEEBF-A9C6-4D17-8BF9-19310494FA76}" destId="{99E435BC-962A-4F85-8D4A-F9428A99F872}" srcOrd="0" destOrd="0" parTransId="{2CBC9751-0E2B-471F-A84C-F2EEDEC7D054}" sibTransId="{53679EA4-B1EB-4522-B03D-F12112C8BB9B}"/>
    <dgm:cxn modelId="{E548DFA4-6916-4B68-9E19-830100C594F3}" type="presOf" srcId="{07F0E78D-8746-4941-85C1-C2A4B7B148C0}" destId="{18FAA1DB-86BF-45F6-9B10-DD0B372BF26C}" srcOrd="0" destOrd="0" presId="urn:microsoft.com/office/officeart/2005/8/layout/orgChart1"/>
    <dgm:cxn modelId="{F123ADF5-8407-4FA1-8F0C-5C7D1F2A8262}" type="presOf" srcId="{F85355CA-3EDE-4931-BD82-D52665D3A5D3}" destId="{8AC37E84-A729-4E78-B991-49398BE125A6}" srcOrd="1" destOrd="0" presId="urn:microsoft.com/office/officeart/2005/8/layout/orgChart1"/>
    <dgm:cxn modelId="{D2C742FC-A3B8-4FF2-B0FD-57B2ADD5B546}" type="presOf" srcId="{188FFD85-2B7F-4539-BBED-C48AAECEB8C2}" destId="{48963DDB-66AD-4E1A-A537-E7B942FB0415}" srcOrd="0" destOrd="0" presId="urn:microsoft.com/office/officeart/2005/8/layout/orgChart1"/>
    <dgm:cxn modelId="{C3226B48-5F2E-4874-AEA7-9E2781254EFF}" type="presOf" srcId="{15A40E34-3F72-45C7-8E30-5C7750D0BEC0}" destId="{64708540-6F44-4907-B1B6-E60C9BFEFFF9}" srcOrd="0" destOrd="0" presId="urn:microsoft.com/office/officeart/2005/8/layout/orgChart1"/>
    <dgm:cxn modelId="{90E19378-3B27-47BB-A6AA-ACFB2CE6DF10}" type="presOf" srcId="{C0F0850B-96CF-4B7D-9611-403171216747}" destId="{04EE334C-E929-4325-A30D-0C608EEFA906}" srcOrd="0" destOrd="0" presId="urn:microsoft.com/office/officeart/2005/8/layout/orgChart1"/>
    <dgm:cxn modelId="{C2843DA4-696E-44F2-9945-1776A23963E4}" type="presOf" srcId="{3B0BEEBF-A9C6-4D17-8BF9-19310494FA76}" destId="{D25110DA-A7FF-4EB6-B50F-8F3BC49CF1A9}" srcOrd="0" destOrd="0" presId="urn:microsoft.com/office/officeart/2005/8/layout/orgChart1"/>
    <dgm:cxn modelId="{105D1D8E-1B33-4DE1-AC38-DFE8B61EE311}" srcId="{C0F0850B-96CF-4B7D-9611-403171216747}" destId="{15A40E34-3F72-45C7-8E30-5C7750D0BEC0}" srcOrd="0" destOrd="0" parTransId="{54D86C92-7FCF-4185-B5CE-36E1E0B384FF}" sibTransId="{26B37154-533E-4460-8D3E-E5AC1EDD1536}"/>
    <dgm:cxn modelId="{547E1749-054D-4366-8674-773F3D09A408}" srcId="{15A40E34-3F72-45C7-8E30-5C7750D0BEC0}" destId="{4C6A7678-8B56-44C4-B918-4385DCCBAF54}" srcOrd="4" destOrd="0" parTransId="{37FF908C-3641-4C28-9E99-463FC8765480}" sibTransId="{C26815CC-9DBC-43A9-9CB0-A48DD3D50179}"/>
    <dgm:cxn modelId="{65FFFD54-8C67-40CE-953D-09A3970308D2}" srcId="{15A40E34-3F72-45C7-8E30-5C7750D0BEC0}" destId="{188FFD85-2B7F-4539-BBED-C48AAECEB8C2}" srcOrd="2" destOrd="0" parTransId="{455EAF09-786B-45D7-860C-D329442DB71D}" sibTransId="{D1F41284-9A9C-4F37-BB49-EFF0ACA088AD}"/>
    <dgm:cxn modelId="{3E65CF4F-F08D-417B-98F2-864790FD60D9}" type="presOf" srcId="{80D29353-E3C1-4199-8259-603F52D03449}" destId="{C07DC24D-40C5-4E8A-AB7C-041113C40DA1}" srcOrd="1" destOrd="0" presId="urn:microsoft.com/office/officeart/2005/8/layout/orgChart1"/>
    <dgm:cxn modelId="{1F204F88-B64A-4CF4-98B8-7D8F2A7986DA}" type="presOf" srcId="{80D29353-E3C1-4199-8259-603F52D03449}" destId="{904CE51A-3EF7-45D4-A870-973FBF5DCFF8}" srcOrd="0" destOrd="0" presId="urn:microsoft.com/office/officeart/2005/8/layout/orgChart1"/>
    <dgm:cxn modelId="{7B5FD4AF-64DB-4DC2-B01C-7EA2BB9CE091}" type="presOf" srcId="{55636F52-03EB-4E23-B86F-A64FF00CDDBC}" destId="{490C29A4-1085-405D-B652-F0B94B793A50}" srcOrd="0" destOrd="0" presId="urn:microsoft.com/office/officeart/2005/8/layout/orgChart1"/>
    <dgm:cxn modelId="{6B4A6A70-4CEF-45D5-A9FD-8D1AAD508649}" type="presOf" srcId="{15A40E34-3F72-45C7-8E30-5C7750D0BEC0}" destId="{A93626D7-E5F6-49DA-BA5D-883DD93638D8}" srcOrd="1" destOrd="0" presId="urn:microsoft.com/office/officeart/2005/8/layout/orgChart1"/>
    <dgm:cxn modelId="{1EDB8E80-9866-46A0-8B9C-049474805757}" type="presOf" srcId="{07F0E78D-8746-4941-85C1-C2A4B7B148C0}" destId="{72FDECB4-0774-4BA4-B6A0-47ADD2BA27B3}" srcOrd="1" destOrd="0" presId="urn:microsoft.com/office/officeart/2005/8/layout/orgChart1"/>
    <dgm:cxn modelId="{5B4A7313-6A3F-49E0-A7FF-FC692EF8A0D9}" type="presOf" srcId="{3B0BEEBF-A9C6-4D17-8BF9-19310494FA76}" destId="{0F18393D-7185-4A65-9814-6C73BB9B7505}" srcOrd="1" destOrd="0" presId="urn:microsoft.com/office/officeart/2005/8/layout/orgChart1"/>
    <dgm:cxn modelId="{19429206-BB24-48EA-9E06-DA8638864295}" type="presOf" srcId="{4C6A7678-8B56-44C4-B918-4385DCCBAF54}" destId="{F01053D9-2A83-47E4-93E1-ACABAF198FB7}" srcOrd="1" destOrd="0" presId="urn:microsoft.com/office/officeart/2005/8/layout/orgChart1"/>
    <dgm:cxn modelId="{AAF17AC2-E9B4-4842-BB22-0BD96554090A}" type="presOf" srcId="{4C6A7678-8B56-44C4-B918-4385DCCBAF54}" destId="{D98C00C4-DFAE-4B3A-9045-814CC9E6CEC3}" srcOrd="0" destOrd="0" presId="urn:microsoft.com/office/officeart/2005/8/layout/orgChart1"/>
    <dgm:cxn modelId="{8297D5F6-B11C-46BD-B676-F4DA80396A47}" type="presOf" srcId="{455EAF09-786B-45D7-860C-D329442DB71D}" destId="{1C369EF1-C2AA-4B93-9EA2-6FAB7B49D36E}" srcOrd="0" destOrd="0" presId="urn:microsoft.com/office/officeart/2005/8/layout/orgChart1"/>
    <dgm:cxn modelId="{ABC4968D-2DE2-4DA7-B6E0-C9B498B8AEE1}" srcId="{15A40E34-3F72-45C7-8E30-5C7750D0BEC0}" destId="{80D29353-E3C1-4199-8259-603F52D03449}" srcOrd="1" destOrd="0" parTransId="{55636F52-03EB-4E23-B86F-A64FF00CDDBC}" sibTransId="{647A8712-750A-435B-966B-B10315865338}"/>
    <dgm:cxn modelId="{05EF1022-ECED-489D-8CD8-1BC2295D14C7}" srcId="{15A40E34-3F72-45C7-8E30-5C7750D0BEC0}" destId="{3B0BEEBF-A9C6-4D17-8BF9-19310494FA76}" srcOrd="3" destOrd="0" parTransId="{1EC6F3A1-E766-48A2-A30C-7D22C8BB6278}" sibTransId="{96BC821C-64B0-4766-8443-A88194B5B41C}"/>
    <dgm:cxn modelId="{5AB41A11-1C37-450E-B414-EC7AEED6686A}" type="presOf" srcId="{99E435BC-962A-4F85-8D4A-F9428A99F872}" destId="{8217C4C8-2B7E-4CB5-9D31-AF6F6BB98FFE}" srcOrd="0" destOrd="0" presId="urn:microsoft.com/office/officeart/2005/8/layout/orgChart1"/>
    <dgm:cxn modelId="{5AC29BBD-ED69-4923-9968-7FE914341678}" type="presOf" srcId="{1EC6F3A1-E766-48A2-A30C-7D22C8BB6278}" destId="{AD7BD774-272F-46F8-B7E8-BCFBB6CA8CBB}" srcOrd="0" destOrd="0" presId="urn:microsoft.com/office/officeart/2005/8/layout/orgChart1"/>
    <dgm:cxn modelId="{48DC4CA8-7E26-4877-84C7-3C5C5CB5580A}" srcId="{15A40E34-3F72-45C7-8E30-5C7750D0BEC0}" destId="{07F0E78D-8746-4941-85C1-C2A4B7B148C0}" srcOrd="0" destOrd="0" parTransId="{4799B343-DD23-4271-9484-770EA2C00411}" sibTransId="{26450D3F-A707-4C5C-8C8F-163088E7FA57}"/>
    <dgm:cxn modelId="{E5688DCA-FA3A-4145-8D51-CD941A5DB0C7}" type="presOf" srcId="{99E435BC-962A-4F85-8D4A-F9428A99F872}" destId="{4CA7332C-2E4D-4D1C-9AB4-22912347BA9C}" srcOrd="1" destOrd="0" presId="urn:microsoft.com/office/officeart/2005/8/layout/orgChart1"/>
    <dgm:cxn modelId="{8DCE1973-9C8E-427C-B4DA-4E2552BB99A3}" type="presOf" srcId="{37FF908C-3641-4C28-9E99-463FC8765480}" destId="{F8942751-49ED-44CC-A4E0-4A6B1F1499EF}" srcOrd="0" destOrd="0" presId="urn:microsoft.com/office/officeart/2005/8/layout/orgChart1"/>
    <dgm:cxn modelId="{B95DE2D7-202F-4A2D-B7D7-780E64217748}" type="presOf" srcId="{188FFD85-2B7F-4539-BBED-C48AAECEB8C2}" destId="{121A50F5-3814-4BC0-8B48-258469FCB8F3}" srcOrd="1" destOrd="0" presId="urn:microsoft.com/office/officeart/2005/8/layout/orgChart1"/>
    <dgm:cxn modelId="{E6500C1E-B567-4236-8CC6-D30F2F395FA4}" type="presParOf" srcId="{04EE334C-E929-4325-A30D-0C608EEFA906}" destId="{F9F44AFD-B355-4FC6-B672-FE55837F34C7}" srcOrd="0" destOrd="0" presId="urn:microsoft.com/office/officeart/2005/8/layout/orgChart1"/>
    <dgm:cxn modelId="{5C4CB4BE-BE97-44FC-A28B-28FC9C4EBBB3}" type="presParOf" srcId="{F9F44AFD-B355-4FC6-B672-FE55837F34C7}" destId="{41563618-63E2-42A7-AE2B-653EB6A7A80C}" srcOrd="0" destOrd="0" presId="urn:microsoft.com/office/officeart/2005/8/layout/orgChart1"/>
    <dgm:cxn modelId="{915DDEF2-BD4B-4C3E-A3B0-D985D5477E36}" type="presParOf" srcId="{41563618-63E2-42A7-AE2B-653EB6A7A80C}" destId="{64708540-6F44-4907-B1B6-E60C9BFEFFF9}" srcOrd="0" destOrd="0" presId="urn:microsoft.com/office/officeart/2005/8/layout/orgChart1"/>
    <dgm:cxn modelId="{D5CCBE61-DB01-400C-A9BB-EFDD48FAFFC3}" type="presParOf" srcId="{41563618-63E2-42A7-AE2B-653EB6A7A80C}" destId="{A93626D7-E5F6-49DA-BA5D-883DD93638D8}" srcOrd="1" destOrd="0" presId="urn:microsoft.com/office/officeart/2005/8/layout/orgChart1"/>
    <dgm:cxn modelId="{374AADCF-6859-4977-897C-88AAACAE9B2B}" type="presParOf" srcId="{F9F44AFD-B355-4FC6-B672-FE55837F34C7}" destId="{5F560013-B529-409A-94A2-11F6EE33EA1B}" srcOrd="1" destOrd="0" presId="urn:microsoft.com/office/officeart/2005/8/layout/orgChart1"/>
    <dgm:cxn modelId="{7F31B89B-7257-4399-A97B-15B4E75F6921}" type="presParOf" srcId="{5F560013-B529-409A-94A2-11F6EE33EA1B}" destId="{1C369EF1-C2AA-4B93-9EA2-6FAB7B49D36E}" srcOrd="0" destOrd="0" presId="urn:microsoft.com/office/officeart/2005/8/layout/orgChart1"/>
    <dgm:cxn modelId="{6FD7E97B-489E-4E30-A154-DAE25E284E45}" type="presParOf" srcId="{5F560013-B529-409A-94A2-11F6EE33EA1B}" destId="{D54B78F8-657D-4583-9A69-98B524C9E91C}" srcOrd="1" destOrd="0" presId="urn:microsoft.com/office/officeart/2005/8/layout/orgChart1"/>
    <dgm:cxn modelId="{DE220BD4-C654-4255-B09E-3757DC518CF1}" type="presParOf" srcId="{D54B78F8-657D-4583-9A69-98B524C9E91C}" destId="{BF07CF42-A920-4E9B-8F0B-C73593CCC26E}" srcOrd="0" destOrd="0" presId="urn:microsoft.com/office/officeart/2005/8/layout/orgChart1"/>
    <dgm:cxn modelId="{D1068B98-678E-4229-8BDC-B6E53A0320AD}" type="presParOf" srcId="{BF07CF42-A920-4E9B-8F0B-C73593CCC26E}" destId="{48963DDB-66AD-4E1A-A537-E7B942FB0415}" srcOrd="0" destOrd="0" presId="urn:microsoft.com/office/officeart/2005/8/layout/orgChart1"/>
    <dgm:cxn modelId="{60BE806D-36DE-4C91-B0F9-490A3812795B}" type="presParOf" srcId="{BF07CF42-A920-4E9B-8F0B-C73593CCC26E}" destId="{121A50F5-3814-4BC0-8B48-258469FCB8F3}" srcOrd="1" destOrd="0" presId="urn:microsoft.com/office/officeart/2005/8/layout/orgChart1"/>
    <dgm:cxn modelId="{47378180-3635-4DF8-8FF5-396CD63BA277}" type="presParOf" srcId="{D54B78F8-657D-4583-9A69-98B524C9E91C}" destId="{70B40D43-4857-4891-9725-D2DC2B1081C3}" srcOrd="1" destOrd="0" presId="urn:microsoft.com/office/officeart/2005/8/layout/orgChart1"/>
    <dgm:cxn modelId="{571C5039-1733-402D-844D-A320805BD9A3}" type="presParOf" srcId="{D54B78F8-657D-4583-9A69-98B524C9E91C}" destId="{035038F5-F95B-4C2D-923B-EEEC3AE8341D}" srcOrd="2" destOrd="0" presId="urn:microsoft.com/office/officeart/2005/8/layout/orgChart1"/>
    <dgm:cxn modelId="{45240892-3055-4B64-AEB8-30DE79006342}" type="presParOf" srcId="{5F560013-B529-409A-94A2-11F6EE33EA1B}" destId="{AD7BD774-272F-46F8-B7E8-BCFBB6CA8CBB}" srcOrd="2" destOrd="0" presId="urn:microsoft.com/office/officeart/2005/8/layout/orgChart1"/>
    <dgm:cxn modelId="{2F528C6B-4F7A-4D8C-A292-0B7FC2535C27}" type="presParOf" srcId="{5F560013-B529-409A-94A2-11F6EE33EA1B}" destId="{3E9FA150-F505-4C7C-B897-578531C215C7}" srcOrd="3" destOrd="0" presId="urn:microsoft.com/office/officeart/2005/8/layout/orgChart1"/>
    <dgm:cxn modelId="{B8DF30AF-072B-44A0-8584-25C322D625AC}" type="presParOf" srcId="{3E9FA150-F505-4C7C-B897-578531C215C7}" destId="{33C8CC32-53C8-472F-88CB-7FDB83AC5954}" srcOrd="0" destOrd="0" presId="urn:microsoft.com/office/officeart/2005/8/layout/orgChart1"/>
    <dgm:cxn modelId="{C3FE7F98-3EA0-4DA6-936C-4DFEF41EFD5E}" type="presParOf" srcId="{33C8CC32-53C8-472F-88CB-7FDB83AC5954}" destId="{D25110DA-A7FF-4EB6-B50F-8F3BC49CF1A9}" srcOrd="0" destOrd="0" presId="urn:microsoft.com/office/officeart/2005/8/layout/orgChart1"/>
    <dgm:cxn modelId="{C0008DAF-75F8-47B5-B3B9-1B311D32D865}" type="presParOf" srcId="{33C8CC32-53C8-472F-88CB-7FDB83AC5954}" destId="{0F18393D-7185-4A65-9814-6C73BB9B7505}" srcOrd="1" destOrd="0" presId="urn:microsoft.com/office/officeart/2005/8/layout/orgChart1"/>
    <dgm:cxn modelId="{73A838E5-D52D-445C-978F-E2C21CE2FEA4}" type="presParOf" srcId="{3E9FA150-F505-4C7C-B897-578531C215C7}" destId="{7F82B819-0AFC-4AF5-B865-8335A172B05C}" srcOrd="1" destOrd="0" presId="urn:microsoft.com/office/officeart/2005/8/layout/orgChart1"/>
    <dgm:cxn modelId="{14F496CF-D659-465B-ACD6-644B9428B343}" type="presParOf" srcId="{3E9FA150-F505-4C7C-B897-578531C215C7}" destId="{8948190B-46BE-435F-B726-647CE6C8DC1E}" srcOrd="2" destOrd="0" presId="urn:microsoft.com/office/officeart/2005/8/layout/orgChart1"/>
    <dgm:cxn modelId="{4995D785-3C2C-4300-BABB-4AEEB3F00C6B}" type="presParOf" srcId="{8948190B-46BE-435F-B726-647CE6C8DC1E}" destId="{07518B8E-C51C-4F7A-B9F1-9F925B92B5A1}" srcOrd="0" destOrd="0" presId="urn:microsoft.com/office/officeart/2005/8/layout/orgChart1"/>
    <dgm:cxn modelId="{96FCDA78-FEE5-4EDD-9B3E-726A1DC734A6}" type="presParOf" srcId="{8948190B-46BE-435F-B726-647CE6C8DC1E}" destId="{AAC71582-E5E3-425F-9F67-9ABA531C344A}" srcOrd="1" destOrd="0" presId="urn:microsoft.com/office/officeart/2005/8/layout/orgChart1"/>
    <dgm:cxn modelId="{57AB7C1E-CDD7-4AD1-A892-0723DB9EB858}" type="presParOf" srcId="{AAC71582-E5E3-425F-9F67-9ABA531C344A}" destId="{159D57A4-2FF5-4298-8118-594FF630F47C}" srcOrd="0" destOrd="0" presId="urn:microsoft.com/office/officeart/2005/8/layout/orgChart1"/>
    <dgm:cxn modelId="{CC64C36D-74E9-4B8E-BBA3-491665F2E4E3}" type="presParOf" srcId="{159D57A4-2FF5-4298-8118-594FF630F47C}" destId="{8217C4C8-2B7E-4CB5-9D31-AF6F6BB98FFE}" srcOrd="0" destOrd="0" presId="urn:microsoft.com/office/officeart/2005/8/layout/orgChart1"/>
    <dgm:cxn modelId="{50790499-AA64-440C-A413-21099561D168}" type="presParOf" srcId="{159D57A4-2FF5-4298-8118-594FF630F47C}" destId="{4CA7332C-2E4D-4D1C-9AB4-22912347BA9C}" srcOrd="1" destOrd="0" presId="urn:microsoft.com/office/officeart/2005/8/layout/orgChart1"/>
    <dgm:cxn modelId="{5B76FB2A-4F6F-445D-9EEB-86F4547FF3EF}" type="presParOf" srcId="{AAC71582-E5E3-425F-9F67-9ABA531C344A}" destId="{2CC08589-C4E8-47E9-80B7-54587568327F}" srcOrd="1" destOrd="0" presId="urn:microsoft.com/office/officeart/2005/8/layout/orgChart1"/>
    <dgm:cxn modelId="{055C72CA-B8BC-4DD3-977D-975A578E6B47}" type="presParOf" srcId="{AAC71582-E5E3-425F-9F67-9ABA531C344A}" destId="{40D20F3F-4FFD-4D14-A5CB-0E12DC1D66F9}" srcOrd="2" destOrd="0" presId="urn:microsoft.com/office/officeart/2005/8/layout/orgChart1"/>
    <dgm:cxn modelId="{C843A7AF-F609-481F-95D9-208D39162A54}" type="presParOf" srcId="{5F560013-B529-409A-94A2-11F6EE33EA1B}" destId="{F8942751-49ED-44CC-A4E0-4A6B1F1499EF}" srcOrd="4" destOrd="0" presId="urn:microsoft.com/office/officeart/2005/8/layout/orgChart1"/>
    <dgm:cxn modelId="{E40EBC2D-BCCC-46C7-9151-12537FFF7F76}" type="presParOf" srcId="{5F560013-B529-409A-94A2-11F6EE33EA1B}" destId="{DBD39CB0-67B2-4734-918E-CB0FE6BB6E5B}" srcOrd="5" destOrd="0" presId="urn:microsoft.com/office/officeart/2005/8/layout/orgChart1"/>
    <dgm:cxn modelId="{1BC33E78-7408-4D51-BF42-BA20D6EE0099}" type="presParOf" srcId="{DBD39CB0-67B2-4734-918E-CB0FE6BB6E5B}" destId="{BBAB4164-326C-4576-B642-6FFBA60A52BA}" srcOrd="0" destOrd="0" presId="urn:microsoft.com/office/officeart/2005/8/layout/orgChart1"/>
    <dgm:cxn modelId="{79371EEE-FB0E-4109-84F9-2F05EB090F84}" type="presParOf" srcId="{BBAB4164-326C-4576-B642-6FFBA60A52BA}" destId="{D98C00C4-DFAE-4B3A-9045-814CC9E6CEC3}" srcOrd="0" destOrd="0" presId="urn:microsoft.com/office/officeart/2005/8/layout/orgChart1"/>
    <dgm:cxn modelId="{8693DA03-FA21-480B-9BBA-C55EF4C7B2F6}" type="presParOf" srcId="{BBAB4164-326C-4576-B642-6FFBA60A52BA}" destId="{F01053D9-2A83-47E4-93E1-ACABAF198FB7}" srcOrd="1" destOrd="0" presId="urn:microsoft.com/office/officeart/2005/8/layout/orgChart1"/>
    <dgm:cxn modelId="{31CB191B-3C3D-4EAB-8AC7-75C4D925C3CC}" type="presParOf" srcId="{DBD39CB0-67B2-4734-918E-CB0FE6BB6E5B}" destId="{A569D507-C9F0-485D-8901-6A67EE2B42E1}" srcOrd="1" destOrd="0" presId="urn:microsoft.com/office/officeart/2005/8/layout/orgChart1"/>
    <dgm:cxn modelId="{D79CB669-A1B5-4CB6-9C75-8FB5CAC9FB90}" type="presParOf" srcId="{DBD39CB0-67B2-4734-918E-CB0FE6BB6E5B}" destId="{615FE45E-FEDF-4CE6-8E0A-A9E17FA1081C}" srcOrd="2" destOrd="0" presId="urn:microsoft.com/office/officeart/2005/8/layout/orgChart1"/>
    <dgm:cxn modelId="{1D78162C-AD83-467E-8831-A8F1BE1736A7}" type="presParOf" srcId="{5F560013-B529-409A-94A2-11F6EE33EA1B}" destId="{9E8C1B6E-7CA3-4B84-A5BB-699F692F856B}" srcOrd="6" destOrd="0" presId="urn:microsoft.com/office/officeart/2005/8/layout/orgChart1"/>
    <dgm:cxn modelId="{1BF7D409-67BD-4B25-8CF9-BDE81450946B}" type="presParOf" srcId="{5F560013-B529-409A-94A2-11F6EE33EA1B}" destId="{B283F143-A491-4C14-83AF-16F56E5A7AE1}" srcOrd="7" destOrd="0" presId="urn:microsoft.com/office/officeart/2005/8/layout/orgChart1"/>
    <dgm:cxn modelId="{E60706BE-BAA4-411B-9140-868D1C2DDBE0}" type="presParOf" srcId="{B283F143-A491-4C14-83AF-16F56E5A7AE1}" destId="{03E403F0-5BEC-485A-9B4D-F3C7DCCCDAB7}" srcOrd="0" destOrd="0" presId="urn:microsoft.com/office/officeart/2005/8/layout/orgChart1"/>
    <dgm:cxn modelId="{C40BE64A-EED8-4FD4-B164-C58084C49785}" type="presParOf" srcId="{03E403F0-5BEC-485A-9B4D-F3C7DCCCDAB7}" destId="{424D4642-3077-42EB-8470-8E42DD0428F3}" srcOrd="0" destOrd="0" presId="urn:microsoft.com/office/officeart/2005/8/layout/orgChart1"/>
    <dgm:cxn modelId="{649BE9E9-B43D-465D-8C57-50EA4CC1E60D}" type="presParOf" srcId="{03E403F0-5BEC-485A-9B4D-F3C7DCCCDAB7}" destId="{8AC37E84-A729-4E78-B991-49398BE125A6}" srcOrd="1" destOrd="0" presId="urn:microsoft.com/office/officeart/2005/8/layout/orgChart1"/>
    <dgm:cxn modelId="{8ABAA9AD-77BA-4397-838D-B0D845F43240}" type="presParOf" srcId="{B283F143-A491-4C14-83AF-16F56E5A7AE1}" destId="{780AED40-499E-4CF9-A9BC-C9C3D05221C8}" srcOrd="1" destOrd="0" presId="urn:microsoft.com/office/officeart/2005/8/layout/orgChart1"/>
    <dgm:cxn modelId="{E200CA9A-67E9-4EEC-9E06-FAC69A35649F}" type="presParOf" srcId="{B283F143-A491-4C14-83AF-16F56E5A7AE1}" destId="{44B00D6A-2A03-487F-8F15-AB828B101096}" srcOrd="2" destOrd="0" presId="urn:microsoft.com/office/officeart/2005/8/layout/orgChart1"/>
    <dgm:cxn modelId="{68C4CFEE-41E2-47DF-B84D-0936A1969810}" type="presParOf" srcId="{F9F44AFD-B355-4FC6-B672-FE55837F34C7}" destId="{55E913CC-9A57-48C2-9B56-B717C2361FA8}" srcOrd="2" destOrd="0" presId="urn:microsoft.com/office/officeart/2005/8/layout/orgChart1"/>
    <dgm:cxn modelId="{59A285C6-1680-4CB4-B4F8-2E0835D7A0DF}" type="presParOf" srcId="{55E913CC-9A57-48C2-9B56-B717C2361FA8}" destId="{DD4C85F5-5C1A-4C72-9655-77265B9A1EF7}" srcOrd="0" destOrd="0" presId="urn:microsoft.com/office/officeart/2005/8/layout/orgChart1"/>
    <dgm:cxn modelId="{CAC680CA-DD9C-4592-8C8F-2DF1C57A6999}" type="presParOf" srcId="{55E913CC-9A57-48C2-9B56-B717C2361FA8}" destId="{98E3F97D-2B68-44B9-92FE-CB0E68CBFED3}" srcOrd="1" destOrd="0" presId="urn:microsoft.com/office/officeart/2005/8/layout/orgChart1"/>
    <dgm:cxn modelId="{882E73F4-F593-44E9-9832-B6B64608269A}" type="presParOf" srcId="{98E3F97D-2B68-44B9-92FE-CB0E68CBFED3}" destId="{FC9BBD6B-83E9-4F07-9251-F0B9211DF829}" srcOrd="0" destOrd="0" presId="urn:microsoft.com/office/officeart/2005/8/layout/orgChart1"/>
    <dgm:cxn modelId="{552E8526-70C6-4E34-8435-7E984535CBC5}" type="presParOf" srcId="{FC9BBD6B-83E9-4F07-9251-F0B9211DF829}" destId="{18FAA1DB-86BF-45F6-9B10-DD0B372BF26C}" srcOrd="0" destOrd="0" presId="urn:microsoft.com/office/officeart/2005/8/layout/orgChart1"/>
    <dgm:cxn modelId="{FE3DBF6C-EF0B-4D8E-A5C4-6377E887F797}" type="presParOf" srcId="{FC9BBD6B-83E9-4F07-9251-F0B9211DF829}" destId="{72FDECB4-0774-4BA4-B6A0-47ADD2BA27B3}" srcOrd="1" destOrd="0" presId="urn:microsoft.com/office/officeart/2005/8/layout/orgChart1"/>
    <dgm:cxn modelId="{B050C306-345A-4A3B-995D-4D2117C22670}" type="presParOf" srcId="{98E3F97D-2B68-44B9-92FE-CB0E68CBFED3}" destId="{A412CBF1-DEAA-4732-8047-6B98FCF69935}" srcOrd="1" destOrd="0" presId="urn:microsoft.com/office/officeart/2005/8/layout/orgChart1"/>
    <dgm:cxn modelId="{8582B197-76C3-4E19-892A-313BCC66EBCB}" type="presParOf" srcId="{98E3F97D-2B68-44B9-92FE-CB0E68CBFED3}" destId="{B02221D8-9D57-4A22-B414-7B0D0168EB73}" srcOrd="2" destOrd="0" presId="urn:microsoft.com/office/officeart/2005/8/layout/orgChart1"/>
    <dgm:cxn modelId="{59E11FEE-B06E-4500-8D9E-815BD4D20C71}" type="presParOf" srcId="{55E913CC-9A57-48C2-9B56-B717C2361FA8}" destId="{490C29A4-1085-405D-B652-F0B94B793A50}" srcOrd="2" destOrd="0" presId="urn:microsoft.com/office/officeart/2005/8/layout/orgChart1"/>
    <dgm:cxn modelId="{EB3EA34A-C904-497A-9724-EF1A1AF1D4BD}" type="presParOf" srcId="{55E913CC-9A57-48C2-9B56-B717C2361FA8}" destId="{8571C8A4-5CA9-495E-B9C3-130BEAE688F7}" srcOrd="3" destOrd="0" presId="urn:microsoft.com/office/officeart/2005/8/layout/orgChart1"/>
    <dgm:cxn modelId="{97BD75B8-2C58-4172-AC51-9586B9F424F7}" type="presParOf" srcId="{8571C8A4-5CA9-495E-B9C3-130BEAE688F7}" destId="{C7B0E0CA-4599-4CAB-BA5C-B96D485FB6C2}" srcOrd="0" destOrd="0" presId="urn:microsoft.com/office/officeart/2005/8/layout/orgChart1"/>
    <dgm:cxn modelId="{DD8AD1EA-F52E-4F06-A2DE-3756E5721E89}" type="presParOf" srcId="{C7B0E0CA-4599-4CAB-BA5C-B96D485FB6C2}" destId="{904CE51A-3EF7-45D4-A870-973FBF5DCFF8}" srcOrd="0" destOrd="0" presId="urn:microsoft.com/office/officeart/2005/8/layout/orgChart1"/>
    <dgm:cxn modelId="{040C0A66-A426-430C-B7AF-B0EA89C752DF}" type="presParOf" srcId="{C7B0E0CA-4599-4CAB-BA5C-B96D485FB6C2}" destId="{C07DC24D-40C5-4E8A-AB7C-041113C40DA1}" srcOrd="1" destOrd="0" presId="urn:microsoft.com/office/officeart/2005/8/layout/orgChart1"/>
    <dgm:cxn modelId="{0B460A4A-4360-4330-BD34-9C800CABD6BA}" type="presParOf" srcId="{8571C8A4-5CA9-495E-B9C3-130BEAE688F7}" destId="{F5A581E7-B848-46C0-ADA9-973EEF05237F}" srcOrd="1" destOrd="0" presId="urn:microsoft.com/office/officeart/2005/8/layout/orgChart1"/>
    <dgm:cxn modelId="{86D8BECA-9162-4D31-A402-5F5909640F57}" type="presParOf" srcId="{8571C8A4-5CA9-495E-B9C3-130BEAE688F7}" destId="{60508C88-3CB2-4C29-9F36-6E5CE0FD8F8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A6E7B04-CD6D-42FE-95A2-D44AFFABE86D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2B4134C-5F5A-44B2-B6C6-A7D70F925CEA}">
      <dgm:prSet phldrT="[Texto]"/>
      <dgm:spPr/>
      <dgm:t>
        <a:bodyPr/>
        <a:lstStyle/>
        <a:p>
          <a:r>
            <a:rPr lang="es-ES" dirty="0"/>
            <a:t>Coordinador (a) de Atención a Personas con Discapacidad </a:t>
          </a:r>
        </a:p>
      </dgm:t>
    </dgm:pt>
    <dgm:pt modelId="{A23FFE50-5631-4BBD-BB37-E0F408F66462}" type="parTrans" cxnId="{DB86B6EE-4DF5-4C67-AABA-04AB3805C9CE}">
      <dgm:prSet/>
      <dgm:spPr/>
      <dgm:t>
        <a:bodyPr/>
        <a:lstStyle/>
        <a:p>
          <a:endParaRPr lang="es-ES"/>
        </a:p>
      </dgm:t>
    </dgm:pt>
    <dgm:pt modelId="{86151235-0220-4A15-9C88-AF083B039DA5}" type="sibTrans" cxnId="{DB86B6EE-4DF5-4C67-AABA-04AB3805C9CE}">
      <dgm:prSet/>
      <dgm:spPr/>
      <dgm:t>
        <a:bodyPr/>
        <a:lstStyle/>
        <a:p>
          <a:endParaRPr lang="es-ES"/>
        </a:p>
      </dgm:t>
    </dgm:pt>
    <dgm:pt modelId="{62A42FE8-9926-431B-BC1E-5E0FA7A70342}" type="asst">
      <dgm:prSet phldrT="[Texto]"/>
      <dgm:spPr/>
      <dgm:t>
        <a:bodyPr/>
        <a:lstStyle/>
        <a:p>
          <a:r>
            <a:rPr lang="es-ES" dirty="0"/>
            <a:t>Jefe(a) de Inclusión Plena </a:t>
          </a:r>
        </a:p>
      </dgm:t>
    </dgm:pt>
    <dgm:pt modelId="{1DE48DEB-5994-4B2B-9C49-D44434BCA9B3}" type="parTrans" cxnId="{3F3F0456-C29A-4A96-90E6-7F7E23FF81A7}">
      <dgm:prSet/>
      <dgm:spPr/>
      <dgm:t>
        <a:bodyPr/>
        <a:lstStyle/>
        <a:p>
          <a:endParaRPr lang="es-ES"/>
        </a:p>
      </dgm:t>
    </dgm:pt>
    <dgm:pt modelId="{0DD8A48A-9316-40AC-8E7D-BDB0D8149F83}" type="sibTrans" cxnId="{3F3F0456-C29A-4A96-90E6-7F7E23FF81A7}">
      <dgm:prSet/>
      <dgm:spPr/>
      <dgm:t>
        <a:bodyPr/>
        <a:lstStyle/>
        <a:p>
          <a:endParaRPr lang="es-ES"/>
        </a:p>
      </dgm:t>
    </dgm:pt>
    <dgm:pt modelId="{1F04965F-00FB-4B07-B0F8-95FED64BC167}">
      <dgm:prSet phldrT="[Texto]"/>
      <dgm:spPr/>
      <dgm:t>
        <a:bodyPr/>
        <a:lstStyle/>
        <a:p>
          <a:r>
            <a:rPr lang="es-ES" dirty="0"/>
            <a:t>Encargado (a) de Psicología en Discapacidad </a:t>
          </a:r>
        </a:p>
      </dgm:t>
    </dgm:pt>
    <dgm:pt modelId="{92741D5F-AEFF-4A5B-8253-14499CBA5A49}" type="parTrans" cxnId="{83F33A12-D78C-4202-B32C-5DF380EEA17B}">
      <dgm:prSet/>
      <dgm:spPr/>
      <dgm:t>
        <a:bodyPr/>
        <a:lstStyle/>
        <a:p>
          <a:endParaRPr lang="es-ES"/>
        </a:p>
      </dgm:t>
    </dgm:pt>
    <dgm:pt modelId="{CDEF90E9-4A50-4497-A950-E4CBDEB9DA7C}" type="sibTrans" cxnId="{83F33A12-D78C-4202-B32C-5DF380EEA17B}">
      <dgm:prSet/>
      <dgm:spPr/>
      <dgm:t>
        <a:bodyPr/>
        <a:lstStyle/>
        <a:p>
          <a:endParaRPr lang="es-ES"/>
        </a:p>
      </dgm:t>
    </dgm:pt>
    <dgm:pt modelId="{A0BBCF02-EA82-4EB1-9DBC-822D22E3A58D}">
      <dgm:prSet phldrT="[Texto]"/>
      <dgm:spPr/>
      <dgm:t>
        <a:bodyPr/>
        <a:lstStyle/>
        <a:p>
          <a:r>
            <a:rPr lang="es-ES" dirty="0"/>
            <a:t>Encargado (a) de Programa  Clínica de Autismo </a:t>
          </a:r>
        </a:p>
      </dgm:t>
    </dgm:pt>
    <dgm:pt modelId="{B9CA3B32-62BE-468A-BEEF-B6B6D7D2AFD1}" type="parTrans" cxnId="{C94E8B12-843D-46DA-B70D-A9C2E69B48C2}">
      <dgm:prSet/>
      <dgm:spPr/>
      <dgm:t>
        <a:bodyPr/>
        <a:lstStyle/>
        <a:p>
          <a:endParaRPr lang="es-ES"/>
        </a:p>
      </dgm:t>
    </dgm:pt>
    <dgm:pt modelId="{7F0AB396-7520-4D66-97F0-DAED27F66A2D}" type="sibTrans" cxnId="{C94E8B12-843D-46DA-B70D-A9C2E69B48C2}">
      <dgm:prSet/>
      <dgm:spPr/>
      <dgm:t>
        <a:bodyPr/>
        <a:lstStyle/>
        <a:p>
          <a:endParaRPr lang="es-ES"/>
        </a:p>
      </dgm:t>
    </dgm:pt>
    <dgm:pt modelId="{3C867C9A-A092-4951-905A-57315A420546}">
      <dgm:prSet phldrT="[Texto]"/>
      <dgm:spPr/>
      <dgm:t>
        <a:bodyPr/>
        <a:lstStyle/>
        <a:p>
          <a:r>
            <a:rPr lang="es-ES" dirty="0"/>
            <a:t>Encargado del Centro de Desarrollo Integral (CEDI) </a:t>
          </a:r>
        </a:p>
      </dgm:t>
    </dgm:pt>
    <dgm:pt modelId="{D20AC6B4-AEE1-4743-8937-3206CAD404AC}" type="parTrans" cxnId="{BA75BD2F-3F3E-40CF-AA98-A56C53062C8F}">
      <dgm:prSet/>
      <dgm:spPr/>
      <dgm:t>
        <a:bodyPr/>
        <a:lstStyle/>
        <a:p>
          <a:endParaRPr lang="es-ES"/>
        </a:p>
      </dgm:t>
    </dgm:pt>
    <dgm:pt modelId="{042AE963-39D2-4E09-AE98-7BB4777C66B4}" type="sibTrans" cxnId="{BA75BD2F-3F3E-40CF-AA98-A56C53062C8F}">
      <dgm:prSet/>
      <dgm:spPr/>
      <dgm:t>
        <a:bodyPr/>
        <a:lstStyle/>
        <a:p>
          <a:endParaRPr lang="es-ES"/>
        </a:p>
      </dgm:t>
    </dgm:pt>
    <dgm:pt modelId="{6C7901AE-E9D7-420C-AC0A-BA900B615AAA}" type="asst">
      <dgm:prSet/>
      <dgm:spPr/>
      <dgm:t>
        <a:bodyPr/>
        <a:lstStyle/>
        <a:p>
          <a:r>
            <a:rPr lang="es-ES" dirty="0"/>
            <a:t>Trabajador (a) Social </a:t>
          </a:r>
        </a:p>
      </dgm:t>
    </dgm:pt>
    <dgm:pt modelId="{F9DD7823-499B-4518-A46A-276111CCA785}" type="parTrans" cxnId="{6871F493-0362-40A3-AC39-EDBCB95FEE14}">
      <dgm:prSet/>
      <dgm:spPr/>
      <dgm:t>
        <a:bodyPr/>
        <a:lstStyle/>
        <a:p>
          <a:endParaRPr lang="es-ES"/>
        </a:p>
      </dgm:t>
    </dgm:pt>
    <dgm:pt modelId="{C46F3316-D813-4E8B-A079-274D0C840CE0}" type="sibTrans" cxnId="{6871F493-0362-40A3-AC39-EDBCB95FEE14}">
      <dgm:prSet/>
      <dgm:spPr/>
      <dgm:t>
        <a:bodyPr/>
        <a:lstStyle/>
        <a:p>
          <a:endParaRPr lang="es-ES"/>
        </a:p>
      </dgm:t>
    </dgm:pt>
    <dgm:pt modelId="{19EE5CC0-1C5D-407E-ACC3-305665EB8B56}" type="asst">
      <dgm:prSet/>
      <dgm:spPr/>
      <dgm:t>
        <a:bodyPr/>
        <a:lstStyle/>
        <a:p>
          <a:r>
            <a:rPr lang="es-ES" dirty="0"/>
            <a:t>Intendente </a:t>
          </a:r>
        </a:p>
      </dgm:t>
    </dgm:pt>
    <dgm:pt modelId="{B7B4A724-8FC5-4103-A47C-FA6B15D50CAC}" type="parTrans" cxnId="{7E992926-0175-40FD-B64E-A1F6D11FEA3D}">
      <dgm:prSet/>
      <dgm:spPr/>
      <dgm:t>
        <a:bodyPr/>
        <a:lstStyle/>
        <a:p>
          <a:endParaRPr lang="es-ES"/>
        </a:p>
      </dgm:t>
    </dgm:pt>
    <dgm:pt modelId="{0FC45B39-66EE-4B3B-8EDD-F129A3E6E0C0}" type="sibTrans" cxnId="{7E992926-0175-40FD-B64E-A1F6D11FEA3D}">
      <dgm:prSet/>
      <dgm:spPr/>
      <dgm:t>
        <a:bodyPr/>
        <a:lstStyle/>
        <a:p>
          <a:endParaRPr lang="es-ES"/>
        </a:p>
      </dgm:t>
    </dgm:pt>
    <dgm:pt modelId="{C5FEDE47-91B9-4698-84A4-BEBC7CD942AA}" type="asst">
      <dgm:prSet/>
      <dgm:spPr/>
      <dgm:t>
        <a:bodyPr/>
        <a:lstStyle/>
        <a:p>
          <a:r>
            <a:rPr lang="es-ES" dirty="0"/>
            <a:t>Choferes    </a:t>
          </a:r>
        </a:p>
        <a:p>
          <a:r>
            <a:rPr lang="es-ES" dirty="0"/>
            <a:t>Ayudante área  </a:t>
          </a:r>
        </a:p>
      </dgm:t>
    </dgm:pt>
    <dgm:pt modelId="{DAA85FEC-7339-4783-AC10-7F831C1A81C8}" type="parTrans" cxnId="{11351B01-965B-4AB3-8B5E-795B708401AB}">
      <dgm:prSet/>
      <dgm:spPr/>
      <dgm:t>
        <a:bodyPr/>
        <a:lstStyle/>
        <a:p>
          <a:endParaRPr lang="es-ES"/>
        </a:p>
      </dgm:t>
    </dgm:pt>
    <dgm:pt modelId="{9ED578DC-CB62-439B-BFB7-35918DC6F769}" type="sibTrans" cxnId="{11351B01-965B-4AB3-8B5E-795B708401AB}">
      <dgm:prSet/>
      <dgm:spPr/>
      <dgm:t>
        <a:bodyPr/>
        <a:lstStyle/>
        <a:p>
          <a:endParaRPr lang="es-ES"/>
        </a:p>
      </dgm:t>
    </dgm:pt>
    <dgm:pt modelId="{634B656A-5E93-4CFB-8FDB-39DC46630421}" type="asst">
      <dgm:prSet/>
      <dgm:spPr/>
      <dgm:t>
        <a:bodyPr/>
        <a:lstStyle/>
        <a:p>
          <a:r>
            <a:rPr lang="es-ES" dirty="0"/>
            <a:t>Jefe (a) de Atención Médica y Rehabilitación </a:t>
          </a:r>
          <a:endParaRPr lang="es-ES" dirty="0">
            <a:solidFill>
              <a:srgbClr val="FF0000"/>
            </a:solidFill>
          </a:endParaRPr>
        </a:p>
      </dgm:t>
    </dgm:pt>
    <dgm:pt modelId="{EE49E610-F7EB-40FA-AE2D-4DE1C2548AC7}" type="parTrans" cxnId="{DA7DB37A-72C9-45A5-8C14-D0665903F6CA}">
      <dgm:prSet/>
      <dgm:spPr/>
      <dgm:t>
        <a:bodyPr/>
        <a:lstStyle/>
        <a:p>
          <a:endParaRPr lang="es-ES"/>
        </a:p>
      </dgm:t>
    </dgm:pt>
    <dgm:pt modelId="{AB1496B5-C916-4308-A407-8090DF952ED3}" type="sibTrans" cxnId="{DA7DB37A-72C9-45A5-8C14-D0665903F6CA}">
      <dgm:prSet/>
      <dgm:spPr/>
      <dgm:t>
        <a:bodyPr/>
        <a:lstStyle/>
        <a:p>
          <a:endParaRPr lang="es-ES"/>
        </a:p>
      </dgm:t>
    </dgm:pt>
    <dgm:pt modelId="{82F3D06A-F912-48D2-9F6E-7E16C537C36B}" type="asst">
      <dgm:prSet/>
      <dgm:spPr/>
      <dgm:t>
        <a:bodyPr/>
        <a:lstStyle/>
        <a:p>
          <a:r>
            <a:rPr lang="es-ES" dirty="0"/>
            <a:t>Jefe (a) de Administración Clínica de Autismo </a:t>
          </a:r>
        </a:p>
      </dgm:t>
    </dgm:pt>
    <dgm:pt modelId="{14945D46-1AC2-4EE9-A46E-DA70271E7F0A}" type="parTrans" cxnId="{520669BE-3261-4363-929B-E268FBFCCA52}">
      <dgm:prSet/>
      <dgm:spPr/>
      <dgm:t>
        <a:bodyPr/>
        <a:lstStyle/>
        <a:p>
          <a:endParaRPr lang="es-ES"/>
        </a:p>
      </dgm:t>
    </dgm:pt>
    <dgm:pt modelId="{432FEC55-20FF-4D2D-A075-1A7CC3F2AF97}" type="sibTrans" cxnId="{520669BE-3261-4363-929B-E268FBFCCA52}">
      <dgm:prSet/>
      <dgm:spPr/>
      <dgm:t>
        <a:bodyPr/>
        <a:lstStyle/>
        <a:p>
          <a:endParaRPr lang="es-ES"/>
        </a:p>
      </dgm:t>
    </dgm:pt>
    <dgm:pt modelId="{0EE31F09-877E-4981-B468-771F66ECF1AB}" type="asst">
      <dgm:prSet/>
      <dgm:spPr/>
      <dgm:t>
        <a:bodyPr/>
        <a:lstStyle/>
        <a:p>
          <a:r>
            <a:rPr lang="es-ES" dirty="0"/>
            <a:t>Fisioterapeutas      </a:t>
          </a:r>
        </a:p>
      </dgm:t>
    </dgm:pt>
    <dgm:pt modelId="{C7578C07-5B3C-4FDF-AE27-965ADA9D62C6}" type="parTrans" cxnId="{038BC75F-F818-424A-9B9A-DCA30A714395}">
      <dgm:prSet/>
      <dgm:spPr/>
      <dgm:t>
        <a:bodyPr/>
        <a:lstStyle/>
        <a:p>
          <a:endParaRPr lang="es-ES"/>
        </a:p>
      </dgm:t>
    </dgm:pt>
    <dgm:pt modelId="{4661530E-9AAF-4193-AD5F-0BAA8CCC2615}" type="sibTrans" cxnId="{038BC75F-F818-424A-9B9A-DCA30A714395}">
      <dgm:prSet/>
      <dgm:spPr/>
      <dgm:t>
        <a:bodyPr/>
        <a:lstStyle/>
        <a:p>
          <a:endParaRPr lang="es-ES"/>
        </a:p>
      </dgm:t>
    </dgm:pt>
    <dgm:pt modelId="{33297AE5-6C4E-42DB-91C0-9DD8D7C85D76}" type="asst">
      <dgm:prSet/>
      <dgm:spPr/>
      <dgm:t>
        <a:bodyPr/>
        <a:lstStyle/>
        <a:p>
          <a:r>
            <a:rPr lang="es-ES" dirty="0"/>
            <a:t>Auxiliar </a:t>
          </a:r>
        </a:p>
      </dgm:t>
    </dgm:pt>
    <dgm:pt modelId="{BDD64544-313D-40F5-AB87-A4E0E69D048C}" type="parTrans" cxnId="{05BAE26B-1BEC-4F09-A8FF-4E57FBBCDEA7}">
      <dgm:prSet/>
      <dgm:spPr/>
      <dgm:t>
        <a:bodyPr/>
        <a:lstStyle/>
        <a:p>
          <a:endParaRPr lang="es-ES"/>
        </a:p>
      </dgm:t>
    </dgm:pt>
    <dgm:pt modelId="{B3F3A673-55AF-492A-B916-E3D295D0197C}" type="sibTrans" cxnId="{05BAE26B-1BEC-4F09-A8FF-4E57FBBCDEA7}">
      <dgm:prSet/>
      <dgm:spPr/>
      <dgm:t>
        <a:bodyPr/>
        <a:lstStyle/>
        <a:p>
          <a:endParaRPr lang="es-ES"/>
        </a:p>
      </dgm:t>
    </dgm:pt>
    <dgm:pt modelId="{11E2F004-9529-4F11-AF76-2502E76FB9F5}">
      <dgm:prSet/>
      <dgm:spPr/>
      <dgm:t>
        <a:bodyPr/>
        <a:lstStyle/>
        <a:p>
          <a:r>
            <a:rPr lang="es-ES" dirty="0"/>
            <a:t>Responsable Área de Guardería</a:t>
          </a:r>
        </a:p>
      </dgm:t>
    </dgm:pt>
    <dgm:pt modelId="{C44EB4F3-FB4D-4661-AB94-4C2B3A854C98}" type="parTrans" cxnId="{A8145AD3-6A8F-4B50-984C-CF27FECFFFB5}">
      <dgm:prSet/>
      <dgm:spPr/>
      <dgm:t>
        <a:bodyPr/>
        <a:lstStyle/>
        <a:p>
          <a:endParaRPr lang="es-ES"/>
        </a:p>
      </dgm:t>
    </dgm:pt>
    <dgm:pt modelId="{AD5D0C6F-42B4-46F4-BA44-BD123ED3F5FB}" type="sibTrans" cxnId="{A8145AD3-6A8F-4B50-984C-CF27FECFFFB5}">
      <dgm:prSet/>
      <dgm:spPr/>
      <dgm:t>
        <a:bodyPr/>
        <a:lstStyle/>
        <a:p>
          <a:endParaRPr lang="es-ES"/>
        </a:p>
      </dgm:t>
    </dgm:pt>
    <dgm:pt modelId="{1081199F-0B9C-4F40-BBC4-0DE173714F9F}" type="pres">
      <dgm:prSet presAssocID="{3A6E7B04-CD6D-42FE-95A2-D44AFFABE86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E99B861E-CD16-436D-A2B1-0A449C6D2D72}" type="pres">
      <dgm:prSet presAssocID="{B2B4134C-5F5A-44B2-B6C6-A7D70F925CEA}" presName="hierRoot1" presStyleCnt="0">
        <dgm:presLayoutVars>
          <dgm:hierBranch val="init"/>
        </dgm:presLayoutVars>
      </dgm:prSet>
      <dgm:spPr/>
    </dgm:pt>
    <dgm:pt modelId="{ED53D8B1-22C6-4C72-A02B-5DEE09D5BD0E}" type="pres">
      <dgm:prSet presAssocID="{B2B4134C-5F5A-44B2-B6C6-A7D70F925CEA}" presName="rootComposite1" presStyleCnt="0"/>
      <dgm:spPr/>
    </dgm:pt>
    <dgm:pt modelId="{9A0D59AA-BE3C-40E1-8214-6164F7C92372}" type="pres">
      <dgm:prSet presAssocID="{B2B4134C-5F5A-44B2-B6C6-A7D70F925CEA}" presName="rootText1" presStyleLbl="node0" presStyleIdx="0" presStyleCnt="1" custScaleX="136348" custLinFactNeighborY="5347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260AE8F-CF54-4F38-B71D-8F9B4C92224D}" type="pres">
      <dgm:prSet presAssocID="{B2B4134C-5F5A-44B2-B6C6-A7D70F925CEA}" presName="rootConnector1" presStyleLbl="node1" presStyleIdx="0" presStyleCnt="0"/>
      <dgm:spPr/>
      <dgm:t>
        <a:bodyPr/>
        <a:lstStyle/>
        <a:p>
          <a:endParaRPr lang="es-ES"/>
        </a:p>
      </dgm:t>
    </dgm:pt>
    <dgm:pt modelId="{7E304B15-6455-4A8A-9543-D04A342E67B1}" type="pres">
      <dgm:prSet presAssocID="{B2B4134C-5F5A-44B2-B6C6-A7D70F925CEA}" presName="hierChild2" presStyleCnt="0"/>
      <dgm:spPr/>
    </dgm:pt>
    <dgm:pt modelId="{4858062C-7730-4F8A-96E6-A74D6E17064D}" type="pres">
      <dgm:prSet presAssocID="{92741D5F-AEFF-4A5B-8253-14499CBA5A49}" presName="Name37" presStyleLbl="parChTrans1D2" presStyleIdx="0" presStyleCnt="10"/>
      <dgm:spPr/>
      <dgm:t>
        <a:bodyPr/>
        <a:lstStyle/>
        <a:p>
          <a:endParaRPr lang="es-ES"/>
        </a:p>
      </dgm:t>
    </dgm:pt>
    <dgm:pt modelId="{FA841A5D-95FF-4648-A6ED-23455F0A8D06}" type="pres">
      <dgm:prSet presAssocID="{1F04965F-00FB-4B07-B0F8-95FED64BC167}" presName="hierRoot2" presStyleCnt="0">
        <dgm:presLayoutVars>
          <dgm:hierBranch val="init"/>
        </dgm:presLayoutVars>
      </dgm:prSet>
      <dgm:spPr/>
    </dgm:pt>
    <dgm:pt modelId="{80C994AB-7764-493B-892F-0C24EC7FAB06}" type="pres">
      <dgm:prSet presAssocID="{1F04965F-00FB-4B07-B0F8-95FED64BC167}" presName="rootComposite" presStyleCnt="0"/>
      <dgm:spPr/>
    </dgm:pt>
    <dgm:pt modelId="{4CA7652B-5BC3-4AF3-981B-5F56A8058313}" type="pres">
      <dgm:prSet presAssocID="{1F04965F-00FB-4B07-B0F8-95FED64BC167}" presName="rootText" presStyleLbl="node2" presStyleIdx="0" presStyleCnt="4" custLinFactNeighborY="-5792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561C534-462F-4971-96C0-0627E97569C6}" type="pres">
      <dgm:prSet presAssocID="{1F04965F-00FB-4B07-B0F8-95FED64BC167}" presName="rootConnector" presStyleLbl="node2" presStyleIdx="0" presStyleCnt="4"/>
      <dgm:spPr/>
      <dgm:t>
        <a:bodyPr/>
        <a:lstStyle/>
        <a:p>
          <a:endParaRPr lang="es-ES"/>
        </a:p>
      </dgm:t>
    </dgm:pt>
    <dgm:pt modelId="{3F157E49-1CA8-41D6-B631-04BBFA1EB3B1}" type="pres">
      <dgm:prSet presAssocID="{1F04965F-00FB-4B07-B0F8-95FED64BC167}" presName="hierChild4" presStyleCnt="0"/>
      <dgm:spPr/>
    </dgm:pt>
    <dgm:pt modelId="{4811E0DB-8FD9-4FED-80A2-B8361906F409}" type="pres">
      <dgm:prSet presAssocID="{1F04965F-00FB-4B07-B0F8-95FED64BC167}" presName="hierChild5" presStyleCnt="0"/>
      <dgm:spPr/>
    </dgm:pt>
    <dgm:pt modelId="{675E77A3-B268-439C-9375-F04A579B0C6B}" type="pres">
      <dgm:prSet presAssocID="{B9CA3B32-62BE-468A-BEEF-B6B6D7D2AFD1}" presName="Name37" presStyleLbl="parChTrans1D2" presStyleIdx="1" presStyleCnt="10"/>
      <dgm:spPr/>
      <dgm:t>
        <a:bodyPr/>
        <a:lstStyle/>
        <a:p>
          <a:endParaRPr lang="es-ES"/>
        </a:p>
      </dgm:t>
    </dgm:pt>
    <dgm:pt modelId="{17E5EAC9-471E-4F72-8942-826EDD530A29}" type="pres">
      <dgm:prSet presAssocID="{A0BBCF02-EA82-4EB1-9DBC-822D22E3A58D}" presName="hierRoot2" presStyleCnt="0">
        <dgm:presLayoutVars>
          <dgm:hierBranch val="init"/>
        </dgm:presLayoutVars>
      </dgm:prSet>
      <dgm:spPr/>
    </dgm:pt>
    <dgm:pt modelId="{BBA8F130-D124-4AB4-86F4-05DDF5464BAD}" type="pres">
      <dgm:prSet presAssocID="{A0BBCF02-EA82-4EB1-9DBC-822D22E3A58D}" presName="rootComposite" presStyleCnt="0"/>
      <dgm:spPr/>
    </dgm:pt>
    <dgm:pt modelId="{D1B67675-36F6-4F03-841B-24E840E40690}" type="pres">
      <dgm:prSet presAssocID="{A0BBCF02-EA82-4EB1-9DBC-822D22E3A58D}" presName="rootText" presStyleLbl="node2" presStyleIdx="1" presStyleCnt="4" custLinFactNeighborY="-5792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63C61D9-D596-467B-9CAB-70B6E92A2874}" type="pres">
      <dgm:prSet presAssocID="{A0BBCF02-EA82-4EB1-9DBC-822D22E3A58D}" presName="rootConnector" presStyleLbl="node2" presStyleIdx="1" presStyleCnt="4"/>
      <dgm:spPr/>
      <dgm:t>
        <a:bodyPr/>
        <a:lstStyle/>
        <a:p>
          <a:endParaRPr lang="es-ES"/>
        </a:p>
      </dgm:t>
    </dgm:pt>
    <dgm:pt modelId="{E6A2D9A9-DCB4-4B68-A2B1-7771551DDEF4}" type="pres">
      <dgm:prSet presAssocID="{A0BBCF02-EA82-4EB1-9DBC-822D22E3A58D}" presName="hierChild4" presStyleCnt="0"/>
      <dgm:spPr/>
    </dgm:pt>
    <dgm:pt modelId="{02874A77-BF94-4A99-B280-D91AFCDEEE5D}" type="pres">
      <dgm:prSet presAssocID="{A0BBCF02-EA82-4EB1-9DBC-822D22E3A58D}" presName="hierChild5" presStyleCnt="0"/>
      <dgm:spPr/>
    </dgm:pt>
    <dgm:pt modelId="{BA529C9A-D73C-4F84-B7C3-75D7336CA462}" type="pres">
      <dgm:prSet presAssocID="{D20AC6B4-AEE1-4743-8937-3206CAD404AC}" presName="Name37" presStyleLbl="parChTrans1D2" presStyleIdx="2" presStyleCnt="10"/>
      <dgm:spPr/>
      <dgm:t>
        <a:bodyPr/>
        <a:lstStyle/>
        <a:p>
          <a:endParaRPr lang="es-ES"/>
        </a:p>
      </dgm:t>
    </dgm:pt>
    <dgm:pt modelId="{1796FAE0-AF93-45E0-ADB1-35D24726D36B}" type="pres">
      <dgm:prSet presAssocID="{3C867C9A-A092-4951-905A-57315A420546}" presName="hierRoot2" presStyleCnt="0">
        <dgm:presLayoutVars>
          <dgm:hierBranch val="init"/>
        </dgm:presLayoutVars>
      </dgm:prSet>
      <dgm:spPr/>
    </dgm:pt>
    <dgm:pt modelId="{B0F32A17-C42E-41ED-8C8B-AC23157D4005}" type="pres">
      <dgm:prSet presAssocID="{3C867C9A-A092-4951-905A-57315A420546}" presName="rootComposite" presStyleCnt="0"/>
      <dgm:spPr/>
    </dgm:pt>
    <dgm:pt modelId="{6DB5DCE4-7C00-4812-8CD8-0809894E4BC0}" type="pres">
      <dgm:prSet presAssocID="{3C867C9A-A092-4951-905A-57315A420546}" presName="rootText" presStyleLbl="node2" presStyleIdx="2" presStyleCnt="4" custLinFactNeighborY="-5792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703D663-48F5-431E-BB92-B7C2117B7ECA}" type="pres">
      <dgm:prSet presAssocID="{3C867C9A-A092-4951-905A-57315A420546}" presName="rootConnector" presStyleLbl="node2" presStyleIdx="2" presStyleCnt="4"/>
      <dgm:spPr/>
      <dgm:t>
        <a:bodyPr/>
        <a:lstStyle/>
        <a:p>
          <a:endParaRPr lang="es-ES"/>
        </a:p>
      </dgm:t>
    </dgm:pt>
    <dgm:pt modelId="{F013F648-99B8-4440-83E3-0D57B5CBF1CB}" type="pres">
      <dgm:prSet presAssocID="{3C867C9A-A092-4951-905A-57315A420546}" presName="hierChild4" presStyleCnt="0"/>
      <dgm:spPr/>
    </dgm:pt>
    <dgm:pt modelId="{16BD2377-9ED1-432D-A2B3-E4F93CD13991}" type="pres">
      <dgm:prSet presAssocID="{3C867C9A-A092-4951-905A-57315A420546}" presName="hierChild5" presStyleCnt="0"/>
      <dgm:spPr/>
    </dgm:pt>
    <dgm:pt modelId="{096A0DCF-AC7D-408C-BAF8-8629EE16D363}" type="pres">
      <dgm:prSet presAssocID="{C44EB4F3-FB4D-4661-AB94-4C2B3A854C98}" presName="Name37" presStyleLbl="parChTrans1D2" presStyleIdx="3" presStyleCnt="10"/>
      <dgm:spPr/>
      <dgm:t>
        <a:bodyPr/>
        <a:lstStyle/>
        <a:p>
          <a:endParaRPr lang="es-ES"/>
        </a:p>
      </dgm:t>
    </dgm:pt>
    <dgm:pt modelId="{D4CFAE31-9EED-4F5A-AA0C-16007641CD4E}" type="pres">
      <dgm:prSet presAssocID="{11E2F004-9529-4F11-AF76-2502E76FB9F5}" presName="hierRoot2" presStyleCnt="0">
        <dgm:presLayoutVars>
          <dgm:hierBranch val="init"/>
        </dgm:presLayoutVars>
      </dgm:prSet>
      <dgm:spPr/>
    </dgm:pt>
    <dgm:pt modelId="{02D5DA2C-4A85-487B-8384-3DD6B6E1E097}" type="pres">
      <dgm:prSet presAssocID="{11E2F004-9529-4F11-AF76-2502E76FB9F5}" presName="rootComposite" presStyleCnt="0"/>
      <dgm:spPr/>
    </dgm:pt>
    <dgm:pt modelId="{92E138B7-B0C4-43A6-8722-9179043763A0}" type="pres">
      <dgm:prSet presAssocID="{11E2F004-9529-4F11-AF76-2502E76FB9F5}" presName="rootText" presStyleLbl="node2" presStyleIdx="3" presStyleCnt="4" custLinFactNeighborY="-5792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F7699DF-30CB-48AC-8946-A9493880A470}" type="pres">
      <dgm:prSet presAssocID="{11E2F004-9529-4F11-AF76-2502E76FB9F5}" presName="rootConnector" presStyleLbl="node2" presStyleIdx="3" presStyleCnt="4"/>
      <dgm:spPr/>
      <dgm:t>
        <a:bodyPr/>
        <a:lstStyle/>
        <a:p>
          <a:endParaRPr lang="es-ES"/>
        </a:p>
      </dgm:t>
    </dgm:pt>
    <dgm:pt modelId="{B82D1191-534E-4921-B7CF-9674C358F635}" type="pres">
      <dgm:prSet presAssocID="{11E2F004-9529-4F11-AF76-2502E76FB9F5}" presName="hierChild4" presStyleCnt="0"/>
      <dgm:spPr/>
    </dgm:pt>
    <dgm:pt modelId="{E95B6B10-89E1-469F-9A2A-A99110CD7F69}" type="pres">
      <dgm:prSet presAssocID="{11E2F004-9529-4F11-AF76-2502E76FB9F5}" presName="hierChild5" presStyleCnt="0"/>
      <dgm:spPr/>
    </dgm:pt>
    <dgm:pt modelId="{35419ED8-395C-4594-8111-ACC22BA4E169}" type="pres">
      <dgm:prSet presAssocID="{B2B4134C-5F5A-44B2-B6C6-A7D70F925CEA}" presName="hierChild3" presStyleCnt="0"/>
      <dgm:spPr/>
    </dgm:pt>
    <dgm:pt modelId="{B483B8BA-9366-4AC9-99A0-0AA76D496318}" type="pres">
      <dgm:prSet presAssocID="{1DE48DEB-5994-4B2B-9C49-D44434BCA9B3}" presName="Name111" presStyleLbl="parChTrans1D2" presStyleIdx="4" presStyleCnt="10"/>
      <dgm:spPr/>
      <dgm:t>
        <a:bodyPr/>
        <a:lstStyle/>
        <a:p>
          <a:endParaRPr lang="es-ES"/>
        </a:p>
      </dgm:t>
    </dgm:pt>
    <dgm:pt modelId="{7B16506E-C70F-471B-B89F-4FB851BB9A08}" type="pres">
      <dgm:prSet presAssocID="{62A42FE8-9926-431B-BC1E-5E0FA7A70342}" presName="hierRoot3" presStyleCnt="0">
        <dgm:presLayoutVars>
          <dgm:hierBranch val="init"/>
        </dgm:presLayoutVars>
      </dgm:prSet>
      <dgm:spPr/>
    </dgm:pt>
    <dgm:pt modelId="{29FFFAAB-A682-408C-A9BD-2E6713F95C64}" type="pres">
      <dgm:prSet presAssocID="{62A42FE8-9926-431B-BC1E-5E0FA7A70342}" presName="rootComposite3" presStyleCnt="0"/>
      <dgm:spPr/>
    </dgm:pt>
    <dgm:pt modelId="{94462AFE-2901-42CE-B714-CC0BC847B2D6}" type="pres">
      <dgm:prSet presAssocID="{62A42FE8-9926-431B-BC1E-5E0FA7A70342}" presName="rootText3" presStyleLbl="asst1" presStyleIdx="0" presStyleCnt="8" custLinFactNeighborX="-10251" custLinFactNeighborY="4253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1BE99F6-4A8B-4BF3-887C-7DC02F0DD634}" type="pres">
      <dgm:prSet presAssocID="{62A42FE8-9926-431B-BC1E-5E0FA7A70342}" presName="rootConnector3" presStyleLbl="asst1" presStyleIdx="0" presStyleCnt="8"/>
      <dgm:spPr/>
      <dgm:t>
        <a:bodyPr/>
        <a:lstStyle/>
        <a:p>
          <a:endParaRPr lang="es-ES"/>
        </a:p>
      </dgm:t>
    </dgm:pt>
    <dgm:pt modelId="{80CE9998-0A91-4F81-AB33-576B27FB087D}" type="pres">
      <dgm:prSet presAssocID="{62A42FE8-9926-431B-BC1E-5E0FA7A70342}" presName="hierChild6" presStyleCnt="0"/>
      <dgm:spPr/>
    </dgm:pt>
    <dgm:pt modelId="{EA2F6125-98C2-47FC-8AE8-7601A77B2CD0}" type="pres">
      <dgm:prSet presAssocID="{62A42FE8-9926-431B-BC1E-5E0FA7A70342}" presName="hierChild7" presStyleCnt="0"/>
      <dgm:spPr/>
    </dgm:pt>
    <dgm:pt modelId="{3301D615-EC1A-4EC2-B05E-68CD5F610E21}" type="pres">
      <dgm:prSet presAssocID="{F9DD7823-499B-4518-A46A-276111CCA785}" presName="Name111" presStyleLbl="parChTrans1D2" presStyleIdx="5" presStyleCnt="10"/>
      <dgm:spPr/>
      <dgm:t>
        <a:bodyPr/>
        <a:lstStyle/>
        <a:p>
          <a:endParaRPr lang="es-ES"/>
        </a:p>
      </dgm:t>
    </dgm:pt>
    <dgm:pt modelId="{E25B72DD-DD65-4221-A191-B7FF6EC8CC3C}" type="pres">
      <dgm:prSet presAssocID="{6C7901AE-E9D7-420C-AC0A-BA900B615AAA}" presName="hierRoot3" presStyleCnt="0">
        <dgm:presLayoutVars>
          <dgm:hierBranch val="init"/>
        </dgm:presLayoutVars>
      </dgm:prSet>
      <dgm:spPr/>
    </dgm:pt>
    <dgm:pt modelId="{45C0E5F7-4E72-4B96-A0F3-3D3D54FFAEEE}" type="pres">
      <dgm:prSet presAssocID="{6C7901AE-E9D7-420C-AC0A-BA900B615AAA}" presName="rootComposite3" presStyleCnt="0"/>
      <dgm:spPr/>
    </dgm:pt>
    <dgm:pt modelId="{8FA1F94A-34FE-441B-AF9B-15F82CA6656D}" type="pres">
      <dgm:prSet presAssocID="{6C7901AE-E9D7-420C-AC0A-BA900B615AAA}" presName="rootText3" presStyleLbl="asst1" presStyleIdx="1" presStyleCnt="8" custLinFactNeighborY="424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897224-DBA6-45B3-BF52-6D1C1224134C}" type="pres">
      <dgm:prSet presAssocID="{6C7901AE-E9D7-420C-AC0A-BA900B615AAA}" presName="rootConnector3" presStyleLbl="asst1" presStyleIdx="1" presStyleCnt="8"/>
      <dgm:spPr/>
      <dgm:t>
        <a:bodyPr/>
        <a:lstStyle/>
        <a:p>
          <a:endParaRPr lang="es-ES"/>
        </a:p>
      </dgm:t>
    </dgm:pt>
    <dgm:pt modelId="{9D8C03BF-E40E-432E-9D65-D1E147148543}" type="pres">
      <dgm:prSet presAssocID="{6C7901AE-E9D7-420C-AC0A-BA900B615AAA}" presName="hierChild6" presStyleCnt="0"/>
      <dgm:spPr/>
    </dgm:pt>
    <dgm:pt modelId="{43F0DD8E-93CC-492C-A453-E621D9EDCBE5}" type="pres">
      <dgm:prSet presAssocID="{6C7901AE-E9D7-420C-AC0A-BA900B615AAA}" presName="hierChild7" presStyleCnt="0"/>
      <dgm:spPr/>
    </dgm:pt>
    <dgm:pt modelId="{93B90293-B0B7-4CC5-AAD1-9BC113968380}" type="pres">
      <dgm:prSet presAssocID="{B7B4A724-8FC5-4103-A47C-FA6B15D50CAC}" presName="Name111" presStyleLbl="parChTrans1D3" presStyleIdx="0" presStyleCnt="2"/>
      <dgm:spPr/>
      <dgm:t>
        <a:bodyPr/>
        <a:lstStyle/>
        <a:p>
          <a:endParaRPr lang="es-ES"/>
        </a:p>
      </dgm:t>
    </dgm:pt>
    <dgm:pt modelId="{6C737A8A-BF94-440C-9D2D-6580AD673383}" type="pres">
      <dgm:prSet presAssocID="{19EE5CC0-1C5D-407E-ACC3-305665EB8B56}" presName="hierRoot3" presStyleCnt="0">
        <dgm:presLayoutVars>
          <dgm:hierBranch val="init"/>
        </dgm:presLayoutVars>
      </dgm:prSet>
      <dgm:spPr/>
    </dgm:pt>
    <dgm:pt modelId="{E214A85C-5544-47E4-A988-AE75FF4FD410}" type="pres">
      <dgm:prSet presAssocID="{19EE5CC0-1C5D-407E-ACC3-305665EB8B56}" presName="rootComposite3" presStyleCnt="0"/>
      <dgm:spPr/>
    </dgm:pt>
    <dgm:pt modelId="{89E7CA97-0B39-4E09-940F-F50ADD9FA77B}" type="pres">
      <dgm:prSet presAssocID="{19EE5CC0-1C5D-407E-ACC3-305665EB8B56}" presName="rootText3" presStyleLbl="asst1" presStyleIdx="2" presStyleCnt="8" custScaleY="75261" custLinFactNeighborY="445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B7EE158-D5A9-4001-AB94-D84E7C79B7FE}" type="pres">
      <dgm:prSet presAssocID="{19EE5CC0-1C5D-407E-ACC3-305665EB8B56}" presName="rootConnector3" presStyleLbl="asst1" presStyleIdx="2" presStyleCnt="8"/>
      <dgm:spPr/>
      <dgm:t>
        <a:bodyPr/>
        <a:lstStyle/>
        <a:p>
          <a:endParaRPr lang="es-ES"/>
        </a:p>
      </dgm:t>
    </dgm:pt>
    <dgm:pt modelId="{F41E5BDE-1E86-4D10-82EA-D2CE39277D30}" type="pres">
      <dgm:prSet presAssocID="{19EE5CC0-1C5D-407E-ACC3-305665EB8B56}" presName="hierChild6" presStyleCnt="0"/>
      <dgm:spPr/>
    </dgm:pt>
    <dgm:pt modelId="{811CCD78-A9F8-4676-AE33-CA613DEFC3D1}" type="pres">
      <dgm:prSet presAssocID="{19EE5CC0-1C5D-407E-ACC3-305665EB8B56}" presName="hierChild7" presStyleCnt="0"/>
      <dgm:spPr/>
    </dgm:pt>
    <dgm:pt modelId="{DCBF61C9-4C57-465A-BDF8-1EE1C9897323}" type="pres">
      <dgm:prSet presAssocID="{DAA85FEC-7339-4783-AC10-7F831C1A81C8}" presName="Name111" presStyleLbl="parChTrans1D3" presStyleIdx="1" presStyleCnt="2"/>
      <dgm:spPr/>
      <dgm:t>
        <a:bodyPr/>
        <a:lstStyle/>
        <a:p>
          <a:endParaRPr lang="es-ES"/>
        </a:p>
      </dgm:t>
    </dgm:pt>
    <dgm:pt modelId="{0456D9D0-3D00-4E48-8C91-F218C00CBB05}" type="pres">
      <dgm:prSet presAssocID="{C5FEDE47-91B9-4698-84A4-BEBC7CD942AA}" presName="hierRoot3" presStyleCnt="0">
        <dgm:presLayoutVars>
          <dgm:hierBranch val="init"/>
        </dgm:presLayoutVars>
      </dgm:prSet>
      <dgm:spPr/>
    </dgm:pt>
    <dgm:pt modelId="{0328C0C8-0904-4F0D-8A0A-522557CDC96E}" type="pres">
      <dgm:prSet presAssocID="{C5FEDE47-91B9-4698-84A4-BEBC7CD942AA}" presName="rootComposite3" presStyleCnt="0"/>
      <dgm:spPr/>
    </dgm:pt>
    <dgm:pt modelId="{D52BD905-8FB4-4A60-A432-613F0448005A}" type="pres">
      <dgm:prSet presAssocID="{C5FEDE47-91B9-4698-84A4-BEBC7CD942AA}" presName="rootText3" presStyleLbl="asst1" presStyleIdx="3" presStyleCnt="8" custScaleY="75261" custLinFactNeighborY="445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6C35B2A-38ED-4241-A133-D7EAC357A9D1}" type="pres">
      <dgm:prSet presAssocID="{C5FEDE47-91B9-4698-84A4-BEBC7CD942AA}" presName="rootConnector3" presStyleLbl="asst1" presStyleIdx="3" presStyleCnt="8"/>
      <dgm:spPr/>
      <dgm:t>
        <a:bodyPr/>
        <a:lstStyle/>
        <a:p>
          <a:endParaRPr lang="es-ES"/>
        </a:p>
      </dgm:t>
    </dgm:pt>
    <dgm:pt modelId="{86B6BF30-641B-4775-99DD-FE9FDAEB4C17}" type="pres">
      <dgm:prSet presAssocID="{C5FEDE47-91B9-4698-84A4-BEBC7CD942AA}" presName="hierChild6" presStyleCnt="0"/>
      <dgm:spPr/>
    </dgm:pt>
    <dgm:pt modelId="{96C251C6-A4D9-4CFB-B89A-CC4CE73A2916}" type="pres">
      <dgm:prSet presAssocID="{C5FEDE47-91B9-4698-84A4-BEBC7CD942AA}" presName="hierChild7" presStyleCnt="0"/>
      <dgm:spPr/>
    </dgm:pt>
    <dgm:pt modelId="{E3A6A7A4-F5E0-4657-A6DA-2D027EF5EFA5}" type="pres">
      <dgm:prSet presAssocID="{EE49E610-F7EB-40FA-AE2D-4DE1C2548AC7}" presName="Name111" presStyleLbl="parChTrans1D2" presStyleIdx="6" presStyleCnt="10"/>
      <dgm:spPr/>
      <dgm:t>
        <a:bodyPr/>
        <a:lstStyle/>
        <a:p>
          <a:endParaRPr lang="es-ES"/>
        </a:p>
      </dgm:t>
    </dgm:pt>
    <dgm:pt modelId="{FBE434CC-BAC9-429E-B26D-13A86799BBE7}" type="pres">
      <dgm:prSet presAssocID="{634B656A-5E93-4CFB-8FDB-39DC46630421}" presName="hierRoot3" presStyleCnt="0">
        <dgm:presLayoutVars>
          <dgm:hierBranch val="init"/>
        </dgm:presLayoutVars>
      </dgm:prSet>
      <dgm:spPr/>
    </dgm:pt>
    <dgm:pt modelId="{F520968E-1BFA-45D9-A132-B8DE08D5A5BC}" type="pres">
      <dgm:prSet presAssocID="{634B656A-5E93-4CFB-8FDB-39DC46630421}" presName="rootComposite3" presStyleCnt="0"/>
      <dgm:spPr/>
    </dgm:pt>
    <dgm:pt modelId="{4E957D70-C101-43BB-903F-4E2756CBF4FE}" type="pres">
      <dgm:prSet presAssocID="{634B656A-5E93-4CFB-8FDB-39DC46630421}" presName="rootText3" presStyleLbl="asst1" presStyleIdx="4" presStyleCnt="8" custLinFactNeighborX="-7798" custLinFactNeighborY="-2005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B72BCD4-CDCF-4F95-8EC1-B306CB5F4BD4}" type="pres">
      <dgm:prSet presAssocID="{634B656A-5E93-4CFB-8FDB-39DC46630421}" presName="rootConnector3" presStyleLbl="asst1" presStyleIdx="4" presStyleCnt="8"/>
      <dgm:spPr/>
      <dgm:t>
        <a:bodyPr/>
        <a:lstStyle/>
        <a:p>
          <a:endParaRPr lang="es-ES"/>
        </a:p>
      </dgm:t>
    </dgm:pt>
    <dgm:pt modelId="{9ABCE09E-23C7-4DD1-99B7-78FECD3DC79E}" type="pres">
      <dgm:prSet presAssocID="{634B656A-5E93-4CFB-8FDB-39DC46630421}" presName="hierChild6" presStyleCnt="0"/>
      <dgm:spPr/>
    </dgm:pt>
    <dgm:pt modelId="{99629DA8-53A0-4583-A5DB-86C0F7C656CE}" type="pres">
      <dgm:prSet presAssocID="{634B656A-5E93-4CFB-8FDB-39DC46630421}" presName="hierChild7" presStyleCnt="0"/>
      <dgm:spPr/>
    </dgm:pt>
    <dgm:pt modelId="{7577BA97-CC03-40D5-A83E-640B93EBB6A3}" type="pres">
      <dgm:prSet presAssocID="{14945D46-1AC2-4EE9-A46E-DA70271E7F0A}" presName="Name111" presStyleLbl="parChTrans1D2" presStyleIdx="7" presStyleCnt="10"/>
      <dgm:spPr/>
      <dgm:t>
        <a:bodyPr/>
        <a:lstStyle/>
        <a:p>
          <a:endParaRPr lang="es-ES"/>
        </a:p>
      </dgm:t>
    </dgm:pt>
    <dgm:pt modelId="{76696425-98EA-49DC-B89F-2690BD871D28}" type="pres">
      <dgm:prSet presAssocID="{82F3D06A-F912-48D2-9F6E-7E16C537C36B}" presName="hierRoot3" presStyleCnt="0">
        <dgm:presLayoutVars>
          <dgm:hierBranch val="init"/>
        </dgm:presLayoutVars>
      </dgm:prSet>
      <dgm:spPr/>
    </dgm:pt>
    <dgm:pt modelId="{BE014BBA-9F7E-4101-947E-644828F3A292}" type="pres">
      <dgm:prSet presAssocID="{82F3D06A-F912-48D2-9F6E-7E16C537C36B}" presName="rootComposite3" presStyleCnt="0"/>
      <dgm:spPr/>
    </dgm:pt>
    <dgm:pt modelId="{ED09758D-4252-49E2-BB65-6523324275F3}" type="pres">
      <dgm:prSet presAssocID="{82F3D06A-F912-48D2-9F6E-7E16C537C36B}" presName="rootText3" presStyleLbl="asst1" presStyleIdx="5" presStyleCnt="8" custLinFactNeighborX="5570" custLinFactNeighborY="-2005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BB8D4D8-F7D1-4452-A578-1FF12B7E5846}" type="pres">
      <dgm:prSet presAssocID="{82F3D06A-F912-48D2-9F6E-7E16C537C36B}" presName="rootConnector3" presStyleLbl="asst1" presStyleIdx="5" presStyleCnt="8"/>
      <dgm:spPr/>
      <dgm:t>
        <a:bodyPr/>
        <a:lstStyle/>
        <a:p>
          <a:endParaRPr lang="es-ES"/>
        </a:p>
      </dgm:t>
    </dgm:pt>
    <dgm:pt modelId="{571BD73F-6B7D-445F-93BF-10F887BF9BD4}" type="pres">
      <dgm:prSet presAssocID="{82F3D06A-F912-48D2-9F6E-7E16C537C36B}" presName="hierChild6" presStyleCnt="0"/>
      <dgm:spPr/>
    </dgm:pt>
    <dgm:pt modelId="{CA3EDC5E-EA99-45D5-B859-8F35A6769830}" type="pres">
      <dgm:prSet presAssocID="{82F3D06A-F912-48D2-9F6E-7E16C537C36B}" presName="hierChild7" presStyleCnt="0"/>
      <dgm:spPr/>
    </dgm:pt>
    <dgm:pt modelId="{F4405F5B-6E7C-4A20-86D5-B313AE5B7838}" type="pres">
      <dgm:prSet presAssocID="{C7578C07-5B3C-4FDF-AE27-965ADA9D62C6}" presName="Name111" presStyleLbl="parChTrans1D2" presStyleIdx="8" presStyleCnt="10"/>
      <dgm:spPr/>
      <dgm:t>
        <a:bodyPr/>
        <a:lstStyle/>
        <a:p>
          <a:endParaRPr lang="es-ES"/>
        </a:p>
      </dgm:t>
    </dgm:pt>
    <dgm:pt modelId="{59E59EF6-56FE-4B36-A6B2-5F7EA9574BAD}" type="pres">
      <dgm:prSet presAssocID="{0EE31F09-877E-4981-B468-771F66ECF1AB}" presName="hierRoot3" presStyleCnt="0">
        <dgm:presLayoutVars>
          <dgm:hierBranch val="init"/>
        </dgm:presLayoutVars>
      </dgm:prSet>
      <dgm:spPr/>
    </dgm:pt>
    <dgm:pt modelId="{2E183D3B-CCFF-4468-AE0E-546E2D9FA9AF}" type="pres">
      <dgm:prSet presAssocID="{0EE31F09-877E-4981-B468-771F66ECF1AB}" presName="rootComposite3" presStyleCnt="0"/>
      <dgm:spPr/>
    </dgm:pt>
    <dgm:pt modelId="{1ADF022F-F506-425A-82E3-7BD7CEC918E1}" type="pres">
      <dgm:prSet presAssocID="{0EE31F09-877E-4981-B468-771F66ECF1AB}" presName="rootText3" presStyleLbl="asst1" presStyleIdx="6" presStyleCnt="8" custScaleY="57893" custLinFactNeighborX="-6684" custLinFactNeighborY="-490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982A014-61FC-41B3-9C34-7B99F6CC1EB3}" type="pres">
      <dgm:prSet presAssocID="{0EE31F09-877E-4981-B468-771F66ECF1AB}" presName="rootConnector3" presStyleLbl="asst1" presStyleIdx="6" presStyleCnt="8"/>
      <dgm:spPr/>
      <dgm:t>
        <a:bodyPr/>
        <a:lstStyle/>
        <a:p>
          <a:endParaRPr lang="es-ES"/>
        </a:p>
      </dgm:t>
    </dgm:pt>
    <dgm:pt modelId="{2A231C1D-0D15-409C-AF9F-EC9822038242}" type="pres">
      <dgm:prSet presAssocID="{0EE31F09-877E-4981-B468-771F66ECF1AB}" presName="hierChild6" presStyleCnt="0"/>
      <dgm:spPr/>
    </dgm:pt>
    <dgm:pt modelId="{49A7347D-98A9-45C9-B24C-33C1BD1E296E}" type="pres">
      <dgm:prSet presAssocID="{0EE31F09-877E-4981-B468-771F66ECF1AB}" presName="hierChild7" presStyleCnt="0"/>
      <dgm:spPr/>
    </dgm:pt>
    <dgm:pt modelId="{19F0EDB0-69C3-43B7-ADFF-EA41B25D8A43}" type="pres">
      <dgm:prSet presAssocID="{BDD64544-313D-40F5-AB87-A4E0E69D048C}" presName="Name111" presStyleLbl="parChTrans1D2" presStyleIdx="9" presStyleCnt="10"/>
      <dgm:spPr/>
      <dgm:t>
        <a:bodyPr/>
        <a:lstStyle/>
        <a:p>
          <a:endParaRPr lang="es-ES"/>
        </a:p>
      </dgm:t>
    </dgm:pt>
    <dgm:pt modelId="{B906BA9A-E69C-48B1-8209-3278631D12BA}" type="pres">
      <dgm:prSet presAssocID="{33297AE5-6C4E-42DB-91C0-9DD8D7C85D76}" presName="hierRoot3" presStyleCnt="0">
        <dgm:presLayoutVars>
          <dgm:hierBranch val="init"/>
        </dgm:presLayoutVars>
      </dgm:prSet>
      <dgm:spPr/>
    </dgm:pt>
    <dgm:pt modelId="{09712CF0-84CE-4A0B-A5AC-268E9C93BE99}" type="pres">
      <dgm:prSet presAssocID="{33297AE5-6C4E-42DB-91C0-9DD8D7C85D76}" presName="rootComposite3" presStyleCnt="0"/>
      <dgm:spPr/>
    </dgm:pt>
    <dgm:pt modelId="{9976F2CA-8DDF-4CDD-8926-76027C2A138E}" type="pres">
      <dgm:prSet presAssocID="{33297AE5-6C4E-42DB-91C0-9DD8D7C85D76}" presName="rootText3" presStyleLbl="asst1" presStyleIdx="7" presStyleCnt="8" custScaleY="57893" custLinFactNeighborX="6684" custLinFactNeighborY="-490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C3E3527-B8B2-4F9C-9D4C-D2CB3CA16030}" type="pres">
      <dgm:prSet presAssocID="{33297AE5-6C4E-42DB-91C0-9DD8D7C85D76}" presName="rootConnector3" presStyleLbl="asst1" presStyleIdx="7" presStyleCnt="8"/>
      <dgm:spPr/>
      <dgm:t>
        <a:bodyPr/>
        <a:lstStyle/>
        <a:p>
          <a:endParaRPr lang="es-ES"/>
        </a:p>
      </dgm:t>
    </dgm:pt>
    <dgm:pt modelId="{A78023B5-DD62-4D6E-8CC5-7937BDA692D7}" type="pres">
      <dgm:prSet presAssocID="{33297AE5-6C4E-42DB-91C0-9DD8D7C85D76}" presName="hierChild6" presStyleCnt="0"/>
      <dgm:spPr/>
    </dgm:pt>
    <dgm:pt modelId="{8C4A1BA8-4B50-40A7-8268-7E94E9349C5A}" type="pres">
      <dgm:prSet presAssocID="{33297AE5-6C4E-42DB-91C0-9DD8D7C85D76}" presName="hierChild7" presStyleCnt="0"/>
      <dgm:spPr/>
    </dgm:pt>
  </dgm:ptLst>
  <dgm:cxnLst>
    <dgm:cxn modelId="{7E992926-0175-40FD-B64E-A1F6D11FEA3D}" srcId="{6C7901AE-E9D7-420C-AC0A-BA900B615AAA}" destId="{19EE5CC0-1C5D-407E-ACC3-305665EB8B56}" srcOrd="0" destOrd="0" parTransId="{B7B4A724-8FC5-4103-A47C-FA6B15D50CAC}" sibTransId="{0FC45B39-66EE-4B3B-8EDD-F129A3E6E0C0}"/>
    <dgm:cxn modelId="{038BC75F-F818-424A-9B9A-DCA30A714395}" srcId="{B2B4134C-5F5A-44B2-B6C6-A7D70F925CEA}" destId="{0EE31F09-877E-4981-B468-771F66ECF1AB}" srcOrd="8" destOrd="0" parTransId="{C7578C07-5B3C-4FDF-AE27-965ADA9D62C6}" sibTransId="{4661530E-9AAF-4193-AD5F-0BAA8CCC2615}"/>
    <dgm:cxn modelId="{776B8729-8D82-47ED-BDF9-E76AACE0927C}" type="presOf" srcId="{F9DD7823-499B-4518-A46A-276111CCA785}" destId="{3301D615-EC1A-4EC2-B05E-68CD5F610E21}" srcOrd="0" destOrd="0" presId="urn:microsoft.com/office/officeart/2005/8/layout/orgChart1"/>
    <dgm:cxn modelId="{99FC1B1A-B3DD-417C-B34B-6CBE082A3D41}" type="presOf" srcId="{BDD64544-313D-40F5-AB87-A4E0E69D048C}" destId="{19F0EDB0-69C3-43B7-ADFF-EA41B25D8A43}" srcOrd="0" destOrd="0" presId="urn:microsoft.com/office/officeart/2005/8/layout/orgChart1"/>
    <dgm:cxn modelId="{886AED6F-8868-4BEA-97D5-AA016178418F}" type="presOf" srcId="{3C867C9A-A092-4951-905A-57315A420546}" destId="{2703D663-48F5-431E-BB92-B7C2117B7ECA}" srcOrd="1" destOrd="0" presId="urn:microsoft.com/office/officeart/2005/8/layout/orgChart1"/>
    <dgm:cxn modelId="{8846587E-0707-4822-96D7-F4C0AFEDB359}" type="presOf" srcId="{3C867C9A-A092-4951-905A-57315A420546}" destId="{6DB5DCE4-7C00-4812-8CD8-0809894E4BC0}" srcOrd="0" destOrd="0" presId="urn:microsoft.com/office/officeart/2005/8/layout/orgChart1"/>
    <dgm:cxn modelId="{72BC2661-AB99-4EED-8FFB-854A52BC0E7B}" type="presOf" srcId="{634B656A-5E93-4CFB-8FDB-39DC46630421}" destId="{4E957D70-C101-43BB-903F-4E2756CBF4FE}" srcOrd="0" destOrd="0" presId="urn:microsoft.com/office/officeart/2005/8/layout/orgChart1"/>
    <dgm:cxn modelId="{DA7DB37A-72C9-45A5-8C14-D0665903F6CA}" srcId="{B2B4134C-5F5A-44B2-B6C6-A7D70F925CEA}" destId="{634B656A-5E93-4CFB-8FDB-39DC46630421}" srcOrd="6" destOrd="0" parTransId="{EE49E610-F7EB-40FA-AE2D-4DE1C2548AC7}" sibTransId="{AB1496B5-C916-4308-A407-8090DF952ED3}"/>
    <dgm:cxn modelId="{B17CFC0D-2AF8-4439-8C7B-83692A99C85A}" type="presOf" srcId="{B9CA3B32-62BE-468A-BEEF-B6B6D7D2AFD1}" destId="{675E77A3-B268-439C-9375-F04A579B0C6B}" srcOrd="0" destOrd="0" presId="urn:microsoft.com/office/officeart/2005/8/layout/orgChart1"/>
    <dgm:cxn modelId="{AF5CB1DB-D490-40F3-8D40-E7C24A8EB808}" type="presOf" srcId="{33297AE5-6C4E-42DB-91C0-9DD8D7C85D76}" destId="{9976F2CA-8DDF-4CDD-8926-76027C2A138E}" srcOrd="0" destOrd="0" presId="urn:microsoft.com/office/officeart/2005/8/layout/orgChart1"/>
    <dgm:cxn modelId="{11351B01-965B-4AB3-8B5E-795B708401AB}" srcId="{6C7901AE-E9D7-420C-AC0A-BA900B615AAA}" destId="{C5FEDE47-91B9-4698-84A4-BEBC7CD942AA}" srcOrd="1" destOrd="0" parTransId="{DAA85FEC-7339-4783-AC10-7F831C1A81C8}" sibTransId="{9ED578DC-CB62-439B-BFB7-35918DC6F769}"/>
    <dgm:cxn modelId="{D9669247-6531-4716-A51C-6216FFB07754}" type="presOf" srcId="{A0BBCF02-EA82-4EB1-9DBC-822D22E3A58D}" destId="{063C61D9-D596-467B-9CAB-70B6E92A2874}" srcOrd="1" destOrd="0" presId="urn:microsoft.com/office/officeart/2005/8/layout/orgChart1"/>
    <dgm:cxn modelId="{8A14A782-1CF0-477A-9BBF-ADE4ED1C5378}" type="presOf" srcId="{C7578C07-5B3C-4FDF-AE27-965ADA9D62C6}" destId="{F4405F5B-6E7C-4A20-86D5-B313AE5B7838}" srcOrd="0" destOrd="0" presId="urn:microsoft.com/office/officeart/2005/8/layout/orgChart1"/>
    <dgm:cxn modelId="{3ADADCF9-8BDE-4A39-897A-18CCA4516498}" type="presOf" srcId="{C44EB4F3-FB4D-4661-AB94-4C2B3A854C98}" destId="{096A0DCF-AC7D-408C-BAF8-8629EE16D363}" srcOrd="0" destOrd="0" presId="urn:microsoft.com/office/officeart/2005/8/layout/orgChart1"/>
    <dgm:cxn modelId="{86507B2B-34B1-4A08-B5D8-867D45D74A0B}" type="presOf" srcId="{1DE48DEB-5994-4B2B-9C49-D44434BCA9B3}" destId="{B483B8BA-9366-4AC9-99A0-0AA76D496318}" srcOrd="0" destOrd="0" presId="urn:microsoft.com/office/officeart/2005/8/layout/orgChart1"/>
    <dgm:cxn modelId="{B5EA35EC-CD59-40C6-B56F-917BAA1E7F54}" type="presOf" srcId="{62A42FE8-9926-431B-BC1E-5E0FA7A70342}" destId="{F1BE99F6-4A8B-4BF3-887C-7DC02F0DD634}" srcOrd="1" destOrd="0" presId="urn:microsoft.com/office/officeart/2005/8/layout/orgChart1"/>
    <dgm:cxn modelId="{05BAE26B-1BEC-4F09-A8FF-4E57FBBCDEA7}" srcId="{B2B4134C-5F5A-44B2-B6C6-A7D70F925CEA}" destId="{33297AE5-6C4E-42DB-91C0-9DD8D7C85D76}" srcOrd="9" destOrd="0" parTransId="{BDD64544-313D-40F5-AB87-A4E0E69D048C}" sibTransId="{B3F3A673-55AF-492A-B916-E3D295D0197C}"/>
    <dgm:cxn modelId="{DD3AA706-B513-475D-A197-8A4CD9BC0308}" type="presOf" srcId="{C5FEDE47-91B9-4698-84A4-BEBC7CD942AA}" destId="{46C35B2A-38ED-4241-A133-D7EAC357A9D1}" srcOrd="1" destOrd="0" presId="urn:microsoft.com/office/officeart/2005/8/layout/orgChart1"/>
    <dgm:cxn modelId="{0208D5C6-D042-41B5-9C56-A6E5F96FEE63}" type="presOf" srcId="{19EE5CC0-1C5D-407E-ACC3-305665EB8B56}" destId="{9B7EE158-D5A9-4001-AB94-D84E7C79B7FE}" srcOrd="1" destOrd="0" presId="urn:microsoft.com/office/officeart/2005/8/layout/orgChart1"/>
    <dgm:cxn modelId="{9401E5BE-7D1F-430F-92B5-59F0317B0A5C}" type="presOf" srcId="{B2B4134C-5F5A-44B2-B6C6-A7D70F925CEA}" destId="{2260AE8F-CF54-4F38-B71D-8F9B4C92224D}" srcOrd="1" destOrd="0" presId="urn:microsoft.com/office/officeart/2005/8/layout/orgChart1"/>
    <dgm:cxn modelId="{C94E8B12-843D-46DA-B70D-A9C2E69B48C2}" srcId="{B2B4134C-5F5A-44B2-B6C6-A7D70F925CEA}" destId="{A0BBCF02-EA82-4EB1-9DBC-822D22E3A58D}" srcOrd="3" destOrd="0" parTransId="{B9CA3B32-62BE-468A-BEEF-B6B6D7D2AFD1}" sibTransId="{7F0AB396-7520-4D66-97F0-DAED27F66A2D}"/>
    <dgm:cxn modelId="{EA8A3B10-E0E1-4AFC-ACB0-1A892DFB663B}" type="presOf" srcId="{3A6E7B04-CD6D-42FE-95A2-D44AFFABE86D}" destId="{1081199F-0B9C-4F40-BBC4-0DE173714F9F}" srcOrd="0" destOrd="0" presId="urn:microsoft.com/office/officeart/2005/8/layout/orgChart1"/>
    <dgm:cxn modelId="{15224609-6B5C-47A4-876D-A92E071D6FF1}" type="presOf" srcId="{14945D46-1AC2-4EE9-A46E-DA70271E7F0A}" destId="{7577BA97-CC03-40D5-A83E-640B93EBB6A3}" srcOrd="0" destOrd="0" presId="urn:microsoft.com/office/officeart/2005/8/layout/orgChart1"/>
    <dgm:cxn modelId="{520669BE-3261-4363-929B-E268FBFCCA52}" srcId="{B2B4134C-5F5A-44B2-B6C6-A7D70F925CEA}" destId="{82F3D06A-F912-48D2-9F6E-7E16C537C36B}" srcOrd="7" destOrd="0" parTransId="{14945D46-1AC2-4EE9-A46E-DA70271E7F0A}" sibTransId="{432FEC55-20FF-4D2D-A075-1A7CC3F2AF97}"/>
    <dgm:cxn modelId="{36EB4B9D-FC71-43A9-8954-6A0462758989}" type="presOf" srcId="{6C7901AE-E9D7-420C-AC0A-BA900B615AAA}" destId="{72897224-DBA6-45B3-BF52-6D1C1224134C}" srcOrd="1" destOrd="0" presId="urn:microsoft.com/office/officeart/2005/8/layout/orgChart1"/>
    <dgm:cxn modelId="{1F47DFC2-E200-49BB-ACDD-D891CEFAA507}" type="presOf" srcId="{C5FEDE47-91B9-4698-84A4-BEBC7CD942AA}" destId="{D52BD905-8FB4-4A60-A432-613F0448005A}" srcOrd="0" destOrd="0" presId="urn:microsoft.com/office/officeart/2005/8/layout/orgChart1"/>
    <dgm:cxn modelId="{17902320-6FFC-453F-BB5B-F06218429B4E}" type="presOf" srcId="{B2B4134C-5F5A-44B2-B6C6-A7D70F925CEA}" destId="{9A0D59AA-BE3C-40E1-8214-6164F7C92372}" srcOrd="0" destOrd="0" presId="urn:microsoft.com/office/officeart/2005/8/layout/orgChart1"/>
    <dgm:cxn modelId="{5B3F7BE9-2757-49F2-B05A-675CCB4AE902}" type="presOf" srcId="{33297AE5-6C4E-42DB-91C0-9DD8D7C85D76}" destId="{AC3E3527-B8B2-4F9C-9D4C-D2CB3CA16030}" srcOrd="1" destOrd="0" presId="urn:microsoft.com/office/officeart/2005/8/layout/orgChart1"/>
    <dgm:cxn modelId="{377E8450-7E8E-42AA-935E-A11E23613A4C}" type="presOf" srcId="{DAA85FEC-7339-4783-AC10-7F831C1A81C8}" destId="{DCBF61C9-4C57-465A-BDF8-1EE1C9897323}" srcOrd="0" destOrd="0" presId="urn:microsoft.com/office/officeart/2005/8/layout/orgChart1"/>
    <dgm:cxn modelId="{DB86B6EE-4DF5-4C67-AABA-04AB3805C9CE}" srcId="{3A6E7B04-CD6D-42FE-95A2-D44AFFABE86D}" destId="{B2B4134C-5F5A-44B2-B6C6-A7D70F925CEA}" srcOrd="0" destOrd="0" parTransId="{A23FFE50-5631-4BBD-BB37-E0F408F66462}" sibTransId="{86151235-0220-4A15-9C88-AF083B039DA5}"/>
    <dgm:cxn modelId="{E6691399-F06B-454C-8B87-A00DEE42E7FB}" type="presOf" srcId="{EE49E610-F7EB-40FA-AE2D-4DE1C2548AC7}" destId="{E3A6A7A4-F5E0-4657-A6DA-2D027EF5EFA5}" srcOrd="0" destOrd="0" presId="urn:microsoft.com/office/officeart/2005/8/layout/orgChart1"/>
    <dgm:cxn modelId="{ECE89D9C-9FBE-4446-81FE-3782E86E2C83}" type="presOf" srcId="{82F3D06A-F912-48D2-9F6E-7E16C537C36B}" destId="{ED09758D-4252-49E2-BB65-6523324275F3}" srcOrd="0" destOrd="0" presId="urn:microsoft.com/office/officeart/2005/8/layout/orgChart1"/>
    <dgm:cxn modelId="{DD2C37C8-5BBD-4BDC-8BA3-702AF6DB99C3}" type="presOf" srcId="{634B656A-5E93-4CFB-8FDB-39DC46630421}" destId="{EB72BCD4-CDCF-4F95-8EC1-B306CB5F4BD4}" srcOrd="1" destOrd="0" presId="urn:microsoft.com/office/officeart/2005/8/layout/orgChart1"/>
    <dgm:cxn modelId="{56E5F8DB-2E4B-4197-ADD6-81C13BEFFBAF}" type="presOf" srcId="{D20AC6B4-AEE1-4743-8937-3206CAD404AC}" destId="{BA529C9A-D73C-4F84-B7C3-75D7336CA462}" srcOrd="0" destOrd="0" presId="urn:microsoft.com/office/officeart/2005/8/layout/orgChart1"/>
    <dgm:cxn modelId="{26332D6D-2DE3-4184-8FD8-B6B0676F9C5C}" type="presOf" srcId="{62A42FE8-9926-431B-BC1E-5E0FA7A70342}" destId="{94462AFE-2901-42CE-B714-CC0BC847B2D6}" srcOrd="0" destOrd="0" presId="urn:microsoft.com/office/officeart/2005/8/layout/orgChart1"/>
    <dgm:cxn modelId="{EAD5F4F5-5F8D-4E24-B8A4-5D933EC7F56C}" type="presOf" srcId="{6C7901AE-E9D7-420C-AC0A-BA900B615AAA}" destId="{8FA1F94A-34FE-441B-AF9B-15F82CA6656D}" srcOrd="0" destOrd="0" presId="urn:microsoft.com/office/officeart/2005/8/layout/orgChart1"/>
    <dgm:cxn modelId="{1CCB808E-2ACE-4E08-899E-F370207CE81E}" type="presOf" srcId="{0EE31F09-877E-4981-B468-771F66ECF1AB}" destId="{1ADF022F-F506-425A-82E3-7BD7CEC918E1}" srcOrd="0" destOrd="0" presId="urn:microsoft.com/office/officeart/2005/8/layout/orgChart1"/>
    <dgm:cxn modelId="{91EA0827-BEA1-4C18-8BE1-8C523C223929}" type="presOf" srcId="{82F3D06A-F912-48D2-9F6E-7E16C537C36B}" destId="{BBB8D4D8-F7D1-4452-A578-1FF12B7E5846}" srcOrd="1" destOrd="0" presId="urn:microsoft.com/office/officeart/2005/8/layout/orgChart1"/>
    <dgm:cxn modelId="{4DFF504F-E273-4E83-82A5-D5A186895F91}" type="presOf" srcId="{11E2F004-9529-4F11-AF76-2502E76FB9F5}" destId="{92E138B7-B0C4-43A6-8722-9179043763A0}" srcOrd="0" destOrd="0" presId="urn:microsoft.com/office/officeart/2005/8/layout/orgChart1"/>
    <dgm:cxn modelId="{2249338E-D120-42FA-A2FE-C9B553C4875E}" type="presOf" srcId="{0EE31F09-877E-4981-B468-771F66ECF1AB}" destId="{2982A014-61FC-41B3-9C34-7B99F6CC1EB3}" srcOrd="1" destOrd="0" presId="urn:microsoft.com/office/officeart/2005/8/layout/orgChart1"/>
    <dgm:cxn modelId="{223C2298-F9B8-4A43-99D3-3E4883B91186}" type="presOf" srcId="{1F04965F-00FB-4B07-B0F8-95FED64BC167}" destId="{8561C534-462F-4971-96C0-0627E97569C6}" srcOrd="1" destOrd="0" presId="urn:microsoft.com/office/officeart/2005/8/layout/orgChart1"/>
    <dgm:cxn modelId="{6871F493-0362-40A3-AC39-EDBCB95FEE14}" srcId="{B2B4134C-5F5A-44B2-B6C6-A7D70F925CEA}" destId="{6C7901AE-E9D7-420C-AC0A-BA900B615AAA}" srcOrd="1" destOrd="0" parTransId="{F9DD7823-499B-4518-A46A-276111CCA785}" sibTransId="{C46F3316-D813-4E8B-A079-274D0C840CE0}"/>
    <dgm:cxn modelId="{CAEF0B9D-BF91-453F-B848-A0E6C6D48A88}" type="presOf" srcId="{11E2F004-9529-4F11-AF76-2502E76FB9F5}" destId="{AF7699DF-30CB-48AC-8946-A9493880A470}" srcOrd="1" destOrd="0" presId="urn:microsoft.com/office/officeart/2005/8/layout/orgChart1"/>
    <dgm:cxn modelId="{976D383E-7515-4CDA-A422-162B9A2700DE}" type="presOf" srcId="{A0BBCF02-EA82-4EB1-9DBC-822D22E3A58D}" destId="{D1B67675-36F6-4F03-841B-24E840E40690}" srcOrd="0" destOrd="0" presId="urn:microsoft.com/office/officeart/2005/8/layout/orgChart1"/>
    <dgm:cxn modelId="{3F3F0456-C29A-4A96-90E6-7F7E23FF81A7}" srcId="{B2B4134C-5F5A-44B2-B6C6-A7D70F925CEA}" destId="{62A42FE8-9926-431B-BC1E-5E0FA7A70342}" srcOrd="0" destOrd="0" parTransId="{1DE48DEB-5994-4B2B-9C49-D44434BCA9B3}" sibTransId="{0DD8A48A-9316-40AC-8E7D-BDB0D8149F83}"/>
    <dgm:cxn modelId="{55488B96-A299-4DF4-A71D-515C2F01B445}" type="presOf" srcId="{92741D5F-AEFF-4A5B-8253-14499CBA5A49}" destId="{4858062C-7730-4F8A-96E6-A74D6E17064D}" srcOrd="0" destOrd="0" presId="urn:microsoft.com/office/officeart/2005/8/layout/orgChart1"/>
    <dgm:cxn modelId="{83F33A12-D78C-4202-B32C-5DF380EEA17B}" srcId="{B2B4134C-5F5A-44B2-B6C6-A7D70F925CEA}" destId="{1F04965F-00FB-4B07-B0F8-95FED64BC167}" srcOrd="2" destOrd="0" parTransId="{92741D5F-AEFF-4A5B-8253-14499CBA5A49}" sibTransId="{CDEF90E9-4A50-4497-A950-E4CBDEB9DA7C}"/>
    <dgm:cxn modelId="{A8145AD3-6A8F-4B50-984C-CF27FECFFFB5}" srcId="{B2B4134C-5F5A-44B2-B6C6-A7D70F925CEA}" destId="{11E2F004-9529-4F11-AF76-2502E76FB9F5}" srcOrd="5" destOrd="0" parTransId="{C44EB4F3-FB4D-4661-AB94-4C2B3A854C98}" sibTransId="{AD5D0C6F-42B4-46F4-BA44-BD123ED3F5FB}"/>
    <dgm:cxn modelId="{ED40F346-F1F2-462A-BCE2-45005DFAD06C}" type="presOf" srcId="{B7B4A724-8FC5-4103-A47C-FA6B15D50CAC}" destId="{93B90293-B0B7-4CC5-AAD1-9BC113968380}" srcOrd="0" destOrd="0" presId="urn:microsoft.com/office/officeart/2005/8/layout/orgChart1"/>
    <dgm:cxn modelId="{A2A183CE-F052-46F7-AF08-66479A5D37D3}" type="presOf" srcId="{19EE5CC0-1C5D-407E-ACC3-305665EB8B56}" destId="{89E7CA97-0B39-4E09-940F-F50ADD9FA77B}" srcOrd="0" destOrd="0" presId="urn:microsoft.com/office/officeart/2005/8/layout/orgChart1"/>
    <dgm:cxn modelId="{BA75BD2F-3F3E-40CF-AA98-A56C53062C8F}" srcId="{B2B4134C-5F5A-44B2-B6C6-A7D70F925CEA}" destId="{3C867C9A-A092-4951-905A-57315A420546}" srcOrd="4" destOrd="0" parTransId="{D20AC6B4-AEE1-4743-8937-3206CAD404AC}" sibTransId="{042AE963-39D2-4E09-AE98-7BB4777C66B4}"/>
    <dgm:cxn modelId="{253D65E0-DD3C-47AF-A2D5-FB79A28062BD}" type="presOf" srcId="{1F04965F-00FB-4B07-B0F8-95FED64BC167}" destId="{4CA7652B-5BC3-4AF3-981B-5F56A8058313}" srcOrd="0" destOrd="0" presId="urn:microsoft.com/office/officeart/2005/8/layout/orgChart1"/>
    <dgm:cxn modelId="{6AA8F9A4-FCCF-4CD6-A46A-053B055E4094}" type="presParOf" srcId="{1081199F-0B9C-4F40-BBC4-0DE173714F9F}" destId="{E99B861E-CD16-436D-A2B1-0A449C6D2D72}" srcOrd="0" destOrd="0" presId="urn:microsoft.com/office/officeart/2005/8/layout/orgChart1"/>
    <dgm:cxn modelId="{322CA3C5-C099-4C1B-82DC-3FB99E2AAB34}" type="presParOf" srcId="{E99B861E-CD16-436D-A2B1-0A449C6D2D72}" destId="{ED53D8B1-22C6-4C72-A02B-5DEE09D5BD0E}" srcOrd="0" destOrd="0" presId="urn:microsoft.com/office/officeart/2005/8/layout/orgChart1"/>
    <dgm:cxn modelId="{A8993F8F-E5AA-4530-A2FE-5D552F10DEC9}" type="presParOf" srcId="{ED53D8B1-22C6-4C72-A02B-5DEE09D5BD0E}" destId="{9A0D59AA-BE3C-40E1-8214-6164F7C92372}" srcOrd="0" destOrd="0" presId="urn:microsoft.com/office/officeart/2005/8/layout/orgChart1"/>
    <dgm:cxn modelId="{117C234B-2321-4668-99C1-8DE8A8B2343C}" type="presParOf" srcId="{ED53D8B1-22C6-4C72-A02B-5DEE09D5BD0E}" destId="{2260AE8F-CF54-4F38-B71D-8F9B4C92224D}" srcOrd="1" destOrd="0" presId="urn:microsoft.com/office/officeart/2005/8/layout/orgChart1"/>
    <dgm:cxn modelId="{30D42AFC-C36B-410F-9379-3B026927936E}" type="presParOf" srcId="{E99B861E-CD16-436D-A2B1-0A449C6D2D72}" destId="{7E304B15-6455-4A8A-9543-D04A342E67B1}" srcOrd="1" destOrd="0" presId="urn:microsoft.com/office/officeart/2005/8/layout/orgChart1"/>
    <dgm:cxn modelId="{AD86435C-FDD7-4343-8FC3-C884FEDF9D1B}" type="presParOf" srcId="{7E304B15-6455-4A8A-9543-D04A342E67B1}" destId="{4858062C-7730-4F8A-96E6-A74D6E17064D}" srcOrd="0" destOrd="0" presId="urn:microsoft.com/office/officeart/2005/8/layout/orgChart1"/>
    <dgm:cxn modelId="{312AB05B-0F9F-4FCD-8B0B-B8BC35F6DCF9}" type="presParOf" srcId="{7E304B15-6455-4A8A-9543-D04A342E67B1}" destId="{FA841A5D-95FF-4648-A6ED-23455F0A8D06}" srcOrd="1" destOrd="0" presId="urn:microsoft.com/office/officeart/2005/8/layout/orgChart1"/>
    <dgm:cxn modelId="{9C25A96A-C649-4783-BBAF-744C81E33119}" type="presParOf" srcId="{FA841A5D-95FF-4648-A6ED-23455F0A8D06}" destId="{80C994AB-7764-493B-892F-0C24EC7FAB06}" srcOrd="0" destOrd="0" presId="urn:microsoft.com/office/officeart/2005/8/layout/orgChart1"/>
    <dgm:cxn modelId="{E11A20F6-7BB4-48DA-BF59-D1F07FA6F8E0}" type="presParOf" srcId="{80C994AB-7764-493B-892F-0C24EC7FAB06}" destId="{4CA7652B-5BC3-4AF3-981B-5F56A8058313}" srcOrd="0" destOrd="0" presId="urn:microsoft.com/office/officeart/2005/8/layout/orgChart1"/>
    <dgm:cxn modelId="{6A8E1E5D-41F0-4ACF-94E0-0CEDC3AF000F}" type="presParOf" srcId="{80C994AB-7764-493B-892F-0C24EC7FAB06}" destId="{8561C534-462F-4971-96C0-0627E97569C6}" srcOrd="1" destOrd="0" presId="urn:microsoft.com/office/officeart/2005/8/layout/orgChart1"/>
    <dgm:cxn modelId="{5EC791BC-24AF-445F-AAF3-2C7D8C94B7F1}" type="presParOf" srcId="{FA841A5D-95FF-4648-A6ED-23455F0A8D06}" destId="{3F157E49-1CA8-41D6-B631-04BBFA1EB3B1}" srcOrd="1" destOrd="0" presId="urn:microsoft.com/office/officeart/2005/8/layout/orgChart1"/>
    <dgm:cxn modelId="{8BC0694C-C915-4892-BAEE-34A34B19826B}" type="presParOf" srcId="{FA841A5D-95FF-4648-A6ED-23455F0A8D06}" destId="{4811E0DB-8FD9-4FED-80A2-B8361906F409}" srcOrd="2" destOrd="0" presId="urn:microsoft.com/office/officeart/2005/8/layout/orgChart1"/>
    <dgm:cxn modelId="{5ADAB7C7-39F4-41E3-9093-DF3A02A70CC4}" type="presParOf" srcId="{7E304B15-6455-4A8A-9543-D04A342E67B1}" destId="{675E77A3-B268-439C-9375-F04A579B0C6B}" srcOrd="2" destOrd="0" presId="urn:microsoft.com/office/officeart/2005/8/layout/orgChart1"/>
    <dgm:cxn modelId="{AD6E105D-F750-486B-999D-6274441C6BE8}" type="presParOf" srcId="{7E304B15-6455-4A8A-9543-D04A342E67B1}" destId="{17E5EAC9-471E-4F72-8942-826EDD530A29}" srcOrd="3" destOrd="0" presId="urn:microsoft.com/office/officeart/2005/8/layout/orgChart1"/>
    <dgm:cxn modelId="{39DDA529-D9D7-40F2-9A35-3391F587028C}" type="presParOf" srcId="{17E5EAC9-471E-4F72-8942-826EDD530A29}" destId="{BBA8F130-D124-4AB4-86F4-05DDF5464BAD}" srcOrd="0" destOrd="0" presId="urn:microsoft.com/office/officeart/2005/8/layout/orgChart1"/>
    <dgm:cxn modelId="{BFA2F66C-4537-4003-9684-A072A14E4EBF}" type="presParOf" srcId="{BBA8F130-D124-4AB4-86F4-05DDF5464BAD}" destId="{D1B67675-36F6-4F03-841B-24E840E40690}" srcOrd="0" destOrd="0" presId="urn:microsoft.com/office/officeart/2005/8/layout/orgChart1"/>
    <dgm:cxn modelId="{89099DD0-5AC5-4639-BEE7-F108E60CA88E}" type="presParOf" srcId="{BBA8F130-D124-4AB4-86F4-05DDF5464BAD}" destId="{063C61D9-D596-467B-9CAB-70B6E92A2874}" srcOrd="1" destOrd="0" presId="urn:microsoft.com/office/officeart/2005/8/layout/orgChart1"/>
    <dgm:cxn modelId="{35073C3C-65DD-4CE4-BAD6-19C77496DA2A}" type="presParOf" srcId="{17E5EAC9-471E-4F72-8942-826EDD530A29}" destId="{E6A2D9A9-DCB4-4B68-A2B1-7771551DDEF4}" srcOrd="1" destOrd="0" presId="urn:microsoft.com/office/officeart/2005/8/layout/orgChart1"/>
    <dgm:cxn modelId="{7CA3D4BB-B2AB-4239-BA96-D0931590151C}" type="presParOf" srcId="{17E5EAC9-471E-4F72-8942-826EDD530A29}" destId="{02874A77-BF94-4A99-B280-D91AFCDEEE5D}" srcOrd="2" destOrd="0" presId="urn:microsoft.com/office/officeart/2005/8/layout/orgChart1"/>
    <dgm:cxn modelId="{0DDA0547-F7D9-4677-B4F9-39CE688D1C33}" type="presParOf" srcId="{7E304B15-6455-4A8A-9543-D04A342E67B1}" destId="{BA529C9A-D73C-4F84-B7C3-75D7336CA462}" srcOrd="4" destOrd="0" presId="urn:microsoft.com/office/officeart/2005/8/layout/orgChart1"/>
    <dgm:cxn modelId="{438C3784-FA4C-4F31-BB79-AF61C837DBF4}" type="presParOf" srcId="{7E304B15-6455-4A8A-9543-D04A342E67B1}" destId="{1796FAE0-AF93-45E0-ADB1-35D24726D36B}" srcOrd="5" destOrd="0" presId="urn:microsoft.com/office/officeart/2005/8/layout/orgChart1"/>
    <dgm:cxn modelId="{83469397-644C-48B4-9200-88BC9FDB2059}" type="presParOf" srcId="{1796FAE0-AF93-45E0-ADB1-35D24726D36B}" destId="{B0F32A17-C42E-41ED-8C8B-AC23157D4005}" srcOrd="0" destOrd="0" presId="urn:microsoft.com/office/officeart/2005/8/layout/orgChart1"/>
    <dgm:cxn modelId="{55A7C42C-18A4-4CE0-A366-95606EAB7C9F}" type="presParOf" srcId="{B0F32A17-C42E-41ED-8C8B-AC23157D4005}" destId="{6DB5DCE4-7C00-4812-8CD8-0809894E4BC0}" srcOrd="0" destOrd="0" presId="urn:microsoft.com/office/officeart/2005/8/layout/orgChart1"/>
    <dgm:cxn modelId="{9FF0BF58-DDE5-4F91-8A81-5775EDFC9DE2}" type="presParOf" srcId="{B0F32A17-C42E-41ED-8C8B-AC23157D4005}" destId="{2703D663-48F5-431E-BB92-B7C2117B7ECA}" srcOrd="1" destOrd="0" presId="urn:microsoft.com/office/officeart/2005/8/layout/orgChart1"/>
    <dgm:cxn modelId="{E125A700-8E1A-451D-9E3F-9BD421E03586}" type="presParOf" srcId="{1796FAE0-AF93-45E0-ADB1-35D24726D36B}" destId="{F013F648-99B8-4440-83E3-0D57B5CBF1CB}" srcOrd="1" destOrd="0" presId="urn:microsoft.com/office/officeart/2005/8/layout/orgChart1"/>
    <dgm:cxn modelId="{003B85F9-1753-42C6-AEC0-752DA0E4A11E}" type="presParOf" srcId="{1796FAE0-AF93-45E0-ADB1-35D24726D36B}" destId="{16BD2377-9ED1-432D-A2B3-E4F93CD13991}" srcOrd="2" destOrd="0" presId="urn:microsoft.com/office/officeart/2005/8/layout/orgChart1"/>
    <dgm:cxn modelId="{23EE039D-6FD7-473A-870D-43358D503EB4}" type="presParOf" srcId="{7E304B15-6455-4A8A-9543-D04A342E67B1}" destId="{096A0DCF-AC7D-408C-BAF8-8629EE16D363}" srcOrd="6" destOrd="0" presId="urn:microsoft.com/office/officeart/2005/8/layout/orgChart1"/>
    <dgm:cxn modelId="{A0D1B025-8083-4EA2-9078-0F5C49147EF9}" type="presParOf" srcId="{7E304B15-6455-4A8A-9543-D04A342E67B1}" destId="{D4CFAE31-9EED-4F5A-AA0C-16007641CD4E}" srcOrd="7" destOrd="0" presId="urn:microsoft.com/office/officeart/2005/8/layout/orgChart1"/>
    <dgm:cxn modelId="{16B793EA-7A5E-4BFB-8A12-4A8FC1494ADA}" type="presParOf" srcId="{D4CFAE31-9EED-4F5A-AA0C-16007641CD4E}" destId="{02D5DA2C-4A85-487B-8384-3DD6B6E1E097}" srcOrd="0" destOrd="0" presId="urn:microsoft.com/office/officeart/2005/8/layout/orgChart1"/>
    <dgm:cxn modelId="{B1CDB68D-A220-4E9D-AFDA-8EF643882B37}" type="presParOf" srcId="{02D5DA2C-4A85-487B-8384-3DD6B6E1E097}" destId="{92E138B7-B0C4-43A6-8722-9179043763A0}" srcOrd="0" destOrd="0" presId="urn:microsoft.com/office/officeart/2005/8/layout/orgChart1"/>
    <dgm:cxn modelId="{B2E6081B-F4E8-4C7F-AADF-0E51DCD22B33}" type="presParOf" srcId="{02D5DA2C-4A85-487B-8384-3DD6B6E1E097}" destId="{AF7699DF-30CB-48AC-8946-A9493880A470}" srcOrd="1" destOrd="0" presId="urn:microsoft.com/office/officeart/2005/8/layout/orgChart1"/>
    <dgm:cxn modelId="{8D8155BB-F41C-4023-9FFA-A31A80C3BBAA}" type="presParOf" srcId="{D4CFAE31-9EED-4F5A-AA0C-16007641CD4E}" destId="{B82D1191-534E-4921-B7CF-9674C358F635}" srcOrd="1" destOrd="0" presId="urn:microsoft.com/office/officeart/2005/8/layout/orgChart1"/>
    <dgm:cxn modelId="{840AB9E6-9C52-4061-AE5D-8D24246EFE6B}" type="presParOf" srcId="{D4CFAE31-9EED-4F5A-AA0C-16007641CD4E}" destId="{E95B6B10-89E1-469F-9A2A-A99110CD7F69}" srcOrd="2" destOrd="0" presId="urn:microsoft.com/office/officeart/2005/8/layout/orgChart1"/>
    <dgm:cxn modelId="{36F7EF72-E50E-4D1A-88B2-B63197A232ED}" type="presParOf" srcId="{E99B861E-CD16-436D-A2B1-0A449C6D2D72}" destId="{35419ED8-395C-4594-8111-ACC22BA4E169}" srcOrd="2" destOrd="0" presId="urn:microsoft.com/office/officeart/2005/8/layout/orgChart1"/>
    <dgm:cxn modelId="{CB6CF7AC-FD75-4E61-8055-C312402E3771}" type="presParOf" srcId="{35419ED8-395C-4594-8111-ACC22BA4E169}" destId="{B483B8BA-9366-4AC9-99A0-0AA76D496318}" srcOrd="0" destOrd="0" presId="urn:microsoft.com/office/officeart/2005/8/layout/orgChart1"/>
    <dgm:cxn modelId="{C301D8E7-6889-4E03-91AD-985166D9E367}" type="presParOf" srcId="{35419ED8-395C-4594-8111-ACC22BA4E169}" destId="{7B16506E-C70F-471B-B89F-4FB851BB9A08}" srcOrd="1" destOrd="0" presId="urn:microsoft.com/office/officeart/2005/8/layout/orgChart1"/>
    <dgm:cxn modelId="{8FD7F34A-FF13-41BD-85C5-79E8DCDDEB57}" type="presParOf" srcId="{7B16506E-C70F-471B-B89F-4FB851BB9A08}" destId="{29FFFAAB-A682-408C-A9BD-2E6713F95C64}" srcOrd="0" destOrd="0" presId="urn:microsoft.com/office/officeart/2005/8/layout/orgChart1"/>
    <dgm:cxn modelId="{40603001-1887-4E41-9A6E-C1E062DD4AFF}" type="presParOf" srcId="{29FFFAAB-A682-408C-A9BD-2E6713F95C64}" destId="{94462AFE-2901-42CE-B714-CC0BC847B2D6}" srcOrd="0" destOrd="0" presId="urn:microsoft.com/office/officeart/2005/8/layout/orgChart1"/>
    <dgm:cxn modelId="{B8754BAA-A9D1-414F-83F9-6EB1E06FCDC7}" type="presParOf" srcId="{29FFFAAB-A682-408C-A9BD-2E6713F95C64}" destId="{F1BE99F6-4A8B-4BF3-887C-7DC02F0DD634}" srcOrd="1" destOrd="0" presId="urn:microsoft.com/office/officeart/2005/8/layout/orgChart1"/>
    <dgm:cxn modelId="{D5D9C68A-A7B6-46D6-B085-78E681CE184F}" type="presParOf" srcId="{7B16506E-C70F-471B-B89F-4FB851BB9A08}" destId="{80CE9998-0A91-4F81-AB33-576B27FB087D}" srcOrd="1" destOrd="0" presId="urn:microsoft.com/office/officeart/2005/8/layout/orgChart1"/>
    <dgm:cxn modelId="{8FF63A1E-EAF6-43DA-8F42-329AE50CD165}" type="presParOf" srcId="{7B16506E-C70F-471B-B89F-4FB851BB9A08}" destId="{EA2F6125-98C2-47FC-8AE8-7601A77B2CD0}" srcOrd="2" destOrd="0" presId="urn:microsoft.com/office/officeart/2005/8/layout/orgChart1"/>
    <dgm:cxn modelId="{A1B1AFF2-90D5-4D00-9268-0D17A3D2197F}" type="presParOf" srcId="{35419ED8-395C-4594-8111-ACC22BA4E169}" destId="{3301D615-EC1A-4EC2-B05E-68CD5F610E21}" srcOrd="2" destOrd="0" presId="urn:microsoft.com/office/officeart/2005/8/layout/orgChart1"/>
    <dgm:cxn modelId="{6CEF6F53-0DB3-44E9-93EC-8386168DDFA4}" type="presParOf" srcId="{35419ED8-395C-4594-8111-ACC22BA4E169}" destId="{E25B72DD-DD65-4221-A191-B7FF6EC8CC3C}" srcOrd="3" destOrd="0" presId="urn:microsoft.com/office/officeart/2005/8/layout/orgChart1"/>
    <dgm:cxn modelId="{852E3C10-1730-44F6-BC6C-BF33790B6E42}" type="presParOf" srcId="{E25B72DD-DD65-4221-A191-B7FF6EC8CC3C}" destId="{45C0E5F7-4E72-4B96-A0F3-3D3D54FFAEEE}" srcOrd="0" destOrd="0" presId="urn:microsoft.com/office/officeart/2005/8/layout/orgChart1"/>
    <dgm:cxn modelId="{FA4C4634-0CC9-432D-A6EE-AD68174E716C}" type="presParOf" srcId="{45C0E5F7-4E72-4B96-A0F3-3D3D54FFAEEE}" destId="{8FA1F94A-34FE-441B-AF9B-15F82CA6656D}" srcOrd="0" destOrd="0" presId="urn:microsoft.com/office/officeart/2005/8/layout/orgChart1"/>
    <dgm:cxn modelId="{A4F989F5-9637-4588-970F-EE3E2E4EAFAA}" type="presParOf" srcId="{45C0E5F7-4E72-4B96-A0F3-3D3D54FFAEEE}" destId="{72897224-DBA6-45B3-BF52-6D1C1224134C}" srcOrd="1" destOrd="0" presId="urn:microsoft.com/office/officeart/2005/8/layout/orgChart1"/>
    <dgm:cxn modelId="{B438BB98-59E3-4470-8910-82A9EAA6C2A7}" type="presParOf" srcId="{E25B72DD-DD65-4221-A191-B7FF6EC8CC3C}" destId="{9D8C03BF-E40E-432E-9D65-D1E147148543}" srcOrd="1" destOrd="0" presId="urn:microsoft.com/office/officeart/2005/8/layout/orgChart1"/>
    <dgm:cxn modelId="{AFDC9A37-DCC9-4518-914B-EAC880A13A8B}" type="presParOf" srcId="{E25B72DD-DD65-4221-A191-B7FF6EC8CC3C}" destId="{43F0DD8E-93CC-492C-A453-E621D9EDCBE5}" srcOrd="2" destOrd="0" presId="urn:microsoft.com/office/officeart/2005/8/layout/orgChart1"/>
    <dgm:cxn modelId="{CB122F39-9BA1-4E64-A01E-CE262DD2D249}" type="presParOf" srcId="{43F0DD8E-93CC-492C-A453-E621D9EDCBE5}" destId="{93B90293-B0B7-4CC5-AAD1-9BC113968380}" srcOrd="0" destOrd="0" presId="urn:microsoft.com/office/officeart/2005/8/layout/orgChart1"/>
    <dgm:cxn modelId="{B8D89C99-8C40-4BD3-80B6-7C7236B2AC7A}" type="presParOf" srcId="{43F0DD8E-93CC-492C-A453-E621D9EDCBE5}" destId="{6C737A8A-BF94-440C-9D2D-6580AD673383}" srcOrd="1" destOrd="0" presId="urn:microsoft.com/office/officeart/2005/8/layout/orgChart1"/>
    <dgm:cxn modelId="{3FD5E08C-BB2A-49CA-A524-E26DEBBDAA2B}" type="presParOf" srcId="{6C737A8A-BF94-440C-9D2D-6580AD673383}" destId="{E214A85C-5544-47E4-A988-AE75FF4FD410}" srcOrd="0" destOrd="0" presId="urn:microsoft.com/office/officeart/2005/8/layout/orgChart1"/>
    <dgm:cxn modelId="{D13CFEF2-1B6E-4B1A-AC02-21F434A574EC}" type="presParOf" srcId="{E214A85C-5544-47E4-A988-AE75FF4FD410}" destId="{89E7CA97-0B39-4E09-940F-F50ADD9FA77B}" srcOrd="0" destOrd="0" presId="urn:microsoft.com/office/officeart/2005/8/layout/orgChart1"/>
    <dgm:cxn modelId="{B021A52A-3AAD-4CF5-954A-F5D7B7D5C790}" type="presParOf" srcId="{E214A85C-5544-47E4-A988-AE75FF4FD410}" destId="{9B7EE158-D5A9-4001-AB94-D84E7C79B7FE}" srcOrd="1" destOrd="0" presId="urn:microsoft.com/office/officeart/2005/8/layout/orgChart1"/>
    <dgm:cxn modelId="{61B56415-362E-4484-B3C5-A2410CEFAFB3}" type="presParOf" srcId="{6C737A8A-BF94-440C-9D2D-6580AD673383}" destId="{F41E5BDE-1E86-4D10-82EA-D2CE39277D30}" srcOrd="1" destOrd="0" presId="urn:microsoft.com/office/officeart/2005/8/layout/orgChart1"/>
    <dgm:cxn modelId="{09040BC8-28B3-427C-A0CA-E0887C58740F}" type="presParOf" srcId="{6C737A8A-BF94-440C-9D2D-6580AD673383}" destId="{811CCD78-A9F8-4676-AE33-CA613DEFC3D1}" srcOrd="2" destOrd="0" presId="urn:microsoft.com/office/officeart/2005/8/layout/orgChart1"/>
    <dgm:cxn modelId="{FDE9FBD9-3DF3-49BB-8FB2-271A52C57AAB}" type="presParOf" srcId="{43F0DD8E-93CC-492C-A453-E621D9EDCBE5}" destId="{DCBF61C9-4C57-465A-BDF8-1EE1C9897323}" srcOrd="2" destOrd="0" presId="urn:microsoft.com/office/officeart/2005/8/layout/orgChart1"/>
    <dgm:cxn modelId="{870D7E1A-0B5C-4B3F-8A5B-61E3A69F63F4}" type="presParOf" srcId="{43F0DD8E-93CC-492C-A453-E621D9EDCBE5}" destId="{0456D9D0-3D00-4E48-8C91-F218C00CBB05}" srcOrd="3" destOrd="0" presId="urn:microsoft.com/office/officeart/2005/8/layout/orgChart1"/>
    <dgm:cxn modelId="{B796E7C3-B05B-4A83-8FE3-C1A8867C6471}" type="presParOf" srcId="{0456D9D0-3D00-4E48-8C91-F218C00CBB05}" destId="{0328C0C8-0904-4F0D-8A0A-522557CDC96E}" srcOrd="0" destOrd="0" presId="urn:microsoft.com/office/officeart/2005/8/layout/orgChart1"/>
    <dgm:cxn modelId="{BFFC55FD-018A-42B2-9AA9-DB58CBA0DAE0}" type="presParOf" srcId="{0328C0C8-0904-4F0D-8A0A-522557CDC96E}" destId="{D52BD905-8FB4-4A60-A432-613F0448005A}" srcOrd="0" destOrd="0" presId="urn:microsoft.com/office/officeart/2005/8/layout/orgChart1"/>
    <dgm:cxn modelId="{1AE697AF-2FF1-44F4-A14A-995E76D18644}" type="presParOf" srcId="{0328C0C8-0904-4F0D-8A0A-522557CDC96E}" destId="{46C35B2A-38ED-4241-A133-D7EAC357A9D1}" srcOrd="1" destOrd="0" presId="urn:microsoft.com/office/officeart/2005/8/layout/orgChart1"/>
    <dgm:cxn modelId="{B18007F3-53F2-4281-A997-494F2A38E0EA}" type="presParOf" srcId="{0456D9D0-3D00-4E48-8C91-F218C00CBB05}" destId="{86B6BF30-641B-4775-99DD-FE9FDAEB4C17}" srcOrd="1" destOrd="0" presId="urn:microsoft.com/office/officeart/2005/8/layout/orgChart1"/>
    <dgm:cxn modelId="{A5A70C8A-29AD-447F-843A-BEE1CAA2FCE1}" type="presParOf" srcId="{0456D9D0-3D00-4E48-8C91-F218C00CBB05}" destId="{96C251C6-A4D9-4CFB-B89A-CC4CE73A2916}" srcOrd="2" destOrd="0" presId="urn:microsoft.com/office/officeart/2005/8/layout/orgChart1"/>
    <dgm:cxn modelId="{B5F9DD1A-074F-4A62-A7A4-F34059E5CEC2}" type="presParOf" srcId="{35419ED8-395C-4594-8111-ACC22BA4E169}" destId="{E3A6A7A4-F5E0-4657-A6DA-2D027EF5EFA5}" srcOrd="4" destOrd="0" presId="urn:microsoft.com/office/officeart/2005/8/layout/orgChart1"/>
    <dgm:cxn modelId="{E981B14B-5D5D-4964-9E5D-531618B8DE7B}" type="presParOf" srcId="{35419ED8-395C-4594-8111-ACC22BA4E169}" destId="{FBE434CC-BAC9-429E-B26D-13A86799BBE7}" srcOrd="5" destOrd="0" presId="urn:microsoft.com/office/officeart/2005/8/layout/orgChart1"/>
    <dgm:cxn modelId="{68482197-EAFC-47EB-83B7-392C789DBDE7}" type="presParOf" srcId="{FBE434CC-BAC9-429E-B26D-13A86799BBE7}" destId="{F520968E-1BFA-45D9-A132-B8DE08D5A5BC}" srcOrd="0" destOrd="0" presId="urn:microsoft.com/office/officeart/2005/8/layout/orgChart1"/>
    <dgm:cxn modelId="{CA969420-3004-4F88-AABE-C23DAB515382}" type="presParOf" srcId="{F520968E-1BFA-45D9-A132-B8DE08D5A5BC}" destId="{4E957D70-C101-43BB-903F-4E2756CBF4FE}" srcOrd="0" destOrd="0" presId="urn:microsoft.com/office/officeart/2005/8/layout/orgChart1"/>
    <dgm:cxn modelId="{99A35E9E-EED6-4617-BDF3-D56964F47635}" type="presParOf" srcId="{F520968E-1BFA-45D9-A132-B8DE08D5A5BC}" destId="{EB72BCD4-CDCF-4F95-8EC1-B306CB5F4BD4}" srcOrd="1" destOrd="0" presId="urn:microsoft.com/office/officeart/2005/8/layout/orgChart1"/>
    <dgm:cxn modelId="{B692EF7C-DF55-4035-9780-37A96B2B01B3}" type="presParOf" srcId="{FBE434CC-BAC9-429E-B26D-13A86799BBE7}" destId="{9ABCE09E-23C7-4DD1-99B7-78FECD3DC79E}" srcOrd="1" destOrd="0" presId="urn:microsoft.com/office/officeart/2005/8/layout/orgChart1"/>
    <dgm:cxn modelId="{212EF5AE-F2C5-4F41-904B-DB657E0D723D}" type="presParOf" srcId="{FBE434CC-BAC9-429E-B26D-13A86799BBE7}" destId="{99629DA8-53A0-4583-A5DB-86C0F7C656CE}" srcOrd="2" destOrd="0" presId="urn:microsoft.com/office/officeart/2005/8/layout/orgChart1"/>
    <dgm:cxn modelId="{F0B595F6-62BF-470F-B08D-1C34D2185C15}" type="presParOf" srcId="{35419ED8-395C-4594-8111-ACC22BA4E169}" destId="{7577BA97-CC03-40D5-A83E-640B93EBB6A3}" srcOrd="6" destOrd="0" presId="urn:microsoft.com/office/officeart/2005/8/layout/orgChart1"/>
    <dgm:cxn modelId="{2E03B273-0972-460D-89BB-4C65B2D143C3}" type="presParOf" srcId="{35419ED8-395C-4594-8111-ACC22BA4E169}" destId="{76696425-98EA-49DC-B89F-2690BD871D28}" srcOrd="7" destOrd="0" presId="urn:microsoft.com/office/officeart/2005/8/layout/orgChart1"/>
    <dgm:cxn modelId="{44B82916-CB2C-4100-93D4-9D52F4BC224C}" type="presParOf" srcId="{76696425-98EA-49DC-B89F-2690BD871D28}" destId="{BE014BBA-9F7E-4101-947E-644828F3A292}" srcOrd="0" destOrd="0" presId="urn:microsoft.com/office/officeart/2005/8/layout/orgChart1"/>
    <dgm:cxn modelId="{A49ABD5B-3EE0-4D27-A357-2555AB6BA59E}" type="presParOf" srcId="{BE014BBA-9F7E-4101-947E-644828F3A292}" destId="{ED09758D-4252-49E2-BB65-6523324275F3}" srcOrd="0" destOrd="0" presId="urn:microsoft.com/office/officeart/2005/8/layout/orgChart1"/>
    <dgm:cxn modelId="{01A3281D-C31C-4756-B7FE-E35C4A8DE184}" type="presParOf" srcId="{BE014BBA-9F7E-4101-947E-644828F3A292}" destId="{BBB8D4D8-F7D1-4452-A578-1FF12B7E5846}" srcOrd="1" destOrd="0" presId="urn:microsoft.com/office/officeart/2005/8/layout/orgChart1"/>
    <dgm:cxn modelId="{08E6C5D9-F8DC-48F9-9BE7-3496AB6A6FE9}" type="presParOf" srcId="{76696425-98EA-49DC-B89F-2690BD871D28}" destId="{571BD73F-6B7D-445F-93BF-10F887BF9BD4}" srcOrd="1" destOrd="0" presId="urn:microsoft.com/office/officeart/2005/8/layout/orgChart1"/>
    <dgm:cxn modelId="{580BD4E1-A6A7-4BB7-AD3A-BD42370218DF}" type="presParOf" srcId="{76696425-98EA-49DC-B89F-2690BD871D28}" destId="{CA3EDC5E-EA99-45D5-B859-8F35A6769830}" srcOrd="2" destOrd="0" presId="urn:microsoft.com/office/officeart/2005/8/layout/orgChart1"/>
    <dgm:cxn modelId="{3ACC1BB1-8EE2-41F2-89B8-520C4C8CB5A9}" type="presParOf" srcId="{35419ED8-395C-4594-8111-ACC22BA4E169}" destId="{F4405F5B-6E7C-4A20-86D5-B313AE5B7838}" srcOrd="8" destOrd="0" presId="urn:microsoft.com/office/officeart/2005/8/layout/orgChart1"/>
    <dgm:cxn modelId="{1B5693D0-9103-45B7-9CB5-26A9C8A130B8}" type="presParOf" srcId="{35419ED8-395C-4594-8111-ACC22BA4E169}" destId="{59E59EF6-56FE-4B36-A6B2-5F7EA9574BAD}" srcOrd="9" destOrd="0" presId="urn:microsoft.com/office/officeart/2005/8/layout/orgChart1"/>
    <dgm:cxn modelId="{53057D09-63B4-4F0E-87FC-5A6455BC9F14}" type="presParOf" srcId="{59E59EF6-56FE-4B36-A6B2-5F7EA9574BAD}" destId="{2E183D3B-CCFF-4468-AE0E-546E2D9FA9AF}" srcOrd="0" destOrd="0" presId="urn:microsoft.com/office/officeart/2005/8/layout/orgChart1"/>
    <dgm:cxn modelId="{A19F5E32-ADBB-4D7F-84C5-E812FFF6A62F}" type="presParOf" srcId="{2E183D3B-CCFF-4468-AE0E-546E2D9FA9AF}" destId="{1ADF022F-F506-425A-82E3-7BD7CEC918E1}" srcOrd="0" destOrd="0" presId="urn:microsoft.com/office/officeart/2005/8/layout/orgChart1"/>
    <dgm:cxn modelId="{BE822E9E-25B0-4FBE-BD46-1C6A082DA62F}" type="presParOf" srcId="{2E183D3B-CCFF-4468-AE0E-546E2D9FA9AF}" destId="{2982A014-61FC-41B3-9C34-7B99F6CC1EB3}" srcOrd="1" destOrd="0" presId="urn:microsoft.com/office/officeart/2005/8/layout/orgChart1"/>
    <dgm:cxn modelId="{B37041B1-CD44-4EF9-8372-8AB6F6EC36CD}" type="presParOf" srcId="{59E59EF6-56FE-4B36-A6B2-5F7EA9574BAD}" destId="{2A231C1D-0D15-409C-AF9F-EC9822038242}" srcOrd="1" destOrd="0" presId="urn:microsoft.com/office/officeart/2005/8/layout/orgChart1"/>
    <dgm:cxn modelId="{94B89798-D228-49E0-B037-0227D5265B33}" type="presParOf" srcId="{59E59EF6-56FE-4B36-A6B2-5F7EA9574BAD}" destId="{49A7347D-98A9-45C9-B24C-33C1BD1E296E}" srcOrd="2" destOrd="0" presId="urn:microsoft.com/office/officeart/2005/8/layout/orgChart1"/>
    <dgm:cxn modelId="{C8419845-249A-4113-B033-1F2C6D699E67}" type="presParOf" srcId="{35419ED8-395C-4594-8111-ACC22BA4E169}" destId="{19F0EDB0-69C3-43B7-ADFF-EA41B25D8A43}" srcOrd="10" destOrd="0" presId="urn:microsoft.com/office/officeart/2005/8/layout/orgChart1"/>
    <dgm:cxn modelId="{92A3031B-2A64-48BC-85A0-6B9B84E7FCA1}" type="presParOf" srcId="{35419ED8-395C-4594-8111-ACC22BA4E169}" destId="{B906BA9A-E69C-48B1-8209-3278631D12BA}" srcOrd="11" destOrd="0" presId="urn:microsoft.com/office/officeart/2005/8/layout/orgChart1"/>
    <dgm:cxn modelId="{CBF44662-B646-411C-97CF-138196ADEBFA}" type="presParOf" srcId="{B906BA9A-E69C-48B1-8209-3278631D12BA}" destId="{09712CF0-84CE-4A0B-A5AC-268E9C93BE99}" srcOrd="0" destOrd="0" presId="urn:microsoft.com/office/officeart/2005/8/layout/orgChart1"/>
    <dgm:cxn modelId="{5DE9DD11-AA9D-4194-AAAC-9BCC8FB3B595}" type="presParOf" srcId="{09712CF0-84CE-4A0B-A5AC-268E9C93BE99}" destId="{9976F2CA-8DDF-4CDD-8926-76027C2A138E}" srcOrd="0" destOrd="0" presId="urn:microsoft.com/office/officeart/2005/8/layout/orgChart1"/>
    <dgm:cxn modelId="{F4E1B73E-2BA1-428A-B096-15215C7262C1}" type="presParOf" srcId="{09712CF0-84CE-4A0B-A5AC-268E9C93BE99}" destId="{AC3E3527-B8B2-4F9C-9D4C-D2CB3CA16030}" srcOrd="1" destOrd="0" presId="urn:microsoft.com/office/officeart/2005/8/layout/orgChart1"/>
    <dgm:cxn modelId="{87003E62-A3AE-473A-9F2B-A14A40579817}" type="presParOf" srcId="{B906BA9A-E69C-48B1-8209-3278631D12BA}" destId="{A78023B5-DD62-4D6E-8CC5-7937BDA692D7}" srcOrd="1" destOrd="0" presId="urn:microsoft.com/office/officeart/2005/8/layout/orgChart1"/>
    <dgm:cxn modelId="{B45621CB-C27A-4CAC-915B-D7652A94A0D3}" type="presParOf" srcId="{B906BA9A-E69C-48B1-8209-3278631D12BA}" destId="{8C4A1BA8-4B50-40A7-8268-7E94E9349C5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2155CA-8D87-431D-AD30-2D3693744202}">
      <dsp:nvSpPr>
        <dsp:cNvPr id="0" name=""/>
        <dsp:cNvSpPr/>
      </dsp:nvSpPr>
      <dsp:spPr>
        <a:xfrm>
          <a:off x="3470365" y="1522481"/>
          <a:ext cx="2455309" cy="4261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3064"/>
              </a:lnTo>
              <a:lnTo>
                <a:pt x="2455309" y="213064"/>
              </a:lnTo>
              <a:lnTo>
                <a:pt x="2455309" y="42612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894C02-CB43-49AD-91F5-AB135045BC15}">
      <dsp:nvSpPr>
        <dsp:cNvPr id="0" name=""/>
        <dsp:cNvSpPr/>
      </dsp:nvSpPr>
      <dsp:spPr>
        <a:xfrm>
          <a:off x="3424645" y="1522481"/>
          <a:ext cx="91440" cy="42612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2612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B7EDD4-6418-4BBE-9B82-19D2774AB177}">
      <dsp:nvSpPr>
        <dsp:cNvPr id="0" name=""/>
        <dsp:cNvSpPr/>
      </dsp:nvSpPr>
      <dsp:spPr>
        <a:xfrm>
          <a:off x="1015056" y="1522481"/>
          <a:ext cx="2455309" cy="426128"/>
        </a:xfrm>
        <a:custGeom>
          <a:avLst/>
          <a:gdLst/>
          <a:ahLst/>
          <a:cxnLst/>
          <a:rect l="0" t="0" r="0" b="0"/>
          <a:pathLst>
            <a:path>
              <a:moveTo>
                <a:pt x="2455309" y="0"/>
              </a:moveTo>
              <a:lnTo>
                <a:pt x="2455309" y="213064"/>
              </a:lnTo>
              <a:lnTo>
                <a:pt x="0" y="213064"/>
              </a:lnTo>
              <a:lnTo>
                <a:pt x="0" y="42612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5B300A-7E64-41F3-B5B9-3AA675DF01FE}">
      <dsp:nvSpPr>
        <dsp:cNvPr id="0" name=""/>
        <dsp:cNvSpPr/>
      </dsp:nvSpPr>
      <dsp:spPr>
        <a:xfrm>
          <a:off x="2455775" y="507890"/>
          <a:ext cx="2029180" cy="101459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Director (a) General</a:t>
          </a:r>
        </a:p>
      </dsp:txBody>
      <dsp:txXfrm>
        <a:off x="2455775" y="507890"/>
        <a:ext cx="2029180" cy="1014590"/>
      </dsp:txXfrm>
    </dsp:sp>
    <dsp:sp modelId="{5763535F-0463-4BE3-B06B-250C35F81F2E}">
      <dsp:nvSpPr>
        <dsp:cNvPr id="0" name=""/>
        <dsp:cNvSpPr/>
      </dsp:nvSpPr>
      <dsp:spPr>
        <a:xfrm>
          <a:off x="465" y="1948609"/>
          <a:ext cx="2029180" cy="101459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Director (a) de Operación</a:t>
          </a:r>
        </a:p>
      </dsp:txBody>
      <dsp:txXfrm>
        <a:off x="465" y="1948609"/>
        <a:ext cx="2029180" cy="1014590"/>
      </dsp:txXfrm>
    </dsp:sp>
    <dsp:sp modelId="{B7A8F746-05F5-49A5-AE1D-E65C41497877}">
      <dsp:nvSpPr>
        <dsp:cNvPr id="0" name=""/>
        <dsp:cNvSpPr/>
      </dsp:nvSpPr>
      <dsp:spPr>
        <a:xfrm>
          <a:off x="2455775" y="1948609"/>
          <a:ext cx="2029180" cy="101459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Director (a) de Centros de Bienestar Familiar </a:t>
          </a:r>
        </a:p>
      </dsp:txBody>
      <dsp:txXfrm>
        <a:off x="2455775" y="1948609"/>
        <a:ext cx="2029180" cy="1014590"/>
      </dsp:txXfrm>
    </dsp:sp>
    <dsp:sp modelId="{F45B93BE-EF07-4960-BEE7-4BC1B414F955}">
      <dsp:nvSpPr>
        <dsp:cNvPr id="0" name=""/>
        <dsp:cNvSpPr/>
      </dsp:nvSpPr>
      <dsp:spPr>
        <a:xfrm>
          <a:off x="4911084" y="1948609"/>
          <a:ext cx="2029180" cy="101459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Director (a) de Infancia y Familia</a:t>
          </a:r>
        </a:p>
      </dsp:txBody>
      <dsp:txXfrm>
        <a:off x="4911084" y="1948609"/>
        <a:ext cx="2029180" cy="101459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CCF346-1A27-4E63-9263-9615C3E9172A}">
      <dsp:nvSpPr>
        <dsp:cNvPr id="0" name=""/>
        <dsp:cNvSpPr/>
      </dsp:nvSpPr>
      <dsp:spPr>
        <a:xfrm>
          <a:off x="6862170" y="2738598"/>
          <a:ext cx="123330" cy="1661414"/>
        </a:xfrm>
        <a:custGeom>
          <a:avLst/>
          <a:gdLst/>
          <a:ahLst/>
          <a:cxnLst/>
          <a:rect l="0" t="0" r="0" b="0"/>
          <a:pathLst>
            <a:path>
              <a:moveTo>
                <a:pt x="123330" y="0"/>
              </a:moveTo>
              <a:lnTo>
                <a:pt x="123330" y="1661414"/>
              </a:lnTo>
              <a:lnTo>
                <a:pt x="0" y="1661414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3EAB5D-2397-4160-B971-DAE7213B3A87}">
      <dsp:nvSpPr>
        <dsp:cNvPr id="0" name=""/>
        <dsp:cNvSpPr/>
      </dsp:nvSpPr>
      <dsp:spPr>
        <a:xfrm>
          <a:off x="6985501" y="2738598"/>
          <a:ext cx="123330" cy="5403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0306"/>
              </a:lnTo>
              <a:lnTo>
                <a:pt x="123330" y="54030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81D2B5-0F13-460A-846F-13658D38E056}">
      <dsp:nvSpPr>
        <dsp:cNvPr id="0" name=""/>
        <dsp:cNvSpPr/>
      </dsp:nvSpPr>
      <dsp:spPr>
        <a:xfrm>
          <a:off x="6862170" y="2738598"/>
          <a:ext cx="123330" cy="683884"/>
        </a:xfrm>
        <a:custGeom>
          <a:avLst/>
          <a:gdLst/>
          <a:ahLst/>
          <a:cxnLst/>
          <a:rect l="0" t="0" r="0" b="0"/>
          <a:pathLst>
            <a:path>
              <a:moveTo>
                <a:pt x="123330" y="0"/>
              </a:moveTo>
              <a:lnTo>
                <a:pt x="123330" y="683884"/>
              </a:lnTo>
              <a:lnTo>
                <a:pt x="0" y="683884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39D0CD-263E-4925-AC43-EB3D53690D45}">
      <dsp:nvSpPr>
        <dsp:cNvPr id="0" name=""/>
        <dsp:cNvSpPr/>
      </dsp:nvSpPr>
      <dsp:spPr>
        <a:xfrm>
          <a:off x="4143029" y="1502863"/>
          <a:ext cx="2842471" cy="6484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25113"/>
              </a:lnTo>
              <a:lnTo>
                <a:pt x="2842471" y="525113"/>
              </a:lnTo>
              <a:lnTo>
                <a:pt x="2842471" y="64844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878451-0BF2-4230-81AA-8E2B0D643F19}">
      <dsp:nvSpPr>
        <dsp:cNvPr id="0" name=""/>
        <dsp:cNvSpPr/>
      </dsp:nvSpPr>
      <dsp:spPr>
        <a:xfrm>
          <a:off x="4143018" y="2738598"/>
          <a:ext cx="123330" cy="13742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4258"/>
              </a:lnTo>
              <a:lnTo>
                <a:pt x="123330" y="137425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C088AB-C69D-4C3F-8EAE-1C57ADBB8284}">
      <dsp:nvSpPr>
        <dsp:cNvPr id="0" name=""/>
        <dsp:cNvSpPr/>
      </dsp:nvSpPr>
      <dsp:spPr>
        <a:xfrm>
          <a:off x="4019687" y="2738598"/>
          <a:ext cx="123330" cy="1374258"/>
        </a:xfrm>
        <a:custGeom>
          <a:avLst/>
          <a:gdLst/>
          <a:ahLst/>
          <a:cxnLst/>
          <a:rect l="0" t="0" r="0" b="0"/>
          <a:pathLst>
            <a:path>
              <a:moveTo>
                <a:pt x="123330" y="0"/>
              </a:moveTo>
              <a:lnTo>
                <a:pt x="123330" y="1374258"/>
              </a:lnTo>
              <a:lnTo>
                <a:pt x="0" y="137425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9C790F-500E-4B29-B390-E59ACA57CFAC}">
      <dsp:nvSpPr>
        <dsp:cNvPr id="0" name=""/>
        <dsp:cNvSpPr/>
      </dsp:nvSpPr>
      <dsp:spPr>
        <a:xfrm>
          <a:off x="4143018" y="2738598"/>
          <a:ext cx="123330" cy="5403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0306"/>
              </a:lnTo>
              <a:lnTo>
                <a:pt x="123330" y="54030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0AC832-2ED5-444D-A86B-ED3E1F5CC0B9}">
      <dsp:nvSpPr>
        <dsp:cNvPr id="0" name=""/>
        <dsp:cNvSpPr/>
      </dsp:nvSpPr>
      <dsp:spPr>
        <a:xfrm>
          <a:off x="4019687" y="2738598"/>
          <a:ext cx="123330" cy="540306"/>
        </a:xfrm>
        <a:custGeom>
          <a:avLst/>
          <a:gdLst/>
          <a:ahLst/>
          <a:cxnLst/>
          <a:rect l="0" t="0" r="0" b="0"/>
          <a:pathLst>
            <a:path>
              <a:moveTo>
                <a:pt x="123330" y="0"/>
              </a:moveTo>
              <a:lnTo>
                <a:pt x="123330" y="540306"/>
              </a:lnTo>
              <a:lnTo>
                <a:pt x="0" y="54030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E4E0FC-5D5B-499D-85EA-B4C08DA84912}">
      <dsp:nvSpPr>
        <dsp:cNvPr id="0" name=""/>
        <dsp:cNvSpPr/>
      </dsp:nvSpPr>
      <dsp:spPr>
        <a:xfrm>
          <a:off x="4097298" y="1502863"/>
          <a:ext cx="91440" cy="648444"/>
        </a:xfrm>
        <a:custGeom>
          <a:avLst/>
          <a:gdLst/>
          <a:ahLst/>
          <a:cxnLst/>
          <a:rect l="0" t="0" r="0" b="0"/>
          <a:pathLst>
            <a:path>
              <a:moveTo>
                <a:pt x="45731" y="0"/>
              </a:moveTo>
              <a:lnTo>
                <a:pt x="45731" y="525113"/>
              </a:lnTo>
              <a:lnTo>
                <a:pt x="45720" y="525113"/>
              </a:lnTo>
              <a:lnTo>
                <a:pt x="45720" y="64844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852A57-6CF3-42FF-B740-18A4453098A0}">
      <dsp:nvSpPr>
        <dsp:cNvPr id="0" name=""/>
        <dsp:cNvSpPr/>
      </dsp:nvSpPr>
      <dsp:spPr>
        <a:xfrm>
          <a:off x="1177203" y="2738598"/>
          <a:ext cx="123330" cy="1538124"/>
        </a:xfrm>
        <a:custGeom>
          <a:avLst/>
          <a:gdLst/>
          <a:ahLst/>
          <a:cxnLst/>
          <a:rect l="0" t="0" r="0" b="0"/>
          <a:pathLst>
            <a:path>
              <a:moveTo>
                <a:pt x="123330" y="0"/>
              </a:moveTo>
              <a:lnTo>
                <a:pt x="123330" y="1538124"/>
              </a:lnTo>
              <a:lnTo>
                <a:pt x="0" y="1538124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4A8AEE-9F99-42BE-AADB-DB55E24336CA}">
      <dsp:nvSpPr>
        <dsp:cNvPr id="0" name=""/>
        <dsp:cNvSpPr/>
      </dsp:nvSpPr>
      <dsp:spPr>
        <a:xfrm>
          <a:off x="1300534" y="2738598"/>
          <a:ext cx="123330" cy="5403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0306"/>
              </a:lnTo>
              <a:lnTo>
                <a:pt x="123330" y="54030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6DF4F1-BC26-45A4-9F3E-EFD2E0102F68}">
      <dsp:nvSpPr>
        <dsp:cNvPr id="0" name=""/>
        <dsp:cNvSpPr/>
      </dsp:nvSpPr>
      <dsp:spPr>
        <a:xfrm>
          <a:off x="1177203" y="2738598"/>
          <a:ext cx="123330" cy="622239"/>
        </a:xfrm>
        <a:custGeom>
          <a:avLst/>
          <a:gdLst/>
          <a:ahLst/>
          <a:cxnLst/>
          <a:rect l="0" t="0" r="0" b="0"/>
          <a:pathLst>
            <a:path>
              <a:moveTo>
                <a:pt x="123330" y="0"/>
              </a:moveTo>
              <a:lnTo>
                <a:pt x="123330" y="622239"/>
              </a:lnTo>
              <a:lnTo>
                <a:pt x="0" y="622239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A8C157-AF97-4B49-8E54-39CBFD0BB965}">
      <dsp:nvSpPr>
        <dsp:cNvPr id="0" name=""/>
        <dsp:cNvSpPr/>
      </dsp:nvSpPr>
      <dsp:spPr>
        <a:xfrm>
          <a:off x="1300534" y="1502863"/>
          <a:ext cx="2842495" cy="648444"/>
        </a:xfrm>
        <a:custGeom>
          <a:avLst/>
          <a:gdLst/>
          <a:ahLst/>
          <a:cxnLst/>
          <a:rect l="0" t="0" r="0" b="0"/>
          <a:pathLst>
            <a:path>
              <a:moveTo>
                <a:pt x="2842495" y="0"/>
              </a:moveTo>
              <a:lnTo>
                <a:pt x="2842495" y="525113"/>
              </a:lnTo>
              <a:lnTo>
                <a:pt x="0" y="525113"/>
              </a:lnTo>
              <a:lnTo>
                <a:pt x="0" y="64844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8CE6B9-A6F3-4A16-9599-494E27E5D9F8}">
      <dsp:nvSpPr>
        <dsp:cNvPr id="0" name=""/>
        <dsp:cNvSpPr/>
      </dsp:nvSpPr>
      <dsp:spPr>
        <a:xfrm>
          <a:off x="3009477" y="834304"/>
          <a:ext cx="2267103" cy="66855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Coordinador (a) de Atención a Personas con Discapacidad</a:t>
          </a:r>
        </a:p>
      </dsp:txBody>
      <dsp:txXfrm>
        <a:off x="3009477" y="834304"/>
        <a:ext cx="2267103" cy="668559"/>
      </dsp:txXfrm>
    </dsp:sp>
    <dsp:sp modelId="{C5021E4C-F4A3-4287-B2B5-7D7275E41C02}">
      <dsp:nvSpPr>
        <dsp:cNvPr id="0" name=""/>
        <dsp:cNvSpPr/>
      </dsp:nvSpPr>
      <dsp:spPr>
        <a:xfrm>
          <a:off x="713244" y="2151308"/>
          <a:ext cx="1174579" cy="58728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Encargado (a) de Programa Clínica de Autismo </a:t>
          </a:r>
        </a:p>
      </dsp:txBody>
      <dsp:txXfrm>
        <a:off x="713244" y="2151308"/>
        <a:ext cx="1174579" cy="587289"/>
      </dsp:txXfrm>
    </dsp:sp>
    <dsp:sp modelId="{E5BEE84A-EFED-4C29-B09E-FF90D0A38E22}">
      <dsp:nvSpPr>
        <dsp:cNvPr id="0" name=""/>
        <dsp:cNvSpPr/>
      </dsp:nvSpPr>
      <dsp:spPr>
        <a:xfrm>
          <a:off x="2623" y="2985260"/>
          <a:ext cx="1174579" cy="75115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Psicólogos (as)      </a:t>
          </a:r>
          <a:endParaRPr lang="es-ES" sz="1200" kern="1200" dirty="0">
            <a:solidFill>
              <a:srgbClr val="FF0000"/>
            </a:solidFill>
          </a:endParaRPr>
        </a:p>
      </dsp:txBody>
      <dsp:txXfrm>
        <a:off x="2623" y="2985260"/>
        <a:ext cx="1174579" cy="751155"/>
      </dsp:txXfrm>
    </dsp:sp>
    <dsp:sp modelId="{1433F5F3-AB2F-43B5-9C1E-CB1FEFE8F696}">
      <dsp:nvSpPr>
        <dsp:cNvPr id="0" name=""/>
        <dsp:cNvSpPr/>
      </dsp:nvSpPr>
      <dsp:spPr>
        <a:xfrm>
          <a:off x="1423865" y="2985260"/>
          <a:ext cx="1174579" cy="58728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Auxiliar </a:t>
          </a:r>
        </a:p>
      </dsp:txBody>
      <dsp:txXfrm>
        <a:off x="1423865" y="2985260"/>
        <a:ext cx="1174579" cy="587289"/>
      </dsp:txXfrm>
    </dsp:sp>
    <dsp:sp modelId="{F985D8E3-7CB3-49ED-8FDA-0945E0630D35}">
      <dsp:nvSpPr>
        <dsp:cNvPr id="0" name=""/>
        <dsp:cNvSpPr/>
      </dsp:nvSpPr>
      <dsp:spPr>
        <a:xfrm>
          <a:off x="2623" y="3983077"/>
          <a:ext cx="1174579" cy="58728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Intendente </a:t>
          </a:r>
        </a:p>
      </dsp:txBody>
      <dsp:txXfrm>
        <a:off x="2623" y="3983077"/>
        <a:ext cx="1174579" cy="587289"/>
      </dsp:txXfrm>
    </dsp:sp>
    <dsp:sp modelId="{31F1F02B-0A88-406C-BACC-FCEDF821C202}">
      <dsp:nvSpPr>
        <dsp:cNvPr id="0" name=""/>
        <dsp:cNvSpPr/>
      </dsp:nvSpPr>
      <dsp:spPr>
        <a:xfrm>
          <a:off x="3406198" y="2151308"/>
          <a:ext cx="1473639" cy="58728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Encargado (a) del (CEDI) Centro de Desarrollo Integral</a:t>
          </a:r>
        </a:p>
      </dsp:txBody>
      <dsp:txXfrm>
        <a:off x="3406198" y="2151308"/>
        <a:ext cx="1473639" cy="587289"/>
      </dsp:txXfrm>
    </dsp:sp>
    <dsp:sp modelId="{9EE0C03A-AE17-4663-A929-96137F2CBCAF}">
      <dsp:nvSpPr>
        <dsp:cNvPr id="0" name=""/>
        <dsp:cNvSpPr/>
      </dsp:nvSpPr>
      <dsp:spPr>
        <a:xfrm>
          <a:off x="2845107" y="2985260"/>
          <a:ext cx="1174579" cy="58728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Psicólogo (a) </a:t>
          </a:r>
        </a:p>
      </dsp:txBody>
      <dsp:txXfrm>
        <a:off x="2845107" y="2985260"/>
        <a:ext cx="1174579" cy="587289"/>
      </dsp:txXfrm>
    </dsp:sp>
    <dsp:sp modelId="{CD0ADAC9-E73B-43F2-A034-84E30A285432}">
      <dsp:nvSpPr>
        <dsp:cNvPr id="0" name=""/>
        <dsp:cNvSpPr/>
      </dsp:nvSpPr>
      <dsp:spPr>
        <a:xfrm>
          <a:off x="4266348" y="2985260"/>
          <a:ext cx="1174579" cy="58728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Maestro (a) </a:t>
          </a:r>
        </a:p>
      </dsp:txBody>
      <dsp:txXfrm>
        <a:off x="4266348" y="2985260"/>
        <a:ext cx="1174579" cy="587289"/>
      </dsp:txXfrm>
    </dsp:sp>
    <dsp:sp modelId="{0B10B755-89C3-492F-9304-0F28F5FCEA4D}">
      <dsp:nvSpPr>
        <dsp:cNvPr id="0" name=""/>
        <dsp:cNvSpPr/>
      </dsp:nvSpPr>
      <dsp:spPr>
        <a:xfrm>
          <a:off x="2845107" y="3819212"/>
          <a:ext cx="1174579" cy="58728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Chofer </a:t>
          </a:r>
        </a:p>
      </dsp:txBody>
      <dsp:txXfrm>
        <a:off x="2845107" y="3819212"/>
        <a:ext cx="1174579" cy="587289"/>
      </dsp:txXfrm>
    </dsp:sp>
    <dsp:sp modelId="{BBEE11B4-A90D-42F6-AE29-86A248AE8DE7}">
      <dsp:nvSpPr>
        <dsp:cNvPr id="0" name=""/>
        <dsp:cNvSpPr/>
      </dsp:nvSpPr>
      <dsp:spPr>
        <a:xfrm>
          <a:off x="4266348" y="3819212"/>
          <a:ext cx="1174579" cy="58728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Intendente  </a:t>
          </a:r>
        </a:p>
      </dsp:txBody>
      <dsp:txXfrm>
        <a:off x="4266348" y="3819212"/>
        <a:ext cx="1174579" cy="587289"/>
      </dsp:txXfrm>
    </dsp:sp>
    <dsp:sp modelId="{9B1D0F3B-3399-4590-8763-818AF8CA561D}">
      <dsp:nvSpPr>
        <dsp:cNvPr id="0" name=""/>
        <dsp:cNvSpPr/>
      </dsp:nvSpPr>
      <dsp:spPr>
        <a:xfrm>
          <a:off x="6398211" y="2151308"/>
          <a:ext cx="1174579" cy="58728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Responsable área de Guardería </a:t>
          </a:r>
        </a:p>
      </dsp:txBody>
      <dsp:txXfrm>
        <a:off x="6398211" y="2151308"/>
        <a:ext cx="1174579" cy="587289"/>
      </dsp:txXfrm>
    </dsp:sp>
    <dsp:sp modelId="{05183B3E-E7F2-4638-9263-56163B88AA95}">
      <dsp:nvSpPr>
        <dsp:cNvPr id="0" name=""/>
        <dsp:cNvSpPr/>
      </dsp:nvSpPr>
      <dsp:spPr>
        <a:xfrm>
          <a:off x="5687590" y="2985260"/>
          <a:ext cx="1174579" cy="87444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Niñeros (as)   </a:t>
          </a:r>
          <a:r>
            <a:rPr lang="es-ES" sz="1200" kern="1200" dirty="0">
              <a:solidFill>
                <a:srgbClr val="FF0000"/>
              </a:solidFill>
            </a:rPr>
            <a:t> </a:t>
          </a:r>
        </a:p>
      </dsp:txBody>
      <dsp:txXfrm>
        <a:off x="5687590" y="2985260"/>
        <a:ext cx="1174579" cy="874445"/>
      </dsp:txXfrm>
    </dsp:sp>
    <dsp:sp modelId="{0C4C0BD2-D58D-46A9-9D9C-4950573CF9D4}">
      <dsp:nvSpPr>
        <dsp:cNvPr id="0" name=""/>
        <dsp:cNvSpPr/>
      </dsp:nvSpPr>
      <dsp:spPr>
        <a:xfrm>
          <a:off x="7108832" y="2985260"/>
          <a:ext cx="1174579" cy="58728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Ayudante Mantenimiento </a:t>
          </a:r>
        </a:p>
      </dsp:txBody>
      <dsp:txXfrm>
        <a:off x="7108832" y="2985260"/>
        <a:ext cx="1174579" cy="587289"/>
      </dsp:txXfrm>
    </dsp:sp>
    <dsp:sp modelId="{1EDFFC6F-B53E-441C-89EA-980F5328535C}">
      <dsp:nvSpPr>
        <dsp:cNvPr id="0" name=""/>
        <dsp:cNvSpPr/>
      </dsp:nvSpPr>
      <dsp:spPr>
        <a:xfrm>
          <a:off x="5687590" y="4106367"/>
          <a:ext cx="1174579" cy="58728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Intendente </a:t>
          </a:r>
        </a:p>
      </dsp:txBody>
      <dsp:txXfrm>
        <a:off x="5687590" y="4106367"/>
        <a:ext cx="1174579" cy="587289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D2D577-3C0C-40AF-A83E-82AE3F5ED10D}">
      <dsp:nvSpPr>
        <dsp:cNvPr id="0" name=""/>
        <dsp:cNvSpPr/>
      </dsp:nvSpPr>
      <dsp:spPr>
        <a:xfrm>
          <a:off x="5070753" y="2303785"/>
          <a:ext cx="229820" cy="1770120"/>
        </a:xfrm>
        <a:custGeom>
          <a:avLst/>
          <a:gdLst/>
          <a:ahLst/>
          <a:cxnLst/>
          <a:rect l="0" t="0" r="0" b="0"/>
          <a:pathLst>
            <a:path>
              <a:moveTo>
                <a:pt x="229820" y="0"/>
              </a:moveTo>
              <a:lnTo>
                <a:pt x="229820" y="1770120"/>
              </a:lnTo>
              <a:lnTo>
                <a:pt x="0" y="1770120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32DFE2-849D-4142-917B-D24140787A27}">
      <dsp:nvSpPr>
        <dsp:cNvPr id="0" name=""/>
        <dsp:cNvSpPr/>
      </dsp:nvSpPr>
      <dsp:spPr>
        <a:xfrm>
          <a:off x="5300574" y="2303785"/>
          <a:ext cx="157782" cy="6912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91236"/>
              </a:lnTo>
              <a:lnTo>
                <a:pt x="157782" y="69123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FDCDD1-EA2E-4885-96CF-5DB44E243E3F}">
      <dsp:nvSpPr>
        <dsp:cNvPr id="0" name=""/>
        <dsp:cNvSpPr/>
      </dsp:nvSpPr>
      <dsp:spPr>
        <a:xfrm>
          <a:off x="5142792" y="2303785"/>
          <a:ext cx="157782" cy="691236"/>
        </a:xfrm>
        <a:custGeom>
          <a:avLst/>
          <a:gdLst/>
          <a:ahLst/>
          <a:cxnLst/>
          <a:rect l="0" t="0" r="0" b="0"/>
          <a:pathLst>
            <a:path>
              <a:moveTo>
                <a:pt x="157782" y="0"/>
              </a:moveTo>
              <a:lnTo>
                <a:pt x="157782" y="691236"/>
              </a:lnTo>
              <a:lnTo>
                <a:pt x="0" y="69123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E9A94B-E52B-4C21-A3BA-258F68C8A27C}">
      <dsp:nvSpPr>
        <dsp:cNvPr id="0" name=""/>
        <dsp:cNvSpPr/>
      </dsp:nvSpPr>
      <dsp:spPr>
        <a:xfrm>
          <a:off x="3482323" y="1236877"/>
          <a:ext cx="1818251" cy="3155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7782"/>
              </a:lnTo>
              <a:lnTo>
                <a:pt x="1818251" y="157782"/>
              </a:lnTo>
              <a:lnTo>
                <a:pt x="1818251" y="31556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2ABCFF-0DE6-43B1-B11C-0CDF4E6C48DE}">
      <dsp:nvSpPr>
        <dsp:cNvPr id="0" name=""/>
        <dsp:cNvSpPr/>
      </dsp:nvSpPr>
      <dsp:spPr>
        <a:xfrm>
          <a:off x="1664071" y="2303785"/>
          <a:ext cx="157782" cy="6912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91236"/>
              </a:lnTo>
              <a:lnTo>
                <a:pt x="157782" y="69123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33F0CB-96D8-4215-8997-52347B0B0470}">
      <dsp:nvSpPr>
        <dsp:cNvPr id="0" name=""/>
        <dsp:cNvSpPr/>
      </dsp:nvSpPr>
      <dsp:spPr>
        <a:xfrm>
          <a:off x="1506289" y="2303785"/>
          <a:ext cx="157782" cy="691236"/>
        </a:xfrm>
        <a:custGeom>
          <a:avLst/>
          <a:gdLst/>
          <a:ahLst/>
          <a:cxnLst/>
          <a:rect l="0" t="0" r="0" b="0"/>
          <a:pathLst>
            <a:path>
              <a:moveTo>
                <a:pt x="157782" y="0"/>
              </a:moveTo>
              <a:lnTo>
                <a:pt x="157782" y="691236"/>
              </a:lnTo>
              <a:lnTo>
                <a:pt x="0" y="69123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794E6E-2DE5-40B5-9DCB-E2DB4B700F7A}">
      <dsp:nvSpPr>
        <dsp:cNvPr id="0" name=""/>
        <dsp:cNvSpPr/>
      </dsp:nvSpPr>
      <dsp:spPr>
        <a:xfrm>
          <a:off x="1664071" y="1236877"/>
          <a:ext cx="1818251" cy="315564"/>
        </a:xfrm>
        <a:custGeom>
          <a:avLst/>
          <a:gdLst/>
          <a:ahLst/>
          <a:cxnLst/>
          <a:rect l="0" t="0" r="0" b="0"/>
          <a:pathLst>
            <a:path>
              <a:moveTo>
                <a:pt x="1818251" y="0"/>
              </a:moveTo>
              <a:lnTo>
                <a:pt x="1818251" y="157782"/>
              </a:lnTo>
              <a:lnTo>
                <a:pt x="0" y="157782"/>
              </a:lnTo>
              <a:lnTo>
                <a:pt x="0" y="31556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39392E-7179-4254-B408-51EF0B69CD27}">
      <dsp:nvSpPr>
        <dsp:cNvPr id="0" name=""/>
        <dsp:cNvSpPr/>
      </dsp:nvSpPr>
      <dsp:spPr>
        <a:xfrm>
          <a:off x="2730979" y="485534"/>
          <a:ext cx="1502686" cy="75134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Director (a) de Operación </a:t>
          </a:r>
        </a:p>
      </dsp:txBody>
      <dsp:txXfrm>
        <a:off x="2730979" y="485534"/>
        <a:ext cx="1502686" cy="751343"/>
      </dsp:txXfrm>
    </dsp:sp>
    <dsp:sp modelId="{40C0EC9D-5156-41F8-83BC-C28EC80E8D4B}">
      <dsp:nvSpPr>
        <dsp:cNvPr id="0" name=""/>
        <dsp:cNvSpPr/>
      </dsp:nvSpPr>
      <dsp:spPr>
        <a:xfrm>
          <a:off x="912728" y="1552441"/>
          <a:ext cx="1502686" cy="75134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Coordinador (a) de Comunicación Logística y Eventos</a:t>
          </a:r>
        </a:p>
      </dsp:txBody>
      <dsp:txXfrm>
        <a:off x="912728" y="1552441"/>
        <a:ext cx="1502686" cy="751343"/>
      </dsp:txXfrm>
    </dsp:sp>
    <dsp:sp modelId="{F70EF061-EE0C-45C2-A608-238C986AFF2E}">
      <dsp:nvSpPr>
        <dsp:cNvPr id="0" name=""/>
        <dsp:cNvSpPr/>
      </dsp:nvSpPr>
      <dsp:spPr>
        <a:xfrm>
          <a:off x="3602" y="2619349"/>
          <a:ext cx="1502686" cy="75134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Asistente </a:t>
          </a:r>
        </a:p>
      </dsp:txBody>
      <dsp:txXfrm>
        <a:off x="3602" y="2619349"/>
        <a:ext cx="1502686" cy="751343"/>
      </dsp:txXfrm>
    </dsp:sp>
    <dsp:sp modelId="{886434D9-9F5A-4242-9443-02FDDD66A056}">
      <dsp:nvSpPr>
        <dsp:cNvPr id="0" name=""/>
        <dsp:cNvSpPr/>
      </dsp:nvSpPr>
      <dsp:spPr>
        <a:xfrm>
          <a:off x="1821853" y="2619349"/>
          <a:ext cx="1502686" cy="75134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Auxiliar </a:t>
          </a:r>
        </a:p>
      </dsp:txBody>
      <dsp:txXfrm>
        <a:off x="1821853" y="2619349"/>
        <a:ext cx="1502686" cy="751343"/>
      </dsp:txXfrm>
    </dsp:sp>
    <dsp:sp modelId="{B202DF91-A389-4A2C-B0DB-2C44362B6F51}">
      <dsp:nvSpPr>
        <dsp:cNvPr id="0" name=""/>
        <dsp:cNvSpPr/>
      </dsp:nvSpPr>
      <dsp:spPr>
        <a:xfrm>
          <a:off x="4549230" y="1552441"/>
          <a:ext cx="1502686" cy="75134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Coordinador (a) Jurídico (a) Institucional </a:t>
          </a:r>
        </a:p>
      </dsp:txBody>
      <dsp:txXfrm>
        <a:off x="4549230" y="1552441"/>
        <a:ext cx="1502686" cy="751343"/>
      </dsp:txXfrm>
    </dsp:sp>
    <dsp:sp modelId="{3C34EDF4-6C8E-4C8D-AA46-3E582D268941}">
      <dsp:nvSpPr>
        <dsp:cNvPr id="0" name=""/>
        <dsp:cNvSpPr/>
      </dsp:nvSpPr>
      <dsp:spPr>
        <a:xfrm>
          <a:off x="3640105" y="2619349"/>
          <a:ext cx="1502686" cy="75134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Encargado (a) </a:t>
          </a:r>
        </a:p>
      </dsp:txBody>
      <dsp:txXfrm>
        <a:off x="3640105" y="2619349"/>
        <a:ext cx="1502686" cy="751343"/>
      </dsp:txXfrm>
    </dsp:sp>
    <dsp:sp modelId="{C8B0892B-35D5-4E15-86D8-08B4C029A160}">
      <dsp:nvSpPr>
        <dsp:cNvPr id="0" name=""/>
        <dsp:cNvSpPr/>
      </dsp:nvSpPr>
      <dsp:spPr>
        <a:xfrm>
          <a:off x="5458356" y="2619349"/>
          <a:ext cx="1502686" cy="75134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Auxiliar </a:t>
          </a:r>
        </a:p>
      </dsp:txBody>
      <dsp:txXfrm>
        <a:off x="5458356" y="2619349"/>
        <a:ext cx="1502686" cy="751343"/>
      </dsp:txXfrm>
    </dsp:sp>
    <dsp:sp modelId="{B2206C65-4508-442E-9B3F-66F976AF369C}">
      <dsp:nvSpPr>
        <dsp:cNvPr id="0" name=""/>
        <dsp:cNvSpPr/>
      </dsp:nvSpPr>
      <dsp:spPr>
        <a:xfrm>
          <a:off x="3698709" y="3792095"/>
          <a:ext cx="1372043" cy="56362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Analista Transparencia</a:t>
          </a:r>
        </a:p>
      </dsp:txBody>
      <dsp:txXfrm>
        <a:off x="3698709" y="3792095"/>
        <a:ext cx="1372043" cy="56362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F8C0BE-9F50-455E-B4F3-78EB0799C337}">
      <dsp:nvSpPr>
        <dsp:cNvPr id="0" name=""/>
        <dsp:cNvSpPr/>
      </dsp:nvSpPr>
      <dsp:spPr>
        <a:xfrm>
          <a:off x="3804313" y="663752"/>
          <a:ext cx="138726" cy="24838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83856"/>
              </a:lnTo>
              <a:lnTo>
                <a:pt x="138726" y="248385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3B185D-FF02-42BB-BE94-8ECBB484CEF8}">
      <dsp:nvSpPr>
        <dsp:cNvPr id="0" name=""/>
        <dsp:cNvSpPr/>
      </dsp:nvSpPr>
      <dsp:spPr>
        <a:xfrm>
          <a:off x="3665586" y="663752"/>
          <a:ext cx="138726" cy="2483856"/>
        </a:xfrm>
        <a:custGeom>
          <a:avLst/>
          <a:gdLst/>
          <a:ahLst/>
          <a:cxnLst/>
          <a:rect l="0" t="0" r="0" b="0"/>
          <a:pathLst>
            <a:path>
              <a:moveTo>
                <a:pt x="138726" y="0"/>
              </a:moveTo>
              <a:lnTo>
                <a:pt x="138726" y="2483856"/>
              </a:lnTo>
              <a:lnTo>
                <a:pt x="0" y="248385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D52C55-2300-4CA5-B4DC-6D3486E82BCB}">
      <dsp:nvSpPr>
        <dsp:cNvPr id="0" name=""/>
        <dsp:cNvSpPr/>
      </dsp:nvSpPr>
      <dsp:spPr>
        <a:xfrm>
          <a:off x="3804313" y="663752"/>
          <a:ext cx="138726" cy="15458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45804"/>
              </a:lnTo>
              <a:lnTo>
                <a:pt x="138726" y="154580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11980B-4F80-4010-BBB5-71B4A026E298}">
      <dsp:nvSpPr>
        <dsp:cNvPr id="0" name=""/>
        <dsp:cNvSpPr/>
      </dsp:nvSpPr>
      <dsp:spPr>
        <a:xfrm>
          <a:off x="3665586" y="663752"/>
          <a:ext cx="138726" cy="1545804"/>
        </a:xfrm>
        <a:custGeom>
          <a:avLst/>
          <a:gdLst/>
          <a:ahLst/>
          <a:cxnLst/>
          <a:rect l="0" t="0" r="0" b="0"/>
          <a:pathLst>
            <a:path>
              <a:moveTo>
                <a:pt x="138726" y="0"/>
              </a:moveTo>
              <a:lnTo>
                <a:pt x="138726" y="1545804"/>
              </a:lnTo>
              <a:lnTo>
                <a:pt x="0" y="154580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0898DE-23F8-4251-BB6A-50062115A11F}">
      <dsp:nvSpPr>
        <dsp:cNvPr id="0" name=""/>
        <dsp:cNvSpPr/>
      </dsp:nvSpPr>
      <dsp:spPr>
        <a:xfrm>
          <a:off x="3804313" y="663752"/>
          <a:ext cx="138726" cy="6077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7752"/>
              </a:lnTo>
              <a:lnTo>
                <a:pt x="138726" y="607752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2CC642-7DC2-47F0-9A66-16F5FA4F3176}">
      <dsp:nvSpPr>
        <dsp:cNvPr id="0" name=""/>
        <dsp:cNvSpPr/>
      </dsp:nvSpPr>
      <dsp:spPr>
        <a:xfrm>
          <a:off x="3665586" y="663752"/>
          <a:ext cx="138726" cy="607752"/>
        </a:xfrm>
        <a:custGeom>
          <a:avLst/>
          <a:gdLst/>
          <a:ahLst/>
          <a:cxnLst/>
          <a:rect l="0" t="0" r="0" b="0"/>
          <a:pathLst>
            <a:path>
              <a:moveTo>
                <a:pt x="138726" y="0"/>
              </a:moveTo>
              <a:lnTo>
                <a:pt x="138726" y="607752"/>
              </a:lnTo>
              <a:lnTo>
                <a:pt x="0" y="607752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F9FEF0-A59D-45CE-90DC-2AED34E93634}">
      <dsp:nvSpPr>
        <dsp:cNvPr id="0" name=""/>
        <dsp:cNvSpPr/>
      </dsp:nvSpPr>
      <dsp:spPr>
        <a:xfrm>
          <a:off x="3804313" y="663752"/>
          <a:ext cx="1677045" cy="30916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52882"/>
              </a:lnTo>
              <a:lnTo>
                <a:pt x="1677045" y="2952882"/>
              </a:lnTo>
              <a:lnTo>
                <a:pt x="1677045" y="309160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39357F-746F-43D8-A0FF-71CE9C8B232A}">
      <dsp:nvSpPr>
        <dsp:cNvPr id="0" name=""/>
        <dsp:cNvSpPr/>
      </dsp:nvSpPr>
      <dsp:spPr>
        <a:xfrm>
          <a:off x="3758593" y="663752"/>
          <a:ext cx="91440" cy="309160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09160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191D16-00B4-4187-BC9A-B9C09540C4F0}">
      <dsp:nvSpPr>
        <dsp:cNvPr id="0" name=""/>
        <dsp:cNvSpPr/>
      </dsp:nvSpPr>
      <dsp:spPr>
        <a:xfrm>
          <a:off x="2127267" y="663752"/>
          <a:ext cx="1677045" cy="3091608"/>
        </a:xfrm>
        <a:custGeom>
          <a:avLst/>
          <a:gdLst/>
          <a:ahLst/>
          <a:cxnLst/>
          <a:rect l="0" t="0" r="0" b="0"/>
          <a:pathLst>
            <a:path>
              <a:moveTo>
                <a:pt x="1677045" y="0"/>
              </a:moveTo>
              <a:lnTo>
                <a:pt x="1677045" y="2952882"/>
              </a:lnTo>
              <a:lnTo>
                <a:pt x="0" y="2952882"/>
              </a:lnTo>
              <a:lnTo>
                <a:pt x="0" y="309160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C107E1-045C-49B2-9844-17D7740D92AD}">
      <dsp:nvSpPr>
        <dsp:cNvPr id="0" name=""/>
        <dsp:cNvSpPr/>
      </dsp:nvSpPr>
      <dsp:spPr>
        <a:xfrm>
          <a:off x="3143712" y="3152"/>
          <a:ext cx="1321200" cy="6606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Director (a) de Centros de Bienestar Familiar  </a:t>
          </a:r>
        </a:p>
      </dsp:txBody>
      <dsp:txXfrm>
        <a:off x="3143712" y="3152"/>
        <a:ext cx="1321200" cy="660600"/>
      </dsp:txXfrm>
    </dsp:sp>
    <dsp:sp modelId="{B89AE965-29A1-4754-BE7B-FBFFFC9F8CA9}">
      <dsp:nvSpPr>
        <dsp:cNvPr id="0" name=""/>
        <dsp:cNvSpPr/>
      </dsp:nvSpPr>
      <dsp:spPr>
        <a:xfrm>
          <a:off x="1466667" y="3755360"/>
          <a:ext cx="1321200" cy="6606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Jefe (a) de Talleres Productivos </a:t>
          </a:r>
        </a:p>
      </dsp:txBody>
      <dsp:txXfrm>
        <a:off x="1466667" y="3755360"/>
        <a:ext cx="1321200" cy="660600"/>
      </dsp:txXfrm>
    </dsp:sp>
    <dsp:sp modelId="{03790229-5847-417E-902B-46CFF7762D07}">
      <dsp:nvSpPr>
        <dsp:cNvPr id="0" name=""/>
        <dsp:cNvSpPr/>
      </dsp:nvSpPr>
      <dsp:spPr>
        <a:xfrm>
          <a:off x="3065319" y="3755360"/>
          <a:ext cx="1477986" cy="6606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Jefe (a) de Zona Norte</a:t>
          </a:r>
        </a:p>
      </dsp:txBody>
      <dsp:txXfrm>
        <a:off x="3065319" y="3755360"/>
        <a:ext cx="1477986" cy="660600"/>
      </dsp:txXfrm>
    </dsp:sp>
    <dsp:sp modelId="{2C63CD4B-FE97-4BDE-9C87-59C506752B75}">
      <dsp:nvSpPr>
        <dsp:cNvPr id="0" name=""/>
        <dsp:cNvSpPr/>
      </dsp:nvSpPr>
      <dsp:spPr>
        <a:xfrm>
          <a:off x="4820758" y="3755360"/>
          <a:ext cx="1321200" cy="6606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Jefe (a) de Zona Sur</a:t>
          </a:r>
        </a:p>
      </dsp:txBody>
      <dsp:txXfrm>
        <a:off x="4820758" y="3755360"/>
        <a:ext cx="1321200" cy="660600"/>
      </dsp:txXfrm>
    </dsp:sp>
    <dsp:sp modelId="{3B4E4286-C251-4E08-80C4-51B85D448F71}">
      <dsp:nvSpPr>
        <dsp:cNvPr id="0" name=""/>
        <dsp:cNvSpPr/>
      </dsp:nvSpPr>
      <dsp:spPr>
        <a:xfrm>
          <a:off x="2344386" y="941204"/>
          <a:ext cx="1321200" cy="6606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Auxiliares Administrativos (as)  </a:t>
          </a:r>
        </a:p>
      </dsp:txBody>
      <dsp:txXfrm>
        <a:off x="2344386" y="941204"/>
        <a:ext cx="1321200" cy="660600"/>
      </dsp:txXfrm>
    </dsp:sp>
    <dsp:sp modelId="{AFE46D81-48F6-45AB-A829-DBC0B7F0664A}">
      <dsp:nvSpPr>
        <dsp:cNvPr id="0" name=""/>
        <dsp:cNvSpPr/>
      </dsp:nvSpPr>
      <dsp:spPr>
        <a:xfrm>
          <a:off x="3943039" y="941204"/>
          <a:ext cx="1321200" cy="6606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Maestros (as)   </a:t>
          </a:r>
          <a:endParaRPr lang="es-ES" sz="1200" kern="1200" dirty="0">
            <a:solidFill>
              <a:srgbClr val="FF0000"/>
            </a:solidFill>
          </a:endParaRPr>
        </a:p>
      </dsp:txBody>
      <dsp:txXfrm>
        <a:off x="3943039" y="941204"/>
        <a:ext cx="1321200" cy="660600"/>
      </dsp:txXfrm>
    </dsp:sp>
    <dsp:sp modelId="{0A087458-DC92-42B5-B4AC-EE980281884E}">
      <dsp:nvSpPr>
        <dsp:cNvPr id="0" name=""/>
        <dsp:cNvSpPr/>
      </dsp:nvSpPr>
      <dsp:spPr>
        <a:xfrm>
          <a:off x="2344386" y="1879256"/>
          <a:ext cx="1321200" cy="6606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Choferes   </a:t>
          </a:r>
        </a:p>
      </dsp:txBody>
      <dsp:txXfrm>
        <a:off x="2344386" y="1879256"/>
        <a:ext cx="1321200" cy="660600"/>
      </dsp:txXfrm>
    </dsp:sp>
    <dsp:sp modelId="{BB5CD0B8-5183-4393-A8B7-D9BC0BAF1017}">
      <dsp:nvSpPr>
        <dsp:cNvPr id="0" name=""/>
        <dsp:cNvSpPr/>
      </dsp:nvSpPr>
      <dsp:spPr>
        <a:xfrm>
          <a:off x="3943039" y="1879256"/>
          <a:ext cx="1321200" cy="6606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Promotor (a) </a:t>
          </a:r>
        </a:p>
      </dsp:txBody>
      <dsp:txXfrm>
        <a:off x="3943039" y="1879256"/>
        <a:ext cx="1321200" cy="660600"/>
      </dsp:txXfrm>
    </dsp:sp>
    <dsp:sp modelId="{1EF91354-C010-4E83-84FB-C70999558838}">
      <dsp:nvSpPr>
        <dsp:cNvPr id="0" name=""/>
        <dsp:cNvSpPr/>
      </dsp:nvSpPr>
      <dsp:spPr>
        <a:xfrm>
          <a:off x="2344386" y="2817308"/>
          <a:ext cx="1321200" cy="6606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Encargado (a) de Educación </a:t>
          </a:r>
        </a:p>
      </dsp:txBody>
      <dsp:txXfrm>
        <a:off x="2344386" y="2817308"/>
        <a:ext cx="1321200" cy="660600"/>
      </dsp:txXfrm>
    </dsp:sp>
    <dsp:sp modelId="{693608AD-0CE8-40D6-B536-F7D0EB4A852D}">
      <dsp:nvSpPr>
        <dsp:cNvPr id="0" name=""/>
        <dsp:cNvSpPr/>
      </dsp:nvSpPr>
      <dsp:spPr>
        <a:xfrm>
          <a:off x="3943039" y="2817308"/>
          <a:ext cx="1321200" cy="6606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Encargado (a) de Deportes </a:t>
          </a:r>
        </a:p>
      </dsp:txBody>
      <dsp:txXfrm>
        <a:off x="3943039" y="2817308"/>
        <a:ext cx="1321200" cy="660600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A1AC19-8753-41D9-8A66-88CE506DFF14}">
      <dsp:nvSpPr>
        <dsp:cNvPr id="0" name=""/>
        <dsp:cNvSpPr/>
      </dsp:nvSpPr>
      <dsp:spPr>
        <a:xfrm>
          <a:off x="3288569" y="680204"/>
          <a:ext cx="142485" cy="3514653"/>
        </a:xfrm>
        <a:custGeom>
          <a:avLst/>
          <a:gdLst/>
          <a:ahLst/>
          <a:cxnLst/>
          <a:rect l="0" t="0" r="0" b="0"/>
          <a:pathLst>
            <a:path>
              <a:moveTo>
                <a:pt x="142485" y="0"/>
              </a:moveTo>
              <a:lnTo>
                <a:pt x="142485" y="3514653"/>
              </a:lnTo>
              <a:lnTo>
                <a:pt x="0" y="3514653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840017-B421-475E-83D4-8C0A305E30B8}">
      <dsp:nvSpPr>
        <dsp:cNvPr id="0" name=""/>
        <dsp:cNvSpPr/>
      </dsp:nvSpPr>
      <dsp:spPr>
        <a:xfrm>
          <a:off x="3431055" y="680204"/>
          <a:ext cx="142485" cy="25511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51177"/>
              </a:lnTo>
              <a:lnTo>
                <a:pt x="142485" y="255117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80C94E-E8F3-4D47-9878-746A45F5BD86}">
      <dsp:nvSpPr>
        <dsp:cNvPr id="0" name=""/>
        <dsp:cNvSpPr/>
      </dsp:nvSpPr>
      <dsp:spPr>
        <a:xfrm>
          <a:off x="3288569" y="680204"/>
          <a:ext cx="142485" cy="2551177"/>
        </a:xfrm>
        <a:custGeom>
          <a:avLst/>
          <a:gdLst/>
          <a:ahLst/>
          <a:cxnLst/>
          <a:rect l="0" t="0" r="0" b="0"/>
          <a:pathLst>
            <a:path>
              <a:moveTo>
                <a:pt x="142485" y="0"/>
              </a:moveTo>
              <a:lnTo>
                <a:pt x="142485" y="2551177"/>
              </a:lnTo>
              <a:lnTo>
                <a:pt x="0" y="255117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B412A4-021F-49B1-898C-136EBE41E0F8}">
      <dsp:nvSpPr>
        <dsp:cNvPr id="0" name=""/>
        <dsp:cNvSpPr/>
      </dsp:nvSpPr>
      <dsp:spPr>
        <a:xfrm>
          <a:off x="3431055" y="680204"/>
          <a:ext cx="142485" cy="15877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87700"/>
              </a:lnTo>
              <a:lnTo>
                <a:pt x="142485" y="158770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8BCE92-90EA-4D2D-9201-9E8874B0A4B5}">
      <dsp:nvSpPr>
        <dsp:cNvPr id="0" name=""/>
        <dsp:cNvSpPr/>
      </dsp:nvSpPr>
      <dsp:spPr>
        <a:xfrm>
          <a:off x="3288569" y="680204"/>
          <a:ext cx="142485" cy="1587700"/>
        </a:xfrm>
        <a:custGeom>
          <a:avLst/>
          <a:gdLst/>
          <a:ahLst/>
          <a:cxnLst/>
          <a:rect l="0" t="0" r="0" b="0"/>
          <a:pathLst>
            <a:path>
              <a:moveTo>
                <a:pt x="142485" y="0"/>
              </a:moveTo>
              <a:lnTo>
                <a:pt x="142485" y="1587700"/>
              </a:lnTo>
              <a:lnTo>
                <a:pt x="0" y="158770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805C69-FB1C-4BA7-AF38-74283690DFA6}">
      <dsp:nvSpPr>
        <dsp:cNvPr id="0" name=""/>
        <dsp:cNvSpPr/>
      </dsp:nvSpPr>
      <dsp:spPr>
        <a:xfrm>
          <a:off x="3431055" y="680204"/>
          <a:ext cx="142485" cy="6242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4224"/>
              </a:lnTo>
              <a:lnTo>
                <a:pt x="142485" y="62422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AA8B4E-9774-4214-962E-17ABC3138A72}">
      <dsp:nvSpPr>
        <dsp:cNvPr id="0" name=""/>
        <dsp:cNvSpPr/>
      </dsp:nvSpPr>
      <dsp:spPr>
        <a:xfrm>
          <a:off x="3288569" y="680204"/>
          <a:ext cx="142485" cy="624224"/>
        </a:xfrm>
        <a:custGeom>
          <a:avLst/>
          <a:gdLst/>
          <a:ahLst/>
          <a:cxnLst/>
          <a:rect l="0" t="0" r="0" b="0"/>
          <a:pathLst>
            <a:path>
              <a:moveTo>
                <a:pt x="142485" y="0"/>
              </a:moveTo>
              <a:lnTo>
                <a:pt x="142485" y="624224"/>
              </a:lnTo>
              <a:lnTo>
                <a:pt x="0" y="62422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5703FD-A6DF-483F-9DC0-F40A07194C95}">
      <dsp:nvSpPr>
        <dsp:cNvPr id="0" name=""/>
        <dsp:cNvSpPr/>
      </dsp:nvSpPr>
      <dsp:spPr>
        <a:xfrm>
          <a:off x="2752550" y="1699"/>
          <a:ext cx="1357009" cy="67850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Jefe de Talleres Productivos </a:t>
          </a:r>
        </a:p>
      </dsp:txBody>
      <dsp:txXfrm>
        <a:off x="2752550" y="1699"/>
        <a:ext cx="1357009" cy="678504"/>
      </dsp:txXfrm>
    </dsp:sp>
    <dsp:sp modelId="{96EB362B-C7B9-43DE-A82A-52E6AF0F6AC3}">
      <dsp:nvSpPr>
        <dsp:cNvPr id="0" name=""/>
        <dsp:cNvSpPr/>
      </dsp:nvSpPr>
      <dsp:spPr>
        <a:xfrm>
          <a:off x="1931560" y="965176"/>
          <a:ext cx="1357009" cy="67850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Encargado (a) Maestras (os) Manualidades </a:t>
          </a:r>
        </a:p>
      </dsp:txBody>
      <dsp:txXfrm>
        <a:off x="1931560" y="965176"/>
        <a:ext cx="1357009" cy="678504"/>
      </dsp:txXfrm>
    </dsp:sp>
    <dsp:sp modelId="{93F6225A-1168-4C57-90E4-CD3AD1E1547C}">
      <dsp:nvSpPr>
        <dsp:cNvPr id="0" name=""/>
        <dsp:cNvSpPr/>
      </dsp:nvSpPr>
      <dsp:spPr>
        <a:xfrm>
          <a:off x="3573541" y="965176"/>
          <a:ext cx="1357009" cy="67850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Auxiliar </a:t>
          </a:r>
        </a:p>
      </dsp:txBody>
      <dsp:txXfrm>
        <a:off x="3573541" y="965176"/>
        <a:ext cx="1357009" cy="678504"/>
      </dsp:txXfrm>
    </dsp:sp>
    <dsp:sp modelId="{F3DD6BC9-EA8D-49EE-B64D-054096A5214B}">
      <dsp:nvSpPr>
        <dsp:cNvPr id="0" name=""/>
        <dsp:cNvSpPr/>
      </dsp:nvSpPr>
      <dsp:spPr>
        <a:xfrm>
          <a:off x="1931560" y="1928652"/>
          <a:ext cx="1357009" cy="67850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Encargado (a) Sección </a:t>
          </a:r>
        </a:p>
      </dsp:txBody>
      <dsp:txXfrm>
        <a:off x="1931560" y="1928652"/>
        <a:ext cx="1357009" cy="678504"/>
      </dsp:txXfrm>
    </dsp:sp>
    <dsp:sp modelId="{707057D1-4979-43D3-8D06-2288BD5C3F31}">
      <dsp:nvSpPr>
        <dsp:cNvPr id="0" name=""/>
        <dsp:cNvSpPr/>
      </dsp:nvSpPr>
      <dsp:spPr>
        <a:xfrm>
          <a:off x="3573541" y="1928652"/>
          <a:ext cx="1357009" cy="67850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Maestro (a) </a:t>
          </a:r>
        </a:p>
      </dsp:txBody>
      <dsp:txXfrm>
        <a:off x="3573541" y="1928652"/>
        <a:ext cx="1357009" cy="678504"/>
      </dsp:txXfrm>
    </dsp:sp>
    <dsp:sp modelId="{4FE0716D-E5C1-4507-83DE-0694FA929DC0}">
      <dsp:nvSpPr>
        <dsp:cNvPr id="0" name=""/>
        <dsp:cNvSpPr/>
      </dsp:nvSpPr>
      <dsp:spPr>
        <a:xfrm>
          <a:off x="1931560" y="2892129"/>
          <a:ext cx="1357009" cy="67850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Auxiliares  </a:t>
          </a:r>
        </a:p>
      </dsp:txBody>
      <dsp:txXfrm>
        <a:off x="1931560" y="2892129"/>
        <a:ext cx="1357009" cy="678504"/>
      </dsp:txXfrm>
    </dsp:sp>
    <dsp:sp modelId="{CAC68A7C-0731-42D3-BAE0-2962183AAD1C}">
      <dsp:nvSpPr>
        <dsp:cNvPr id="0" name=""/>
        <dsp:cNvSpPr/>
      </dsp:nvSpPr>
      <dsp:spPr>
        <a:xfrm>
          <a:off x="3573541" y="2892129"/>
          <a:ext cx="1357009" cy="67850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Instructores     </a:t>
          </a:r>
        </a:p>
      </dsp:txBody>
      <dsp:txXfrm>
        <a:off x="3573541" y="2892129"/>
        <a:ext cx="1357009" cy="678504"/>
      </dsp:txXfrm>
    </dsp:sp>
    <dsp:sp modelId="{3D574654-9B61-4B5A-9AB5-2D36155CF3D6}">
      <dsp:nvSpPr>
        <dsp:cNvPr id="0" name=""/>
        <dsp:cNvSpPr/>
      </dsp:nvSpPr>
      <dsp:spPr>
        <a:xfrm>
          <a:off x="1931560" y="3855605"/>
          <a:ext cx="1357009" cy="67850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Promotor </a:t>
          </a:r>
        </a:p>
      </dsp:txBody>
      <dsp:txXfrm>
        <a:off x="1931560" y="3855605"/>
        <a:ext cx="1357009" cy="678504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CCDAF3-EA80-4AB2-992E-0D82D7EF5D60}">
      <dsp:nvSpPr>
        <dsp:cNvPr id="0" name=""/>
        <dsp:cNvSpPr/>
      </dsp:nvSpPr>
      <dsp:spPr>
        <a:xfrm>
          <a:off x="8255047" y="3096325"/>
          <a:ext cx="97482" cy="427066"/>
        </a:xfrm>
        <a:custGeom>
          <a:avLst/>
          <a:gdLst/>
          <a:ahLst/>
          <a:cxnLst/>
          <a:rect l="0" t="0" r="0" b="0"/>
          <a:pathLst>
            <a:path>
              <a:moveTo>
                <a:pt x="97482" y="0"/>
              </a:moveTo>
              <a:lnTo>
                <a:pt x="97482" y="427066"/>
              </a:lnTo>
              <a:lnTo>
                <a:pt x="0" y="42706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E36E46-6FAA-430F-B493-6B32F8D6AE69}">
      <dsp:nvSpPr>
        <dsp:cNvPr id="0" name=""/>
        <dsp:cNvSpPr/>
      </dsp:nvSpPr>
      <dsp:spPr>
        <a:xfrm>
          <a:off x="4691276" y="2192336"/>
          <a:ext cx="3661253" cy="1949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482"/>
              </a:lnTo>
              <a:lnTo>
                <a:pt x="3661253" y="97482"/>
              </a:lnTo>
              <a:lnTo>
                <a:pt x="3661253" y="194965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954BFC-E671-40C3-B4ED-3A7AFAFBDFBE}">
      <dsp:nvSpPr>
        <dsp:cNvPr id="0" name=""/>
        <dsp:cNvSpPr/>
      </dsp:nvSpPr>
      <dsp:spPr>
        <a:xfrm>
          <a:off x="7034629" y="3096325"/>
          <a:ext cx="97482" cy="427066"/>
        </a:xfrm>
        <a:custGeom>
          <a:avLst/>
          <a:gdLst/>
          <a:ahLst/>
          <a:cxnLst/>
          <a:rect l="0" t="0" r="0" b="0"/>
          <a:pathLst>
            <a:path>
              <a:moveTo>
                <a:pt x="97482" y="0"/>
              </a:moveTo>
              <a:lnTo>
                <a:pt x="97482" y="427066"/>
              </a:lnTo>
              <a:lnTo>
                <a:pt x="0" y="42706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513E17-117E-49EC-9896-E1E84F4CC181}">
      <dsp:nvSpPr>
        <dsp:cNvPr id="0" name=""/>
        <dsp:cNvSpPr/>
      </dsp:nvSpPr>
      <dsp:spPr>
        <a:xfrm>
          <a:off x="4691276" y="2192336"/>
          <a:ext cx="2440835" cy="1949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482"/>
              </a:lnTo>
              <a:lnTo>
                <a:pt x="2440835" y="97482"/>
              </a:lnTo>
              <a:lnTo>
                <a:pt x="2440835" y="194965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410F96-324F-4436-9A8B-D30CAE0252D6}">
      <dsp:nvSpPr>
        <dsp:cNvPr id="0" name=""/>
        <dsp:cNvSpPr/>
      </dsp:nvSpPr>
      <dsp:spPr>
        <a:xfrm>
          <a:off x="5814211" y="3096325"/>
          <a:ext cx="97482" cy="427066"/>
        </a:xfrm>
        <a:custGeom>
          <a:avLst/>
          <a:gdLst/>
          <a:ahLst/>
          <a:cxnLst/>
          <a:rect l="0" t="0" r="0" b="0"/>
          <a:pathLst>
            <a:path>
              <a:moveTo>
                <a:pt x="97482" y="0"/>
              </a:moveTo>
              <a:lnTo>
                <a:pt x="97482" y="427066"/>
              </a:lnTo>
              <a:lnTo>
                <a:pt x="0" y="42706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311255-0F59-43C3-A0DC-80E0922955FB}">
      <dsp:nvSpPr>
        <dsp:cNvPr id="0" name=""/>
        <dsp:cNvSpPr/>
      </dsp:nvSpPr>
      <dsp:spPr>
        <a:xfrm>
          <a:off x="4691276" y="2192336"/>
          <a:ext cx="1220417" cy="1949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482"/>
              </a:lnTo>
              <a:lnTo>
                <a:pt x="1220417" y="97482"/>
              </a:lnTo>
              <a:lnTo>
                <a:pt x="1220417" y="194965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FDC98A-B1DF-4C30-9735-D45B1D5A305E}">
      <dsp:nvSpPr>
        <dsp:cNvPr id="0" name=""/>
        <dsp:cNvSpPr/>
      </dsp:nvSpPr>
      <dsp:spPr>
        <a:xfrm>
          <a:off x="4593794" y="3096325"/>
          <a:ext cx="97482" cy="427066"/>
        </a:xfrm>
        <a:custGeom>
          <a:avLst/>
          <a:gdLst/>
          <a:ahLst/>
          <a:cxnLst/>
          <a:rect l="0" t="0" r="0" b="0"/>
          <a:pathLst>
            <a:path>
              <a:moveTo>
                <a:pt x="97482" y="0"/>
              </a:moveTo>
              <a:lnTo>
                <a:pt x="97482" y="427066"/>
              </a:lnTo>
              <a:lnTo>
                <a:pt x="0" y="42706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826BA7-C020-4902-8F12-5E57273B7572}">
      <dsp:nvSpPr>
        <dsp:cNvPr id="0" name=""/>
        <dsp:cNvSpPr/>
      </dsp:nvSpPr>
      <dsp:spPr>
        <a:xfrm>
          <a:off x="4645556" y="2192336"/>
          <a:ext cx="91440" cy="19496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4965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66C2B5-8E7D-4915-8770-DA5FC8B1A9EA}">
      <dsp:nvSpPr>
        <dsp:cNvPr id="0" name=""/>
        <dsp:cNvSpPr/>
      </dsp:nvSpPr>
      <dsp:spPr>
        <a:xfrm>
          <a:off x="3373376" y="3096325"/>
          <a:ext cx="97482" cy="427066"/>
        </a:xfrm>
        <a:custGeom>
          <a:avLst/>
          <a:gdLst/>
          <a:ahLst/>
          <a:cxnLst/>
          <a:rect l="0" t="0" r="0" b="0"/>
          <a:pathLst>
            <a:path>
              <a:moveTo>
                <a:pt x="97482" y="0"/>
              </a:moveTo>
              <a:lnTo>
                <a:pt x="97482" y="427066"/>
              </a:lnTo>
              <a:lnTo>
                <a:pt x="0" y="42706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ECE869-031A-41FC-AFE8-B84F1B768B05}">
      <dsp:nvSpPr>
        <dsp:cNvPr id="0" name=""/>
        <dsp:cNvSpPr/>
      </dsp:nvSpPr>
      <dsp:spPr>
        <a:xfrm>
          <a:off x="3470859" y="2192336"/>
          <a:ext cx="1220417" cy="194965"/>
        </a:xfrm>
        <a:custGeom>
          <a:avLst/>
          <a:gdLst/>
          <a:ahLst/>
          <a:cxnLst/>
          <a:rect l="0" t="0" r="0" b="0"/>
          <a:pathLst>
            <a:path>
              <a:moveTo>
                <a:pt x="1220417" y="0"/>
              </a:moveTo>
              <a:lnTo>
                <a:pt x="1220417" y="97482"/>
              </a:lnTo>
              <a:lnTo>
                <a:pt x="0" y="97482"/>
              </a:lnTo>
              <a:lnTo>
                <a:pt x="0" y="194965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030142-0897-4CC2-9B58-F3549847E53A}">
      <dsp:nvSpPr>
        <dsp:cNvPr id="0" name=""/>
        <dsp:cNvSpPr/>
      </dsp:nvSpPr>
      <dsp:spPr>
        <a:xfrm>
          <a:off x="2152958" y="3096325"/>
          <a:ext cx="97482" cy="427066"/>
        </a:xfrm>
        <a:custGeom>
          <a:avLst/>
          <a:gdLst/>
          <a:ahLst/>
          <a:cxnLst/>
          <a:rect l="0" t="0" r="0" b="0"/>
          <a:pathLst>
            <a:path>
              <a:moveTo>
                <a:pt x="97482" y="0"/>
              </a:moveTo>
              <a:lnTo>
                <a:pt x="97482" y="427066"/>
              </a:lnTo>
              <a:lnTo>
                <a:pt x="0" y="42706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170151-8241-4F04-A762-B3DE40C7BF28}">
      <dsp:nvSpPr>
        <dsp:cNvPr id="0" name=""/>
        <dsp:cNvSpPr/>
      </dsp:nvSpPr>
      <dsp:spPr>
        <a:xfrm>
          <a:off x="2250441" y="2192336"/>
          <a:ext cx="2440835" cy="194965"/>
        </a:xfrm>
        <a:custGeom>
          <a:avLst/>
          <a:gdLst/>
          <a:ahLst/>
          <a:cxnLst/>
          <a:rect l="0" t="0" r="0" b="0"/>
          <a:pathLst>
            <a:path>
              <a:moveTo>
                <a:pt x="2440835" y="0"/>
              </a:moveTo>
              <a:lnTo>
                <a:pt x="2440835" y="97482"/>
              </a:lnTo>
              <a:lnTo>
                <a:pt x="0" y="97482"/>
              </a:lnTo>
              <a:lnTo>
                <a:pt x="0" y="194965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13C3F9-FB9F-46DF-A016-B656742AA986}">
      <dsp:nvSpPr>
        <dsp:cNvPr id="0" name=""/>
        <dsp:cNvSpPr/>
      </dsp:nvSpPr>
      <dsp:spPr>
        <a:xfrm>
          <a:off x="932541" y="3096325"/>
          <a:ext cx="97482" cy="427066"/>
        </a:xfrm>
        <a:custGeom>
          <a:avLst/>
          <a:gdLst/>
          <a:ahLst/>
          <a:cxnLst/>
          <a:rect l="0" t="0" r="0" b="0"/>
          <a:pathLst>
            <a:path>
              <a:moveTo>
                <a:pt x="97482" y="0"/>
              </a:moveTo>
              <a:lnTo>
                <a:pt x="97482" y="427066"/>
              </a:lnTo>
              <a:lnTo>
                <a:pt x="0" y="42706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53F137-1361-4031-A882-E4BD7D59C858}">
      <dsp:nvSpPr>
        <dsp:cNvPr id="0" name=""/>
        <dsp:cNvSpPr/>
      </dsp:nvSpPr>
      <dsp:spPr>
        <a:xfrm>
          <a:off x="1030023" y="2192336"/>
          <a:ext cx="3661253" cy="194965"/>
        </a:xfrm>
        <a:custGeom>
          <a:avLst/>
          <a:gdLst/>
          <a:ahLst/>
          <a:cxnLst/>
          <a:rect l="0" t="0" r="0" b="0"/>
          <a:pathLst>
            <a:path>
              <a:moveTo>
                <a:pt x="3661253" y="0"/>
              </a:moveTo>
              <a:lnTo>
                <a:pt x="3661253" y="97482"/>
              </a:lnTo>
              <a:lnTo>
                <a:pt x="0" y="97482"/>
              </a:lnTo>
              <a:lnTo>
                <a:pt x="0" y="194965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F065A3-A9CE-471C-B699-9D3CEC0C94EF}">
      <dsp:nvSpPr>
        <dsp:cNvPr id="0" name=""/>
        <dsp:cNvSpPr/>
      </dsp:nvSpPr>
      <dsp:spPr>
        <a:xfrm>
          <a:off x="4014064" y="1511448"/>
          <a:ext cx="1354423" cy="68088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Jefe (a) de Zona Norte </a:t>
          </a:r>
        </a:p>
      </dsp:txBody>
      <dsp:txXfrm>
        <a:off x="4014064" y="1511448"/>
        <a:ext cx="1354423" cy="680888"/>
      </dsp:txXfrm>
    </dsp:sp>
    <dsp:sp modelId="{F4CED8E0-64B2-4C36-957F-7EC74BD93AEC}">
      <dsp:nvSpPr>
        <dsp:cNvPr id="0" name=""/>
        <dsp:cNvSpPr/>
      </dsp:nvSpPr>
      <dsp:spPr>
        <a:xfrm>
          <a:off x="517297" y="2387301"/>
          <a:ext cx="1025452" cy="70902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Encargado (a) Sección CBF 1     </a:t>
          </a:r>
        </a:p>
      </dsp:txBody>
      <dsp:txXfrm>
        <a:off x="517297" y="2387301"/>
        <a:ext cx="1025452" cy="709023"/>
      </dsp:txXfrm>
    </dsp:sp>
    <dsp:sp modelId="{1E4A499E-D906-4B0D-AA32-E4F0DB6C3F83}">
      <dsp:nvSpPr>
        <dsp:cNvPr id="0" name=""/>
        <dsp:cNvSpPr/>
      </dsp:nvSpPr>
      <dsp:spPr>
        <a:xfrm>
          <a:off x="4135" y="3291290"/>
          <a:ext cx="928406" cy="4642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Intendente </a:t>
          </a:r>
        </a:p>
      </dsp:txBody>
      <dsp:txXfrm>
        <a:off x="4135" y="3291290"/>
        <a:ext cx="928406" cy="464203"/>
      </dsp:txXfrm>
    </dsp:sp>
    <dsp:sp modelId="{A4EF6EA5-D79E-4D0A-A41D-4D65EE001126}">
      <dsp:nvSpPr>
        <dsp:cNvPr id="0" name=""/>
        <dsp:cNvSpPr/>
      </dsp:nvSpPr>
      <dsp:spPr>
        <a:xfrm>
          <a:off x="1737715" y="2387301"/>
          <a:ext cx="1025452" cy="70902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Encargado (a) CBF 2   </a:t>
          </a:r>
        </a:p>
      </dsp:txBody>
      <dsp:txXfrm>
        <a:off x="1737715" y="2387301"/>
        <a:ext cx="1025452" cy="709023"/>
      </dsp:txXfrm>
    </dsp:sp>
    <dsp:sp modelId="{C16E57EA-4BAA-4F49-895D-015BBC634F62}">
      <dsp:nvSpPr>
        <dsp:cNvPr id="0" name=""/>
        <dsp:cNvSpPr/>
      </dsp:nvSpPr>
      <dsp:spPr>
        <a:xfrm>
          <a:off x="1224552" y="3291290"/>
          <a:ext cx="928406" cy="4642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Intendente   </a:t>
          </a:r>
        </a:p>
      </dsp:txBody>
      <dsp:txXfrm>
        <a:off x="1224552" y="3291290"/>
        <a:ext cx="928406" cy="464203"/>
      </dsp:txXfrm>
    </dsp:sp>
    <dsp:sp modelId="{99E8586A-10F7-4ADD-BA8C-0E3CD10F385C}">
      <dsp:nvSpPr>
        <dsp:cNvPr id="0" name=""/>
        <dsp:cNvSpPr/>
      </dsp:nvSpPr>
      <dsp:spPr>
        <a:xfrm>
          <a:off x="2958132" y="2387301"/>
          <a:ext cx="1025452" cy="70902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Encargado (a) CBF 6   </a:t>
          </a:r>
        </a:p>
      </dsp:txBody>
      <dsp:txXfrm>
        <a:off x="2958132" y="2387301"/>
        <a:ext cx="1025452" cy="709023"/>
      </dsp:txXfrm>
    </dsp:sp>
    <dsp:sp modelId="{8EF55AB5-C413-4A36-9CAC-9269CFD8214C}">
      <dsp:nvSpPr>
        <dsp:cNvPr id="0" name=""/>
        <dsp:cNvSpPr/>
      </dsp:nvSpPr>
      <dsp:spPr>
        <a:xfrm>
          <a:off x="2444970" y="3291290"/>
          <a:ext cx="928406" cy="4642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Intendente  </a:t>
          </a:r>
        </a:p>
      </dsp:txBody>
      <dsp:txXfrm>
        <a:off x="2444970" y="3291290"/>
        <a:ext cx="928406" cy="464203"/>
      </dsp:txXfrm>
    </dsp:sp>
    <dsp:sp modelId="{E79F1496-4973-4B47-BED7-185BD6908E0E}">
      <dsp:nvSpPr>
        <dsp:cNvPr id="0" name=""/>
        <dsp:cNvSpPr/>
      </dsp:nvSpPr>
      <dsp:spPr>
        <a:xfrm>
          <a:off x="4178550" y="2387301"/>
          <a:ext cx="1025452" cy="70902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Encargado (a) Sección CBF 7    </a:t>
          </a:r>
        </a:p>
      </dsp:txBody>
      <dsp:txXfrm>
        <a:off x="4178550" y="2387301"/>
        <a:ext cx="1025452" cy="709023"/>
      </dsp:txXfrm>
    </dsp:sp>
    <dsp:sp modelId="{3B453827-38FF-4469-9665-88AB704CF7E3}">
      <dsp:nvSpPr>
        <dsp:cNvPr id="0" name=""/>
        <dsp:cNvSpPr/>
      </dsp:nvSpPr>
      <dsp:spPr>
        <a:xfrm>
          <a:off x="3665388" y="3291290"/>
          <a:ext cx="928406" cy="4642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Intendente </a:t>
          </a:r>
        </a:p>
      </dsp:txBody>
      <dsp:txXfrm>
        <a:off x="3665388" y="3291290"/>
        <a:ext cx="928406" cy="464203"/>
      </dsp:txXfrm>
    </dsp:sp>
    <dsp:sp modelId="{D75C88FB-0645-4E59-BF04-6C8E5FFF3CFE}">
      <dsp:nvSpPr>
        <dsp:cNvPr id="0" name=""/>
        <dsp:cNvSpPr/>
      </dsp:nvSpPr>
      <dsp:spPr>
        <a:xfrm>
          <a:off x="5398968" y="2387301"/>
          <a:ext cx="1025452" cy="70902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Encargado (a) Sección CBF 8   </a:t>
          </a:r>
        </a:p>
      </dsp:txBody>
      <dsp:txXfrm>
        <a:off x="5398968" y="2387301"/>
        <a:ext cx="1025452" cy="709023"/>
      </dsp:txXfrm>
    </dsp:sp>
    <dsp:sp modelId="{B4D6347C-8619-43DF-830A-9F0D40F0560D}">
      <dsp:nvSpPr>
        <dsp:cNvPr id="0" name=""/>
        <dsp:cNvSpPr/>
      </dsp:nvSpPr>
      <dsp:spPr>
        <a:xfrm>
          <a:off x="4885805" y="3291290"/>
          <a:ext cx="928406" cy="4642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Intendente  </a:t>
          </a:r>
        </a:p>
      </dsp:txBody>
      <dsp:txXfrm>
        <a:off x="4885805" y="3291290"/>
        <a:ext cx="928406" cy="464203"/>
      </dsp:txXfrm>
    </dsp:sp>
    <dsp:sp modelId="{F5E7B583-B57B-4040-BE69-03783973445B}">
      <dsp:nvSpPr>
        <dsp:cNvPr id="0" name=""/>
        <dsp:cNvSpPr/>
      </dsp:nvSpPr>
      <dsp:spPr>
        <a:xfrm>
          <a:off x="6619385" y="2387301"/>
          <a:ext cx="1025452" cy="70902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Administrador (a) CBF 9    </a:t>
          </a:r>
        </a:p>
      </dsp:txBody>
      <dsp:txXfrm>
        <a:off x="6619385" y="2387301"/>
        <a:ext cx="1025452" cy="709023"/>
      </dsp:txXfrm>
    </dsp:sp>
    <dsp:sp modelId="{E943E08E-CCE1-43FB-B159-DAB4EBBA1E45}">
      <dsp:nvSpPr>
        <dsp:cNvPr id="0" name=""/>
        <dsp:cNvSpPr/>
      </dsp:nvSpPr>
      <dsp:spPr>
        <a:xfrm>
          <a:off x="6106223" y="3291290"/>
          <a:ext cx="928406" cy="4642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Auxiliar  </a:t>
          </a:r>
        </a:p>
      </dsp:txBody>
      <dsp:txXfrm>
        <a:off x="6106223" y="3291290"/>
        <a:ext cx="928406" cy="464203"/>
      </dsp:txXfrm>
    </dsp:sp>
    <dsp:sp modelId="{3A8436CA-6B59-40DB-B444-68D797B03D4B}">
      <dsp:nvSpPr>
        <dsp:cNvPr id="0" name=""/>
        <dsp:cNvSpPr/>
      </dsp:nvSpPr>
      <dsp:spPr>
        <a:xfrm>
          <a:off x="7839803" y="2387301"/>
          <a:ext cx="1025452" cy="70902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Auxiliar CBF 11   </a:t>
          </a:r>
        </a:p>
      </dsp:txBody>
      <dsp:txXfrm>
        <a:off x="7839803" y="2387301"/>
        <a:ext cx="1025452" cy="709023"/>
      </dsp:txXfrm>
    </dsp:sp>
    <dsp:sp modelId="{1DF95486-D296-4072-8CE9-805F6D393535}">
      <dsp:nvSpPr>
        <dsp:cNvPr id="0" name=""/>
        <dsp:cNvSpPr/>
      </dsp:nvSpPr>
      <dsp:spPr>
        <a:xfrm>
          <a:off x="7326641" y="3291290"/>
          <a:ext cx="928406" cy="4642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Intendente </a:t>
          </a:r>
        </a:p>
      </dsp:txBody>
      <dsp:txXfrm>
        <a:off x="7326641" y="3291290"/>
        <a:ext cx="928406" cy="4642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CCDAF3-EA80-4AB2-992E-0D82D7EF5D60}">
      <dsp:nvSpPr>
        <dsp:cNvPr id="0" name=""/>
        <dsp:cNvSpPr/>
      </dsp:nvSpPr>
      <dsp:spPr>
        <a:xfrm>
          <a:off x="8262709" y="2583629"/>
          <a:ext cx="105014" cy="556852"/>
        </a:xfrm>
        <a:custGeom>
          <a:avLst/>
          <a:gdLst/>
          <a:ahLst/>
          <a:cxnLst/>
          <a:rect l="0" t="0" r="0" b="0"/>
          <a:pathLst>
            <a:path>
              <a:moveTo>
                <a:pt x="105014" y="0"/>
              </a:moveTo>
              <a:lnTo>
                <a:pt x="105014" y="556852"/>
              </a:lnTo>
              <a:lnTo>
                <a:pt x="0" y="556852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E36E46-6FAA-430F-B493-6B32F8D6AE69}">
      <dsp:nvSpPr>
        <dsp:cNvPr id="0" name=""/>
        <dsp:cNvSpPr/>
      </dsp:nvSpPr>
      <dsp:spPr>
        <a:xfrm>
          <a:off x="4737236" y="1689599"/>
          <a:ext cx="3630487" cy="2100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5014"/>
              </a:lnTo>
              <a:lnTo>
                <a:pt x="3630487" y="105014"/>
              </a:lnTo>
              <a:lnTo>
                <a:pt x="3630487" y="21002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954BFC-E671-40C3-B4ED-3A7AFAFBDFBE}">
      <dsp:nvSpPr>
        <dsp:cNvPr id="0" name=""/>
        <dsp:cNvSpPr/>
      </dsp:nvSpPr>
      <dsp:spPr>
        <a:xfrm>
          <a:off x="7052546" y="2583629"/>
          <a:ext cx="105014" cy="460061"/>
        </a:xfrm>
        <a:custGeom>
          <a:avLst/>
          <a:gdLst/>
          <a:ahLst/>
          <a:cxnLst/>
          <a:rect l="0" t="0" r="0" b="0"/>
          <a:pathLst>
            <a:path>
              <a:moveTo>
                <a:pt x="105014" y="0"/>
              </a:moveTo>
              <a:lnTo>
                <a:pt x="105014" y="460061"/>
              </a:lnTo>
              <a:lnTo>
                <a:pt x="0" y="460061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513E17-117E-49EC-9896-E1E84F4CC181}">
      <dsp:nvSpPr>
        <dsp:cNvPr id="0" name=""/>
        <dsp:cNvSpPr/>
      </dsp:nvSpPr>
      <dsp:spPr>
        <a:xfrm>
          <a:off x="4737236" y="1689599"/>
          <a:ext cx="2420324" cy="2100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5014"/>
              </a:lnTo>
              <a:lnTo>
                <a:pt x="2420324" y="105014"/>
              </a:lnTo>
              <a:lnTo>
                <a:pt x="2420324" y="21002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410F96-324F-4436-9A8B-D30CAE0252D6}">
      <dsp:nvSpPr>
        <dsp:cNvPr id="0" name=""/>
        <dsp:cNvSpPr/>
      </dsp:nvSpPr>
      <dsp:spPr>
        <a:xfrm>
          <a:off x="5842384" y="2583629"/>
          <a:ext cx="105014" cy="675963"/>
        </a:xfrm>
        <a:custGeom>
          <a:avLst/>
          <a:gdLst/>
          <a:ahLst/>
          <a:cxnLst/>
          <a:rect l="0" t="0" r="0" b="0"/>
          <a:pathLst>
            <a:path>
              <a:moveTo>
                <a:pt x="105014" y="0"/>
              </a:moveTo>
              <a:lnTo>
                <a:pt x="105014" y="675963"/>
              </a:lnTo>
              <a:lnTo>
                <a:pt x="0" y="675963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311255-0F59-43C3-A0DC-80E0922955FB}">
      <dsp:nvSpPr>
        <dsp:cNvPr id="0" name=""/>
        <dsp:cNvSpPr/>
      </dsp:nvSpPr>
      <dsp:spPr>
        <a:xfrm>
          <a:off x="4737236" y="1689599"/>
          <a:ext cx="1210162" cy="2100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5014"/>
              </a:lnTo>
              <a:lnTo>
                <a:pt x="1210162" y="105014"/>
              </a:lnTo>
              <a:lnTo>
                <a:pt x="1210162" y="21002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FDC98A-B1DF-4C30-9735-D45B1D5A305E}">
      <dsp:nvSpPr>
        <dsp:cNvPr id="0" name=""/>
        <dsp:cNvSpPr/>
      </dsp:nvSpPr>
      <dsp:spPr>
        <a:xfrm>
          <a:off x="4632222" y="2583629"/>
          <a:ext cx="105014" cy="933907"/>
        </a:xfrm>
        <a:custGeom>
          <a:avLst/>
          <a:gdLst/>
          <a:ahLst/>
          <a:cxnLst/>
          <a:rect l="0" t="0" r="0" b="0"/>
          <a:pathLst>
            <a:path>
              <a:moveTo>
                <a:pt x="105014" y="0"/>
              </a:moveTo>
              <a:lnTo>
                <a:pt x="105014" y="933907"/>
              </a:lnTo>
              <a:lnTo>
                <a:pt x="0" y="93390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826BA7-C020-4902-8F12-5E57273B7572}">
      <dsp:nvSpPr>
        <dsp:cNvPr id="0" name=""/>
        <dsp:cNvSpPr/>
      </dsp:nvSpPr>
      <dsp:spPr>
        <a:xfrm>
          <a:off x="4691516" y="1689599"/>
          <a:ext cx="91440" cy="21002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002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66C2B5-8E7D-4915-8770-DA5FC8B1A9EA}">
      <dsp:nvSpPr>
        <dsp:cNvPr id="0" name=""/>
        <dsp:cNvSpPr/>
      </dsp:nvSpPr>
      <dsp:spPr>
        <a:xfrm>
          <a:off x="3422059" y="2583629"/>
          <a:ext cx="105014" cy="460061"/>
        </a:xfrm>
        <a:custGeom>
          <a:avLst/>
          <a:gdLst/>
          <a:ahLst/>
          <a:cxnLst/>
          <a:rect l="0" t="0" r="0" b="0"/>
          <a:pathLst>
            <a:path>
              <a:moveTo>
                <a:pt x="105014" y="0"/>
              </a:moveTo>
              <a:lnTo>
                <a:pt x="105014" y="460061"/>
              </a:lnTo>
              <a:lnTo>
                <a:pt x="0" y="460061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ECE869-031A-41FC-AFE8-B84F1B768B05}">
      <dsp:nvSpPr>
        <dsp:cNvPr id="0" name=""/>
        <dsp:cNvSpPr/>
      </dsp:nvSpPr>
      <dsp:spPr>
        <a:xfrm>
          <a:off x="3527073" y="1689599"/>
          <a:ext cx="1210162" cy="210028"/>
        </a:xfrm>
        <a:custGeom>
          <a:avLst/>
          <a:gdLst/>
          <a:ahLst/>
          <a:cxnLst/>
          <a:rect l="0" t="0" r="0" b="0"/>
          <a:pathLst>
            <a:path>
              <a:moveTo>
                <a:pt x="1210162" y="0"/>
              </a:moveTo>
              <a:lnTo>
                <a:pt x="1210162" y="105014"/>
              </a:lnTo>
              <a:lnTo>
                <a:pt x="0" y="105014"/>
              </a:lnTo>
              <a:lnTo>
                <a:pt x="0" y="21002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030142-0897-4CC2-9B58-F3549847E53A}">
      <dsp:nvSpPr>
        <dsp:cNvPr id="0" name=""/>
        <dsp:cNvSpPr/>
      </dsp:nvSpPr>
      <dsp:spPr>
        <a:xfrm>
          <a:off x="2211897" y="2583629"/>
          <a:ext cx="105014" cy="460061"/>
        </a:xfrm>
        <a:custGeom>
          <a:avLst/>
          <a:gdLst/>
          <a:ahLst/>
          <a:cxnLst/>
          <a:rect l="0" t="0" r="0" b="0"/>
          <a:pathLst>
            <a:path>
              <a:moveTo>
                <a:pt x="105014" y="0"/>
              </a:moveTo>
              <a:lnTo>
                <a:pt x="105014" y="460061"/>
              </a:lnTo>
              <a:lnTo>
                <a:pt x="0" y="460061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170151-8241-4F04-A762-B3DE40C7BF28}">
      <dsp:nvSpPr>
        <dsp:cNvPr id="0" name=""/>
        <dsp:cNvSpPr/>
      </dsp:nvSpPr>
      <dsp:spPr>
        <a:xfrm>
          <a:off x="2316911" y="1689599"/>
          <a:ext cx="2420324" cy="210028"/>
        </a:xfrm>
        <a:custGeom>
          <a:avLst/>
          <a:gdLst/>
          <a:ahLst/>
          <a:cxnLst/>
          <a:rect l="0" t="0" r="0" b="0"/>
          <a:pathLst>
            <a:path>
              <a:moveTo>
                <a:pt x="2420324" y="0"/>
              </a:moveTo>
              <a:lnTo>
                <a:pt x="2420324" y="105014"/>
              </a:lnTo>
              <a:lnTo>
                <a:pt x="0" y="105014"/>
              </a:lnTo>
              <a:lnTo>
                <a:pt x="0" y="21002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13C3F9-FB9F-46DF-A016-B656742AA986}">
      <dsp:nvSpPr>
        <dsp:cNvPr id="0" name=""/>
        <dsp:cNvSpPr/>
      </dsp:nvSpPr>
      <dsp:spPr>
        <a:xfrm>
          <a:off x="1001734" y="2583629"/>
          <a:ext cx="105014" cy="460061"/>
        </a:xfrm>
        <a:custGeom>
          <a:avLst/>
          <a:gdLst/>
          <a:ahLst/>
          <a:cxnLst/>
          <a:rect l="0" t="0" r="0" b="0"/>
          <a:pathLst>
            <a:path>
              <a:moveTo>
                <a:pt x="105014" y="0"/>
              </a:moveTo>
              <a:lnTo>
                <a:pt x="105014" y="460061"/>
              </a:lnTo>
              <a:lnTo>
                <a:pt x="0" y="460061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53F137-1361-4031-A882-E4BD7D59C858}">
      <dsp:nvSpPr>
        <dsp:cNvPr id="0" name=""/>
        <dsp:cNvSpPr/>
      </dsp:nvSpPr>
      <dsp:spPr>
        <a:xfrm>
          <a:off x="1106748" y="1689599"/>
          <a:ext cx="3630487" cy="210028"/>
        </a:xfrm>
        <a:custGeom>
          <a:avLst/>
          <a:gdLst/>
          <a:ahLst/>
          <a:cxnLst/>
          <a:rect l="0" t="0" r="0" b="0"/>
          <a:pathLst>
            <a:path>
              <a:moveTo>
                <a:pt x="3630487" y="0"/>
              </a:moveTo>
              <a:lnTo>
                <a:pt x="3630487" y="105014"/>
              </a:lnTo>
              <a:lnTo>
                <a:pt x="0" y="105014"/>
              </a:lnTo>
              <a:lnTo>
                <a:pt x="0" y="21002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F065A3-A9CE-471C-B699-9D3CEC0C94EF}">
      <dsp:nvSpPr>
        <dsp:cNvPr id="0" name=""/>
        <dsp:cNvSpPr/>
      </dsp:nvSpPr>
      <dsp:spPr>
        <a:xfrm>
          <a:off x="4075717" y="1025525"/>
          <a:ext cx="1323037" cy="6640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Jefe (a) de Zona Norte</a:t>
          </a:r>
        </a:p>
      </dsp:txBody>
      <dsp:txXfrm>
        <a:off x="4075717" y="1025525"/>
        <a:ext cx="1323037" cy="664074"/>
      </dsp:txXfrm>
    </dsp:sp>
    <dsp:sp modelId="{F4CED8E0-64B2-4C36-957F-7EC74BD93AEC}">
      <dsp:nvSpPr>
        <dsp:cNvPr id="0" name=""/>
        <dsp:cNvSpPr/>
      </dsp:nvSpPr>
      <dsp:spPr>
        <a:xfrm>
          <a:off x="606681" y="1899627"/>
          <a:ext cx="1000134" cy="684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Encargado (a) Sección CBF Fomerrey 113   </a:t>
          </a:r>
        </a:p>
      </dsp:txBody>
      <dsp:txXfrm>
        <a:off x="606681" y="1899627"/>
        <a:ext cx="1000134" cy="684001"/>
      </dsp:txXfrm>
    </dsp:sp>
    <dsp:sp modelId="{1E4A499E-D906-4B0D-AA32-E4F0DB6C3F83}">
      <dsp:nvSpPr>
        <dsp:cNvPr id="0" name=""/>
        <dsp:cNvSpPr/>
      </dsp:nvSpPr>
      <dsp:spPr>
        <a:xfrm>
          <a:off x="1600" y="2793657"/>
          <a:ext cx="1000134" cy="50006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Intendente </a:t>
          </a:r>
        </a:p>
      </dsp:txBody>
      <dsp:txXfrm>
        <a:off x="1600" y="2793657"/>
        <a:ext cx="1000134" cy="500067"/>
      </dsp:txXfrm>
    </dsp:sp>
    <dsp:sp modelId="{A4EF6EA5-D79E-4D0A-A41D-4D65EE001126}">
      <dsp:nvSpPr>
        <dsp:cNvPr id="0" name=""/>
        <dsp:cNvSpPr/>
      </dsp:nvSpPr>
      <dsp:spPr>
        <a:xfrm>
          <a:off x="1816844" y="1899627"/>
          <a:ext cx="1000134" cy="684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Encargado (a) Sección CBF Fomerrey 114   </a:t>
          </a:r>
        </a:p>
      </dsp:txBody>
      <dsp:txXfrm>
        <a:off x="1816844" y="1899627"/>
        <a:ext cx="1000134" cy="684001"/>
      </dsp:txXfrm>
    </dsp:sp>
    <dsp:sp modelId="{C16E57EA-4BAA-4F49-895D-015BBC634F62}">
      <dsp:nvSpPr>
        <dsp:cNvPr id="0" name=""/>
        <dsp:cNvSpPr/>
      </dsp:nvSpPr>
      <dsp:spPr>
        <a:xfrm>
          <a:off x="1211762" y="2793657"/>
          <a:ext cx="1000134" cy="50006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Intendente </a:t>
          </a:r>
        </a:p>
      </dsp:txBody>
      <dsp:txXfrm>
        <a:off x="1211762" y="2793657"/>
        <a:ext cx="1000134" cy="500067"/>
      </dsp:txXfrm>
    </dsp:sp>
    <dsp:sp modelId="{99E8586A-10F7-4ADD-BA8C-0E3CD10F385C}">
      <dsp:nvSpPr>
        <dsp:cNvPr id="0" name=""/>
        <dsp:cNvSpPr/>
      </dsp:nvSpPr>
      <dsp:spPr>
        <a:xfrm>
          <a:off x="3027006" y="1899627"/>
          <a:ext cx="1000134" cy="684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Encargado (a) Sección CBF Francisco Villa </a:t>
          </a:r>
        </a:p>
      </dsp:txBody>
      <dsp:txXfrm>
        <a:off x="3027006" y="1899627"/>
        <a:ext cx="1000134" cy="684001"/>
      </dsp:txXfrm>
    </dsp:sp>
    <dsp:sp modelId="{8EF55AB5-C413-4A36-9CAC-9269CFD8214C}">
      <dsp:nvSpPr>
        <dsp:cNvPr id="0" name=""/>
        <dsp:cNvSpPr/>
      </dsp:nvSpPr>
      <dsp:spPr>
        <a:xfrm>
          <a:off x="2421925" y="2793657"/>
          <a:ext cx="1000134" cy="50006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Intendente </a:t>
          </a:r>
        </a:p>
      </dsp:txBody>
      <dsp:txXfrm>
        <a:off x="2421925" y="2793657"/>
        <a:ext cx="1000134" cy="500067"/>
      </dsp:txXfrm>
    </dsp:sp>
    <dsp:sp modelId="{E79F1496-4973-4B47-BED7-185BD6908E0E}">
      <dsp:nvSpPr>
        <dsp:cNvPr id="0" name=""/>
        <dsp:cNvSpPr/>
      </dsp:nvSpPr>
      <dsp:spPr>
        <a:xfrm>
          <a:off x="4237168" y="1899627"/>
          <a:ext cx="1000134" cy="684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Encargado (a) Centro de Desarrollo del Talento </a:t>
          </a:r>
        </a:p>
      </dsp:txBody>
      <dsp:txXfrm>
        <a:off x="4237168" y="1899627"/>
        <a:ext cx="1000134" cy="684001"/>
      </dsp:txXfrm>
    </dsp:sp>
    <dsp:sp modelId="{3B453827-38FF-4469-9665-88AB704CF7E3}">
      <dsp:nvSpPr>
        <dsp:cNvPr id="0" name=""/>
        <dsp:cNvSpPr/>
      </dsp:nvSpPr>
      <dsp:spPr>
        <a:xfrm>
          <a:off x="3632087" y="2793657"/>
          <a:ext cx="1000134" cy="144775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Maestro (a) 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Intendente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Técnico en Mantenimiento </a:t>
          </a:r>
        </a:p>
      </dsp:txBody>
      <dsp:txXfrm>
        <a:off x="3632087" y="2793657"/>
        <a:ext cx="1000134" cy="1447759"/>
      </dsp:txXfrm>
    </dsp:sp>
    <dsp:sp modelId="{D75C88FB-0645-4E59-BF04-6C8E5FFF3CFE}">
      <dsp:nvSpPr>
        <dsp:cNvPr id="0" name=""/>
        <dsp:cNvSpPr/>
      </dsp:nvSpPr>
      <dsp:spPr>
        <a:xfrm>
          <a:off x="5447331" y="1899627"/>
          <a:ext cx="1000134" cy="684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Encargado (a) Sección CBF Francisco Zarco </a:t>
          </a:r>
        </a:p>
      </dsp:txBody>
      <dsp:txXfrm>
        <a:off x="5447331" y="1899627"/>
        <a:ext cx="1000134" cy="684001"/>
      </dsp:txXfrm>
    </dsp:sp>
    <dsp:sp modelId="{B4D6347C-8619-43DF-830A-9F0D40F0560D}">
      <dsp:nvSpPr>
        <dsp:cNvPr id="0" name=""/>
        <dsp:cNvSpPr/>
      </dsp:nvSpPr>
      <dsp:spPr>
        <a:xfrm>
          <a:off x="4842250" y="2793657"/>
          <a:ext cx="1000134" cy="93187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Intendente 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Vigilante  </a:t>
          </a:r>
        </a:p>
      </dsp:txBody>
      <dsp:txXfrm>
        <a:off x="4842250" y="2793657"/>
        <a:ext cx="1000134" cy="931870"/>
      </dsp:txXfrm>
    </dsp:sp>
    <dsp:sp modelId="{F5E7B583-B57B-4040-BE69-03783973445B}">
      <dsp:nvSpPr>
        <dsp:cNvPr id="0" name=""/>
        <dsp:cNvSpPr/>
      </dsp:nvSpPr>
      <dsp:spPr>
        <a:xfrm>
          <a:off x="6657493" y="1899627"/>
          <a:ext cx="1000134" cy="684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Encargado (a) Sección CBF V de Infonavit   </a:t>
          </a:r>
        </a:p>
      </dsp:txBody>
      <dsp:txXfrm>
        <a:off x="6657493" y="1899627"/>
        <a:ext cx="1000134" cy="684001"/>
      </dsp:txXfrm>
    </dsp:sp>
    <dsp:sp modelId="{E943E08E-CCE1-43FB-B159-DAB4EBBA1E45}">
      <dsp:nvSpPr>
        <dsp:cNvPr id="0" name=""/>
        <dsp:cNvSpPr/>
      </dsp:nvSpPr>
      <dsp:spPr>
        <a:xfrm>
          <a:off x="6052412" y="2793657"/>
          <a:ext cx="1000134" cy="50006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Intendente  </a:t>
          </a:r>
        </a:p>
      </dsp:txBody>
      <dsp:txXfrm>
        <a:off x="6052412" y="2793657"/>
        <a:ext cx="1000134" cy="500067"/>
      </dsp:txXfrm>
    </dsp:sp>
    <dsp:sp modelId="{3A8436CA-6B59-40DB-B444-68D797B03D4B}">
      <dsp:nvSpPr>
        <dsp:cNvPr id="0" name=""/>
        <dsp:cNvSpPr/>
      </dsp:nvSpPr>
      <dsp:spPr>
        <a:xfrm>
          <a:off x="7867656" y="1899627"/>
          <a:ext cx="1000134" cy="684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Administrador (a) CBF Monterrey 400   </a:t>
          </a:r>
        </a:p>
      </dsp:txBody>
      <dsp:txXfrm>
        <a:off x="7867656" y="1899627"/>
        <a:ext cx="1000134" cy="684001"/>
      </dsp:txXfrm>
    </dsp:sp>
    <dsp:sp modelId="{1DF95486-D296-4072-8CE9-805F6D393535}">
      <dsp:nvSpPr>
        <dsp:cNvPr id="0" name=""/>
        <dsp:cNvSpPr/>
      </dsp:nvSpPr>
      <dsp:spPr>
        <a:xfrm>
          <a:off x="7389572" y="2793657"/>
          <a:ext cx="873137" cy="69364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Intendente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Vigilante </a:t>
          </a:r>
        </a:p>
      </dsp:txBody>
      <dsp:txXfrm>
        <a:off x="7389572" y="2793657"/>
        <a:ext cx="873137" cy="693648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CCDAF3-EA80-4AB2-992E-0D82D7EF5D60}">
      <dsp:nvSpPr>
        <dsp:cNvPr id="0" name=""/>
        <dsp:cNvSpPr/>
      </dsp:nvSpPr>
      <dsp:spPr>
        <a:xfrm>
          <a:off x="8262709" y="3057307"/>
          <a:ext cx="105014" cy="460061"/>
        </a:xfrm>
        <a:custGeom>
          <a:avLst/>
          <a:gdLst/>
          <a:ahLst/>
          <a:cxnLst/>
          <a:rect l="0" t="0" r="0" b="0"/>
          <a:pathLst>
            <a:path>
              <a:moveTo>
                <a:pt x="105014" y="0"/>
              </a:moveTo>
              <a:lnTo>
                <a:pt x="105014" y="460061"/>
              </a:lnTo>
              <a:lnTo>
                <a:pt x="0" y="460061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E36E46-6FAA-430F-B493-6B32F8D6AE69}">
      <dsp:nvSpPr>
        <dsp:cNvPr id="0" name=""/>
        <dsp:cNvSpPr/>
      </dsp:nvSpPr>
      <dsp:spPr>
        <a:xfrm>
          <a:off x="4737236" y="2163277"/>
          <a:ext cx="3630487" cy="2100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5014"/>
              </a:lnTo>
              <a:lnTo>
                <a:pt x="3630487" y="105014"/>
              </a:lnTo>
              <a:lnTo>
                <a:pt x="3630487" y="21002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954BFC-E671-40C3-B4ED-3A7AFAFBDFBE}">
      <dsp:nvSpPr>
        <dsp:cNvPr id="0" name=""/>
        <dsp:cNvSpPr/>
      </dsp:nvSpPr>
      <dsp:spPr>
        <a:xfrm>
          <a:off x="7052546" y="3057307"/>
          <a:ext cx="105014" cy="460061"/>
        </a:xfrm>
        <a:custGeom>
          <a:avLst/>
          <a:gdLst/>
          <a:ahLst/>
          <a:cxnLst/>
          <a:rect l="0" t="0" r="0" b="0"/>
          <a:pathLst>
            <a:path>
              <a:moveTo>
                <a:pt x="105014" y="0"/>
              </a:moveTo>
              <a:lnTo>
                <a:pt x="105014" y="460061"/>
              </a:lnTo>
              <a:lnTo>
                <a:pt x="0" y="460061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513E17-117E-49EC-9896-E1E84F4CC181}">
      <dsp:nvSpPr>
        <dsp:cNvPr id="0" name=""/>
        <dsp:cNvSpPr/>
      </dsp:nvSpPr>
      <dsp:spPr>
        <a:xfrm>
          <a:off x="4737236" y="2163277"/>
          <a:ext cx="2420324" cy="2100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5014"/>
              </a:lnTo>
              <a:lnTo>
                <a:pt x="2420324" y="105014"/>
              </a:lnTo>
              <a:lnTo>
                <a:pt x="2420324" y="21002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410F96-324F-4436-9A8B-D30CAE0252D6}">
      <dsp:nvSpPr>
        <dsp:cNvPr id="0" name=""/>
        <dsp:cNvSpPr/>
      </dsp:nvSpPr>
      <dsp:spPr>
        <a:xfrm>
          <a:off x="5842384" y="3057307"/>
          <a:ext cx="105014" cy="460061"/>
        </a:xfrm>
        <a:custGeom>
          <a:avLst/>
          <a:gdLst/>
          <a:ahLst/>
          <a:cxnLst/>
          <a:rect l="0" t="0" r="0" b="0"/>
          <a:pathLst>
            <a:path>
              <a:moveTo>
                <a:pt x="105014" y="0"/>
              </a:moveTo>
              <a:lnTo>
                <a:pt x="105014" y="460061"/>
              </a:lnTo>
              <a:lnTo>
                <a:pt x="0" y="460061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311255-0F59-43C3-A0DC-80E0922955FB}">
      <dsp:nvSpPr>
        <dsp:cNvPr id="0" name=""/>
        <dsp:cNvSpPr/>
      </dsp:nvSpPr>
      <dsp:spPr>
        <a:xfrm>
          <a:off x="4737236" y="2163277"/>
          <a:ext cx="1210162" cy="2100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5014"/>
              </a:lnTo>
              <a:lnTo>
                <a:pt x="1210162" y="105014"/>
              </a:lnTo>
              <a:lnTo>
                <a:pt x="1210162" y="21002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FDC98A-B1DF-4C30-9735-D45B1D5A305E}">
      <dsp:nvSpPr>
        <dsp:cNvPr id="0" name=""/>
        <dsp:cNvSpPr/>
      </dsp:nvSpPr>
      <dsp:spPr>
        <a:xfrm>
          <a:off x="4632222" y="3057307"/>
          <a:ext cx="105014" cy="460229"/>
        </a:xfrm>
        <a:custGeom>
          <a:avLst/>
          <a:gdLst/>
          <a:ahLst/>
          <a:cxnLst/>
          <a:rect l="0" t="0" r="0" b="0"/>
          <a:pathLst>
            <a:path>
              <a:moveTo>
                <a:pt x="105014" y="0"/>
              </a:moveTo>
              <a:lnTo>
                <a:pt x="105014" y="460229"/>
              </a:lnTo>
              <a:lnTo>
                <a:pt x="0" y="460229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826BA7-C020-4902-8F12-5E57273B7572}">
      <dsp:nvSpPr>
        <dsp:cNvPr id="0" name=""/>
        <dsp:cNvSpPr/>
      </dsp:nvSpPr>
      <dsp:spPr>
        <a:xfrm>
          <a:off x="4691516" y="2163277"/>
          <a:ext cx="91440" cy="21002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002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66C2B5-8E7D-4915-8770-DA5FC8B1A9EA}">
      <dsp:nvSpPr>
        <dsp:cNvPr id="0" name=""/>
        <dsp:cNvSpPr/>
      </dsp:nvSpPr>
      <dsp:spPr>
        <a:xfrm>
          <a:off x="3422059" y="3057307"/>
          <a:ext cx="105014" cy="460061"/>
        </a:xfrm>
        <a:custGeom>
          <a:avLst/>
          <a:gdLst/>
          <a:ahLst/>
          <a:cxnLst/>
          <a:rect l="0" t="0" r="0" b="0"/>
          <a:pathLst>
            <a:path>
              <a:moveTo>
                <a:pt x="105014" y="0"/>
              </a:moveTo>
              <a:lnTo>
                <a:pt x="105014" y="460061"/>
              </a:lnTo>
              <a:lnTo>
                <a:pt x="0" y="460061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ECE869-031A-41FC-AFE8-B84F1B768B05}">
      <dsp:nvSpPr>
        <dsp:cNvPr id="0" name=""/>
        <dsp:cNvSpPr/>
      </dsp:nvSpPr>
      <dsp:spPr>
        <a:xfrm>
          <a:off x="3527073" y="2163277"/>
          <a:ext cx="1210162" cy="210028"/>
        </a:xfrm>
        <a:custGeom>
          <a:avLst/>
          <a:gdLst/>
          <a:ahLst/>
          <a:cxnLst/>
          <a:rect l="0" t="0" r="0" b="0"/>
          <a:pathLst>
            <a:path>
              <a:moveTo>
                <a:pt x="1210162" y="0"/>
              </a:moveTo>
              <a:lnTo>
                <a:pt x="1210162" y="105014"/>
              </a:lnTo>
              <a:lnTo>
                <a:pt x="0" y="105014"/>
              </a:lnTo>
              <a:lnTo>
                <a:pt x="0" y="21002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030142-0897-4CC2-9B58-F3549847E53A}">
      <dsp:nvSpPr>
        <dsp:cNvPr id="0" name=""/>
        <dsp:cNvSpPr/>
      </dsp:nvSpPr>
      <dsp:spPr>
        <a:xfrm>
          <a:off x="2211897" y="3057307"/>
          <a:ext cx="105014" cy="460061"/>
        </a:xfrm>
        <a:custGeom>
          <a:avLst/>
          <a:gdLst/>
          <a:ahLst/>
          <a:cxnLst/>
          <a:rect l="0" t="0" r="0" b="0"/>
          <a:pathLst>
            <a:path>
              <a:moveTo>
                <a:pt x="105014" y="0"/>
              </a:moveTo>
              <a:lnTo>
                <a:pt x="105014" y="460061"/>
              </a:lnTo>
              <a:lnTo>
                <a:pt x="0" y="460061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170151-8241-4F04-A762-B3DE40C7BF28}">
      <dsp:nvSpPr>
        <dsp:cNvPr id="0" name=""/>
        <dsp:cNvSpPr/>
      </dsp:nvSpPr>
      <dsp:spPr>
        <a:xfrm>
          <a:off x="2316911" y="2163277"/>
          <a:ext cx="2420324" cy="210028"/>
        </a:xfrm>
        <a:custGeom>
          <a:avLst/>
          <a:gdLst/>
          <a:ahLst/>
          <a:cxnLst/>
          <a:rect l="0" t="0" r="0" b="0"/>
          <a:pathLst>
            <a:path>
              <a:moveTo>
                <a:pt x="2420324" y="0"/>
              </a:moveTo>
              <a:lnTo>
                <a:pt x="2420324" y="105014"/>
              </a:lnTo>
              <a:lnTo>
                <a:pt x="0" y="105014"/>
              </a:lnTo>
              <a:lnTo>
                <a:pt x="0" y="21002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13C3F9-FB9F-46DF-A016-B656742AA986}">
      <dsp:nvSpPr>
        <dsp:cNvPr id="0" name=""/>
        <dsp:cNvSpPr/>
      </dsp:nvSpPr>
      <dsp:spPr>
        <a:xfrm>
          <a:off x="1001734" y="3057307"/>
          <a:ext cx="105014" cy="460061"/>
        </a:xfrm>
        <a:custGeom>
          <a:avLst/>
          <a:gdLst/>
          <a:ahLst/>
          <a:cxnLst/>
          <a:rect l="0" t="0" r="0" b="0"/>
          <a:pathLst>
            <a:path>
              <a:moveTo>
                <a:pt x="105014" y="0"/>
              </a:moveTo>
              <a:lnTo>
                <a:pt x="105014" y="460061"/>
              </a:lnTo>
              <a:lnTo>
                <a:pt x="0" y="460061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53F137-1361-4031-A882-E4BD7D59C858}">
      <dsp:nvSpPr>
        <dsp:cNvPr id="0" name=""/>
        <dsp:cNvSpPr/>
      </dsp:nvSpPr>
      <dsp:spPr>
        <a:xfrm>
          <a:off x="1106748" y="2163277"/>
          <a:ext cx="3630487" cy="210028"/>
        </a:xfrm>
        <a:custGeom>
          <a:avLst/>
          <a:gdLst/>
          <a:ahLst/>
          <a:cxnLst/>
          <a:rect l="0" t="0" r="0" b="0"/>
          <a:pathLst>
            <a:path>
              <a:moveTo>
                <a:pt x="3630487" y="0"/>
              </a:moveTo>
              <a:lnTo>
                <a:pt x="3630487" y="105014"/>
              </a:lnTo>
              <a:lnTo>
                <a:pt x="0" y="105014"/>
              </a:lnTo>
              <a:lnTo>
                <a:pt x="0" y="21002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F065A3-A9CE-471C-B699-9D3CEC0C94EF}">
      <dsp:nvSpPr>
        <dsp:cNvPr id="0" name=""/>
        <dsp:cNvSpPr/>
      </dsp:nvSpPr>
      <dsp:spPr>
        <a:xfrm>
          <a:off x="4075717" y="1499203"/>
          <a:ext cx="1323037" cy="6640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Jefe (a) de Zona Sur </a:t>
          </a:r>
        </a:p>
      </dsp:txBody>
      <dsp:txXfrm>
        <a:off x="4075717" y="1499203"/>
        <a:ext cx="1323037" cy="664074"/>
      </dsp:txXfrm>
    </dsp:sp>
    <dsp:sp modelId="{F4CED8E0-64B2-4C36-957F-7EC74BD93AEC}">
      <dsp:nvSpPr>
        <dsp:cNvPr id="0" name=""/>
        <dsp:cNvSpPr/>
      </dsp:nvSpPr>
      <dsp:spPr>
        <a:xfrm>
          <a:off x="606681" y="2373306"/>
          <a:ext cx="1000134" cy="684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Administrador (a) CBF 3   </a:t>
          </a:r>
        </a:p>
      </dsp:txBody>
      <dsp:txXfrm>
        <a:off x="606681" y="2373306"/>
        <a:ext cx="1000134" cy="684001"/>
      </dsp:txXfrm>
    </dsp:sp>
    <dsp:sp modelId="{1E4A499E-D906-4B0D-AA32-E4F0DB6C3F83}">
      <dsp:nvSpPr>
        <dsp:cNvPr id="0" name=""/>
        <dsp:cNvSpPr/>
      </dsp:nvSpPr>
      <dsp:spPr>
        <a:xfrm>
          <a:off x="1600" y="3267336"/>
          <a:ext cx="1000134" cy="50006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Intendente </a:t>
          </a:r>
        </a:p>
      </dsp:txBody>
      <dsp:txXfrm>
        <a:off x="1600" y="3267336"/>
        <a:ext cx="1000134" cy="500067"/>
      </dsp:txXfrm>
    </dsp:sp>
    <dsp:sp modelId="{A4EF6EA5-D79E-4D0A-A41D-4D65EE001126}">
      <dsp:nvSpPr>
        <dsp:cNvPr id="0" name=""/>
        <dsp:cNvSpPr/>
      </dsp:nvSpPr>
      <dsp:spPr>
        <a:xfrm>
          <a:off x="1816844" y="2373306"/>
          <a:ext cx="1000134" cy="684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Encargado (a) Sección CBF 5  </a:t>
          </a:r>
        </a:p>
      </dsp:txBody>
      <dsp:txXfrm>
        <a:off x="1816844" y="2373306"/>
        <a:ext cx="1000134" cy="684001"/>
      </dsp:txXfrm>
    </dsp:sp>
    <dsp:sp modelId="{C16E57EA-4BAA-4F49-895D-015BBC634F62}">
      <dsp:nvSpPr>
        <dsp:cNvPr id="0" name=""/>
        <dsp:cNvSpPr/>
      </dsp:nvSpPr>
      <dsp:spPr>
        <a:xfrm>
          <a:off x="1211762" y="3267336"/>
          <a:ext cx="1000134" cy="50006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Intendente </a:t>
          </a:r>
        </a:p>
      </dsp:txBody>
      <dsp:txXfrm>
        <a:off x="1211762" y="3267336"/>
        <a:ext cx="1000134" cy="500067"/>
      </dsp:txXfrm>
    </dsp:sp>
    <dsp:sp modelId="{99E8586A-10F7-4ADD-BA8C-0E3CD10F385C}">
      <dsp:nvSpPr>
        <dsp:cNvPr id="0" name=""/>
        <dsp:cNvSpPr/>
      </dsp:nvSpPr>
      <dsp:spPr>
        <a:xfrm>
          <a:off x="3027006" y="2373306"/>
          <a:ext cx="1000134" cy="684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Auxiliar Administrativo (a) CBF 10   </a:t>
          </a:r>
        </a:p>
      </dsp:txBody>
      <dsp:txXfrm>
        <a:off x="3027006" y="2373306"/>
        <a:ext cx="1000134" cy="684001"/>
      </dsp:txXfrm>
    </dsp:sp>
    <dsp:sp modelId="{8EF55AB5-C413-4A36-9CAC-9269CFD8214C}">
      <dsp:nvSpPr>
        <dsp:cNvPr id="0" name=""/>
        <dsp:cNvSpPr/>
      </dsp:nvSpPr>
      <dsp:spPr>
        <a:xfrm>
          <a:off x="2653806" y="3267336"/>
          <a:ext cx="768253" cy="50006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Auxiliar </a:t>
          </a:r>
        </a:p>
      </dsp:txBody>
      <dsp:txXfrm>
        <a:off x="2653806" y="3267336"/>
        <a:ext cx="768253" cy="500067"/>
      </dsp:txXfrm>
    </dsp:sp>
    <dsp:sp modelId="{E79F1496-4973-4B47-BED7-185BD6908E0E}">
      <dsp:nvSpPr>
        <dsp:cNvPr id="0" name=""/>
        <dsp:cNvSpPr/>
      </dsp:nvSpPr>
      <dsp:spPr>
        <a:xfrm>
          <a:off x="4237168" y="2373306"/>
          <a:ext cx="1000134" cy="684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Encargado (a) Sección CBF 12   </a:t>
          </a:r>
        </a:p>
      </dsp:txBody>
      <dsp:txXfrm>
        <a:off x="4237168" y="2373306"/>
        <a:ext cx="1000134" cy="684001"/>
      </dsp:txXfrm>
    </dsp:sp>
    <dsp:sp modelId="{3B453827-38FF-4469-9665-88AB704CF7E3}">
      <dsp:nvSpPr>
        <dsp:cNvPr id="0" name=""/>
        <dsp:cNvSpPr/>
      </dsp:nvSpPr>
      <dsp:spPr>
        <a:xfrm>
          <a:off x="3632087" y="3267336"/>
          <a:ext cx="1000134" cy="5004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Intendente  </a:t>
          </a:r>
        </a:p>
      </dsp:txBody>
      <dsp:txXfrm>
        <a:off x="3632087" y="3267336"/>
        <a:ext cx="1000134" cy="500402"/>
      </dsp:txXfrm>
    </dsp:sp>
    <dsp:sp modelId="{D75C88FB-0645-4E59-BF04-6C8E5FFF3CFE}">
      <dsp:nvSpPr>
        <dsp:cNvPr id="0" name=""/>
        <dsp:cNvSpPr/>
      </dsp:nvSpPr>
      <dsp:spPr>
        <a:xfrm>
          <a:off x="5447331" y="2373306"/>
          <a:ext cx="1000134" cy="684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Auxiliar CBF 14  </a:t>
          </a:r>
        </a:p>
      </dsp:txBody>
      <dsp:txXfrm>
        <a:off x="5447331" y="2373306"/>
        <a:ext cx="1000134" cy="684001"/>
      </dsp:txXfrm>
    </dsp:sp>
    <dsp:sp modelId="{B4D6347C-8619-43DF-830A-9F0D40F0560D}">
      <dsp:nvSpPr>
        <dsp:cNvPr id="0" name=""/>
        <dsp:cNvSpPr/>
      </dsp:nvSpPr>
      <dsp:spPr>
        <a:xfrm>
          <a:off x="4842250" y="3267336"/>
          <a:ext cx="1000134" cy="50006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Intendente </a:t>
          </a:r>
        </a:p>
      </dsp:txBody>
      <dsp:txXfrm>
        <a:off x="4842250" y="3267336"/>
        <a:ext cx="1000134" cy="500067"/>
      </dsp:txXfrm>
    </dsp:sp>
    <dsp:sp modelId="{F5E7B583-B57B-4040-BE69-03783973445B}">
      <dsp:nvSpPr>
        <dsp:cNvPr id="0" name=""/>
        <dsp:cNvSpPr/>
      </dsp:nvSpPr>
      <dsp:spPr>
        <a:xfrm>
          <a:off x="6657493" y="2373306"/>
          <a:ext cx="1000134" cy="684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Administrador (a) CBF Caracol  </a:t>
          </a:r>
        </a:p>
      </dsp:txBody>
      <dsp:txXfrm>
        <a:off x="6657493" y="2373306"/>
        <a:ext cx="1000134" cy="684001"/>
      </dsp:txXfrm>
    </dsp:sp>
    <dsp:sp modelId="{E943E08E-CCE1-43FB-B159-DAB4EBBA1E45}">
      <dsp:nvSpPr>
        <dsp:cNvPr id="0" name=""/>
        <dsp:cNvSpPr/>
      </dsp:nvSpPr>
      <dsp:spPr>
        <a:xfrm>
          <a:off x="6052412" y="3267336"/>
          <a:ext cx="1000134" cy="50006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Intendente </a:t>
          </a:r>
          <a:endParaRPr lang="es-ES" sz="1200" kern="1200" dirty="0">
            <a:solidFill>
              <a:srgbClr val="FF0000"/>
            </a:solidFill>
          </a:endParaRPr>
        </a:p>
      </dsp:txBody>
      <dsp:txXfrm>
        <a:off x="6052412" y="3267336"/>
        <a:ext cx="1000134" cy="500067"/>
      </dsp:txXfrm>
    </dsp:sp>
    <dsp:sp modelId="{3A8436CA-6B59-40DB-B444-68D797B03D4B}">
      <dsp:nvSpPr>
        <dsp:cNvPr id="0" name=""/>
        <dsp:cNvSpPr/>
      </dsp:nvSpPr>
      <dsp:spPr>
        <a:xfrm>
          <a:off x="7867656" y="2373306"/>
          <a:ext cx="1000134" cy="684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Administrador (a) </a:t>
          </a:r>
          <a:r>
            <a:rPr lang="es-ES" sz="1200" kern="1200" dirty="0" err="1"/>
            <a:t>CBF</a:t>
          </a:r>
          <a:r>
            <a:rPr lang="es-ES" sz="1200" kern="1200" dirty="0"/>
            <a:t> A. I. V.  </a:t>
          </a:r>
        </a:p>
      </dsp:txBody>
      <dsp:txXfrm>
        <a:off x="7867656" y="2373306"/>
        <a:ext cx="1000134" cy="684001"/>
      </dsp:txXfrm>
    </dsp:sp>
    <dsp:sp modelId="{1DF95486-D296-4072-8CE9-805F6D393535}">
      <dsp:nvSpPr>
        <dsp:cNvPr id="0" name=""/>
        <dsp:cNvSpPr/>
      </dsp:nvSpPr>
      <dsp:spPr>
        <a:xfrm>
          <a:off x="7262575" y="3267336"/>
          <a:ext cx="1000134" cy="50006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Intendente </a:t>
          </a:r>
          <a:endParaRPr lang="es-ES" sz="1200" kern="1200" dirty="0">
            <a:solidFill>
              <a:schemeClr val="tx1"/>
            </a:solidFill>
          </a:endParaRPr>
        </a:p>
      </dsp:txBody>
      <dsp:txXfrm>
        <a:off x="7262575" y="3267336"/>
        <a:ext cx="1000134" cy="500067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88717B-7D5D-491E-9B3D-5C71DA81ACDF}">
      <dsp:nvSpPr>
        <dsp:cNvPr id="0" name=""/>
        <dsp:cNvSpPr/>
      </dsp:nvSpPr>
      <dsp:spPr>
        <a:xfrm>
          <a:off x="5244115" y="3907472"/>
          <a:ext cx="209238" cy="3830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3029"/>
              </a:lnTo>
              <a:lnTo>
                <a:pt x="209238" y="383029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A55710-3B5D-4345-BCEB-BB550F22A220}">
      <dsp:nvSpPr>
        <dsp:cNvPr id="0" name=""/>
        <dsp:cNvSpPr/>
      </dsp:nvSpPr>
      <dsp:spPr>
        <a:xfrm>
          <a:off x="4526233" y="1105649"/>
          <a:ext cx="161574" cy="24136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13695"/>
              </a:lnTo>
              <a:lnTo>
                <a:pt x="161574" y="2413695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AE7FAE-1E4C-4DFD-BBC1-E8E8B2C09536}">
      <dsp:nvSpPr>
        <dsp:cNvPr id="0" name=""/>
        <dsp:cNvSpPr/>
      </dsp:nvSpPr>
      <dsp:spPr>
        <a:xfrm>
          <a:off x="3588920" y="3907917"/>
          <a:ext cx="176839" cy="395401"/>
        </a:xfrm>
        <a:custGeom>
          <a:avLst/>
          <a:gdLst/>
          <a:ahLst/>
          <a:cxnLst/>
          <a:rect l="0" t="0" r="0" b="0"/>
          <a:pathLst>
            <a:path>
              <a:moveTo>
                <a:pt x="176839" y="0"/>
              </a:moveTo>
              <a:lnTo>
                <a:pt x="176839" y="395401"/>
              </a:lnTo>
              <a:lnTo>
                <a:pt x="0" y="395401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4A7389-3A7D-4B23-AF1C-321214726618}">
      <dsp:nvSpPr>
        <dsp:cNvPr id="0" name=""/>
        <dsp:cNvSpPr/>
      </dsp:nvSpPr>
      <dsp:spPr>
        <a:xfrm>
          <a:off x="4322068" y="1105649"/>
          <a:ext cx="204165" cy="2414140"/>
        </a:xfrm>
        <a:custGeom>
          <a:avLst/>
          <a:gdLst/>
          <a:ahLst/>
          <a:cxnLst/>
          <a:rect l="0" t="0" r="0" b="0"/>
          <a:pathLst>
            <a:path>
              <a:moveTo>
                <a:pt x="204165" y="0"/>
              </a:moveTo>
              <a:lnTo>
                <a:pt x="204165" y="2414140"/>
              </a:lnTo>
              <a:lnTo>
                <a:pt x="0" y="241414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954BFC-E671-40C3-B4ED-3A7AFAFBDFBE}">
      <dsp:nvSpPr>
        <dsp:cNvPr id="0" name=""/>
        <dsp:cNvSpPr/>
      </dsp:nvSpPr>
      <dsp:spPr>
        <a:xfrm>
          <a:off x="7944979" y="2391104"/>
          <a:ext cx="154998" cy="4349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4988"/>
              </a:lnTo>
              <a:lnTo>
                <a:pt x="154998" y="43498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513E17-117E-49EC-9896-E1E84F4CC181}">
      <dsp:nvSpPr>
        <dsp:cNvPr id="0" name=""/>
        <dsp:cNvSpPr/>
      </dsp:nvSpPr>
      <dsp:spPr>
        <a:xfrm>
          <a:off x="4526233" y="1105649"/>
          <a:ext cx="3418746" cy="5245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7701"/>
              </a:lnTo>
              <a:lnTo>
                <a:pt x="3418746" y="407701"/>
              </a:lnTo>
              <a:lnTo>
                <a:pt x="3418746" y="52452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FDC98A-B1DF-4C30-9735-D45B1D5A305E}">
      <dsp:nvSpPr>
        <dsp:cNvPr id="0" name=""/>
        <dsp:cNvSpPr/>
      </dsp:nvSpPr>
      <dsp:spPr>
        <a:xfrm>
          <a:off x="6506078" y="2404289"/>
          <a:ext cx="92502" cy="3537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3767"/>
              </a:lnTo>
              <a:lnTo>
                <a:pt x="92502" y="35376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826BA7-C020-4902-8F12-5E57273B7572}">
      <dsp:nvSpPr>
        <dsp:cNvPr id="0" name=""/>
        <dsp:cNvSpPr/>
      </dsp:nvSpPr>
      <dsp:spPr>
        <a:xfrm>
          <a:off x="4526233" y="1105649"/>
          <a:ext cx="1979844" cy="5377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0885"/>
              </a:lnTo>
              <a:lnTo>
                <a:pt x="1979844" y="420885"/>
              </a:lnTo>
              <a:lnTo>
                <a:pt x="1979844" y="53771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66C2B5-8E7D-4915-8770-DA5FC8B1A9EA}">
      <dsp:nvSpPr>
        <dsp:cNvPr id="0" name=""/>
        <dsp:cNvSpPr/>
      </dsp:nvSpPr>
      <dsp:spPr>
        <a:xfrm>
          <a:off x="5207132" y="2404289"/>
          <a:ext cx="174380" cy="3651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5116"/>
              </a:lnTo>
              <a:lnTo>
                <a:pt x="174380" y="36511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ECE869-031A-41FC-AFE8-B84F1B768B05}">
      <dsp:nvSpPr>
        <dsp:cNvPr id="0" name=""/>
        <dsp:cNvSpPr/>
      </dsp:nvSpPr>
      <dsp:spPr>
        <a:xfrm>
          <a:off x="4526233" y="1105649"/>
          <a:ext cx="680898" cy="5377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0885"/>
              </a:lnTo>
              <a:lnTo>
                <a:pt x="680898" y="420885"/>
              </a:lnTo>
              <a:lnTo>
                <a:pt x="680898" y="53771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030142-0897-4CC2-9B58-F3549847E53A}">
      <dsp:nvSpPr>
        <dsp:cNvPr id="0" name=""/>
        <dsp:cNvSpPr/>
      </dsp:nvSpPr>
      <dsp:spPr>
        <a:xfrm>
          <a:off x="3129343" y="2404289"/>
          <a:ext cx="105509" cy="342274"/>
        </a:xfrm>
        <a:custGeom>
          <a:avLst/>
          <a:gdLst/>
          <a:ahLst/>
          <a:cxnLst/>
          <a:rect l="0" t="0" r="0" b="0"/>
          <a:pathLst>
            <a:path>
              <a:moveTo>
                <a:pt x="105509" y="0"/>
              </a:moveTo>
              <a:lnTo>
                <a:pt x="105509" y="342274"/>
              </a:lnTo>
              <a:lnTo>
                <a:pt x="0" y="342274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170151-8241-4F04-A762-B3DE40C7BF28}">
      <dsp:nvSpPr>
        <dsp:cNvPr id="0" name=""/>
        <dsp:cNvSpPr/>
      </dsp:nvSpPr>
      <dsp:spPr>
        <a:xfrm>
          <a:off x="3234853" y="1105649"/>
          <a:ext cx="1291380" cy="537710"/>
        </a:xfrm>
        <a:custGeom>
          <a:avLst/>
          <a:gdLst/>
          <a:ahLst/>
          <a:cxnLst/>
          <a:rect l="0" t="0" r="0" b="0"/>
          <a:pathLst>
            <a:path>
              <a:moveTo>
                <a:pt x="1291380" y="0"/>
              </a:moveTo>
              <a:lnTo>
                <a:pt x="1291380" y="420885"/>
              </a:lnTo>
              <a:lnTo>
                <a:pt x="0" y="420885"/>
              </a:lnTo>
              <a:lnTo>
                <a:pt x="0" y="53771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6B81BF-9686-4268-B027-FE4B23FCD635}">
      <dsp:nvSpPr>
        <dsp:cNvPr id="0" name=""/>
        <dsp:cNvSpPr/>
      </dsp:nvSpPr>
      <dsp:spPr>
        <a:xfrm>
          <a:off x="1502570" y="2404283"/>
          <a:ext cx="266688" cy="955286"/>
        </a:xfrm>
        <a:custGeom>
          <a:avLst/>
          <a:gdLst/>
          <a:ahLst/>
          <a:cxnLst/>
          <a:rect l="0" t="0" r="0" b="0"/>
          <a:pathLst>
            <a:path>
              <a:moveTo>
                <a:pt x="266688" y="0"/>
              </a:moveTo>
              <a:lnTo>
                <a:pt x="266688" y="955286"/>
              </a:lnTo>
              <a:lnTo>
                <a:pt x="0" y="95528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13C3F9-FB9F-46DF-A016-B656742AA986}">
      <dsp:nvSpPr>
        <dsp:cNvPr id="0" name=""/>
        <dsp:cNvSpPr/>
      </dsp:nvSpPr>
      <dsp:spPr>
        <a:xfrm>
          <a:off x="1563503" y="2404283"/>
          <a:ext cx="205756" cy="342279"/>
        </a:xfrm>
        <a:custGeom>
          <a:avLst/>
          <a:gdLst/>
          <a:ahLst/>
          <a:cxnLst/>
          <a:rect l="0" t="0" r="0" b="0"/>
          <a:pathLst>
            <a:path>
              <a:moveTo>
                <a:pt x="205756" y="0"/>
              </a:moveTo>
              <a:lnTo>
                <a:pt x="205756" y="342279"/>
              </a:lnTo>
              <a:lnTo>
                <a:pt x="0" y="342279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29A82C-BE16-40BB-9AF9-F4D7DFE51494}">
      <dsp:nvSpPr>
        <dsp:cNvPr id="0" name=""/>
        <dsp:cNvSpPr/>
      </dsp:nvSpPr>
      <dsp:spPr>
        <a:xfrm>
          <a:off x="1535015" y="2404283"/>
          <a:ext cx="234243" cy="1697012"/>
        </a:xfrm>
        <a:custGeom>
          <a:avLst/>
          <a:gdLst/>
          <a:ahLst/>
          <a:cxnLst/>
          <a:rect l="0" t="0" r="0" b="0"/>
          <a:pathLst>
            <a:path>
              <a:moveTo>
                <a:pt x="234243" y="0"/>
              </a:moveTo>
              <a:lnTo>
                <a:pt x="234243" y="1697012"/>
              </a:lnTo>
              <a:lnTo>
                <a:pt x="0" y="1697012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53F137-1361-4031-A882-E4BD7D59C858}">
      <dsp:nvSpPr>
        <dsp:cNvPr id="0" name=""/>
        <dsp:cNvSpPr/>
      </dsp:nvSpPr>
      <dsp:spPr>
        <a:xfrm>
          <a:off x="1769259" y="1105649"/>
          <a:ext cx="2756973" cy="537705"/>
        </a:xfrm>
        <a:custGeom>
          <a:avLst/>
          <a:gdLst/>
          <a:ahLst/>
          <a:cxnLst/>
          <a:rect l="0" t="0" r="0" b="0"/>
          <a:pathLst>
            <a:path>
              <a:moveTo>
                <a:pt x="2756973" y="0"/>
              </a:moveTo>
              <a:lnTo>
                <a:pt x="2756973" y="420880"/>
              </a:lnTo>
              <a:lnTo>
                <a:pt x="0" y="420880"/>
              </a:lnTo>
              <a:lnTo>
                <a:pt x="0" y="537705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F065A3-A9CE-471C-B699-9D3CEC0C94EF}">
      <dsp:nvSpPr>
        <dsp:cNvPr id="0" name=""/>
        <dsp:cNvSpPr/>
      </dsp:nvSpPr>
      <dsp:spPr>
        <a:xfrm>
          <a:off x="3876810" y="539483"/>
          <a:ext cx="1298845" cy="56616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Jefe (a) de Zona Sur</a:t>
          </a:r>
        </a:p>
      </dsp:txBody>
      <dsp:txXfrm>
        <a:off x="3876810" y="539483"/>
        <a:ext cx="1298845" cy="566165"/>
      </dsp:txXfrm>
    </dsp:sp>
    <dsp:sp modelId="{F4CED8E0-64B2-4C36-957F-7EC74BD93AEC}">
      <dsp:nvSpPr>
        <dsp:cNvPr id="0" name=""/>
        <dsp:cNvSpPr/>
      </dsp:nvSpPr>
      <dsp:spPr>
        <a:xfrm>
          <a:off x="1119580" y="1643354"/>
          <a:ext cx="1299357" cy="7609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Encargado (a) Sección CBF H. Jara             </a:t>
          </a:r>
        </a:p>
      </dsp:txBody>
      <dsp:txXfrm>
        <a:off x="1119580" y="1643354"/>
        <a:ext cx="1299357" cy="760929"/>
      </dsp:txXfrm>
    </dsp:sp>
    <dsp:sp modelId="{93A5FF12-AAA7-46B7-9AA7-14681092A78A}">
      <dsp:nvSpPr>
        <dsp:cNvPr id="0" name=""/>
        <dsp:cNvSpPr/>
      </dsp:nvSpPr>
      <dsp:spPr>
        <a:xfrm>
          <a:off x="913842" y="3720831"/>
          <a:ext cx="621173" cy="7609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Ayudante General CBF   </a:t>
          </a:r>
        </a:p>
      </dsp:txBody>
      <dsp:txXfrm>
        <a:off x="913842" y="3720831"/>
        <a:ext cx="621173" cy="760929"/>
      </dsp:txXfrm>
    </dsp:sp>
    <dsp:sp modelId="{1E4A499E-D906-4B0D-AA32-E4F0DB6C3F83}">
      <dsp:nvSpPr>
        <dsp:cNvPr id="0" name=""/>
        <dsp:cNvSpPr/>
      </dsp:nvSpPr>
      <dsp:spPr>
        <a:xfrm>
          <a:off x="818373" y="2575882"/>
          <a:ext cx="745130" cy="34136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Intendente </a:t>
          </a:r>
        </a:p>
      </dsp:txBody>
      <dsp:txXfrm>
        <a:off x="818373" y="2575882"/>
        <a:ext cx="745130" cy="341361"/>
      </dsp:txXfrm>
    </dsp:sp>
    <dsp:sp modelId="{1CF24A53-301A-49AE-8C3F-145ED767D01A}">
      <dsp:nvSpPr>
        <dsp:cNvPr id="0" name=""/>
        <dsp:cNvSpPr/>
      </dsp:nvSpPr>
      <dsp:spPr>
        <a:xfrm>
          <a:off x="842511" y="3188889"/>
          <a:ext cx="660059" cy="34136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Vigilante </a:t>
          </a:r>
        </a:p>
      </dsp:txBody>
      <dsp:txXfrm>
        <a:off x="842511" y="3188889"/>
        <a:ext cx="660059" cy="341361"/>
      </dsp:txXfrm>
    </dsp:sp>
    <dsp:sp modelId="{A4EF6EA5-D79E-4D0A-A41D-4D65EE001126}">
      <dsp:nvSpPr>
        <dsp:cNvPr id="0" name=""/>
        <dsp:cNvSpPr/>
      </dsp:nvSpPr>
      <dsp:spPr>
        <a:xfrm>
          <a:off x="2678545" y="1643360"/>
          <a:ext cx="1112616" cy="7609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Administrador (a) CBF Pío X    </a:t>
          </a:r>
        </a:p>
      </dsp:txBody>
      <dsp:txXfrm>
        <a:off x="2678545" y="1643360"/>
        <a:ext cx="1112616" cy="760929"/>
      </dsp:txXfrm>
    </dsp:sp>
    <dsp:sp modelId="{C16E57EA-4BAA-4F49-895D-015BBC634F62}">
      <dsp:nvSpPr>
        <dsp:cNvPr id="0" name=""/>
        <dsp:cNvSpPr/>
      </dsp:nvSpPr>
      <dsp:spPr>
        <a:xfrm>
          <a:off x="2239751" y="2575882"/>
          <a:ext cx="889592" cy="34136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Intendente </a:t>
          </a:r>
        </a:p>
      </dsp:txBody>
      <dsp:txXfrm>
        <a:off x="2239751" y="2575882"/>
        <a:ext cx="889592" cy="341361"/>
      </dsp:txXfrm>
    </dsp:sp>
    <dsp:sp modelId="{99E8586A-10F7-4ADD-BA8C-0E3CD10F385C}">
      <dsp:nvSpPr>
        <dsp:cNvPr id="0" name=""/>
        <dsp:cNvSpPr/>
      </dsp:nvSpPr>
      <dsp:spPr>
        <a:xfrm>
          <a:off x="4650824" y="1643360"/>
          <a:ext cx="1112616" cy="7609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Administrador (a) CBF </a:t>
          </a:r>
          <a:r>
            <a:rPr lang="es-ES" sz="1200" kern="1200" dirty="0" err="1"/>
            <a:t>Ind</a:t>
          </a:r>
          <a:r>
            <a:rPr lang="es-ES" sz="1200" kern="1200" dirty="0"/>
            <a:t>. </a:t>
          </a:r>
          <a:r>
            <a:rPr lang="es-ES" sz="1200" kern="1200" dirty="0" err="1"/>
            <a:t>Nar</a:t>
          </a:r>
          <a:r>
            <a:rPr lang="es-ES" sz="1200" kern="1200" dirty="0"/>
            <a:t>. </a:t>
          </a:r>
        </a:p>
      </dsp:txBody>
      <dsp:txXfrm>
        <a:off x="4650824" y="1643360"/>
        <a:ext cx="1112616" cy="760929"/>
      </dsp:txXfrm>
    </dsp:sp>
    <dsp:sp modelId="{8EF55AB5-C413-4A36-9CAC-9269CFD8214C}">
      <dsp:nvSpPr>
        <dsp:cNvPr id="0" name=""/>
        <dsp:cNvSpPr/>
      </dsp:nvSpPr>
      <dsp:spPr>
        <a:xfrm>
          <a:off x="5381512" y="2598724"/>
          <a:ext cx="889592" cy="34136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Intendente </a:t>
          </a:r>
        </a:p>
      </dsp:txBody>
      <dsp:txXfrm>
        <a:off x="5381512" y="2598724"/>
        <a:ext cx="889592" cy="341361"/>
      </dsp:txXfrm>
    </dsp:sp>
    <dsp:sp modelId="{E79F1496-4973-4B47-BED7-185BD6908E0E}">
      <dsp:nvSpPr>
        <dsp:cNvPr id="0" name=""/>
        <dsp:cNvSpPr/>
      </dsp:nvSpPr>
      <dsp:spPr>
        <a:xfrm>
          <a:off x="5949769" y="1643360"/>
          <a:ext cx="1112616" cy="7609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Maestro (a) Computación CBF Nueva Estanzuela </a:t>
          </a:r>
        </a:p>
      </dsp:txBody>
      <dsp:txXfrm>
        <a:off x="5949769" y="1643360"/>
        <a:ext cx="1112616" cy="760929"/>
      </dsp:txXfrm>
    </dsp:sp>
    <dsp:sp modelId="{3B453827-38FF-4469-9665-88AB704CF7E3}">
      <dsp:nvSpPr>
        <dsp:cNvPr id="0" name=""/>
        <dsp:cNvSpPr/>
      </dsp:nvSpPr>
      <dsp:spPr>
        <a:xfrm>
          <a:off x="6598580" y="2587375"/>
          <a:ext cx="889592" cy="34136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Intendente  </a:t>
          </a:r>
        </a:p>
      </dsp:txBody>
      <dsp:txXfrm>
        <a:off x="6598580" y="2587375"/>
        <a:ext cx="889592" cy="341361"/>
      </dsp:txXfrm>
    </dsp:sp>
    <dsp:sp modelId="{F5E7B583-B57B-4040-BE69-03783973445B}">
      <dsp:nvSpPr>
        <dsp:cNvPr id="0" name=""/>
        <dsp:cNvSpPr/>
      </dsp:nvSpPr>
      <dsp:spPr>
        <a:xfrm>
          <a:off x="7388671" y="1630175"/>
          <a:ext cx="1112616" cy="7609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Encargado (a) Sección Canoas </a:t>
          </a:r>
        </a:p>
      </dsp:txBody>
      <dsp:txXfrm>
        <a:off x="7388671" y="1630175"/>
        <a:ext cx="1112616" cy="760929"/>
      </dsp:txXfrm>
    </dsp:sp>
    <dsp:sp modelId="{E943E08E-CCE1-43FB-B159-DAB4EBBA1E45}">
      <dsp:nvSpPr>
        <dsp:cNvPr id="0" name=""/>
        <dsp:cNvSpPr/>
      </dsp:nvSpPr>
      <dsp:spPr>
        <a:xfrm>
          <a:off x="8099978" y="2655412"/>
          <a:ext cx="889592" cy="34136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Intendente  </a:t>
          </a:r>
        </a:p>
      </dsp:txBody>
      <dsp:txXfrm>
        <a:off x="8099978" y="2655412"/>
        <a:ext cx="889592" cy="341361"/>
      </dsp:txXfrm>
    </dsp:sp>
    <dsp:sp modelId="{C83E956B-44FD-4E5F-AC96-9FF1C5A4892B}">
      <dsp:nvSpPr>
        <dsp:cNvPr id="0" name=""/>
        <dsp:cNvSpPr/>
      </dsp:nvSpPr>
      <dsp:spPr>
        <a:xfrm>
          <a:off x="3209452" y="3131662"/>
          <a:ext cx="1112616" cy="77625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Administrador (a) Centro DIF Fco. I. Madero      </a:t>
          </a:r>
          <a:endParaRPr lang="es-ES" sz="1200" kern="1200" dirty="0">
            <a:solidFill>
              <a:srgbClr val="FF0000"/>
            </a:solidFill>
          </a:endParaRPr>
        </a:p>
      </dsp:txBody>
      <dsp:txXfrm>
        <a:off x="3209452" y="3131662"/>
        <a:ext cx="1112616" cy="776255"/>
      </dsp:txXfrm>
    </dsp:sp>
    <dsp:sp modelId="{773205D4-7C45-46BC-A0C2-B2BBCDE0743C}">
      <dsp:nvSpPr>
        <dsp:cNvPr id="0" name=""/>
        <dsp:cNvSpPr/>
      </dsp:nvSpPr>
      <dsp:spPr>
        <a:xfrm>
          <a:off x="2696380" y="4136799"/>
          <a:ext cx="892540" cy="33303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Intendentes  </a:t>
          </a:r>
        </a:p>
      </dsp:txBody>
      <dsp:txXfrm>
        <a:off x="2696380" y="4136799"/>
        <a:ext cx="892540" cy="333039"/>
      </dsp:txXfrm>
    </dsp:sp>
    <dsp:sp modelId="{02855C52-4B2F-4FE4-91F4-35B7F11EF148}">
      <dsp:nvSpPr>
        <dsp:cNvPr id="0" name=""/>
        <dsp:cNvSpPr/>
      </dsp:nvSpPr>
      <dsp:spPr>
        <a:xfrm>
          <a:off x="4687807" y="3131217"/>
          <a:ext cx="1112616" cy="77625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Encargado (a) Sección CBF Fomerrey 45    </a:t>
          </a:r>
        </a:p>
      </dsp:txBody>
      <dsp:txXfrm>
        <a:off x="4687807" y="3131217"/>
        <a:ext cx="1112616" cy="776255"/>
      </dsp:txXfrm>
    </dsp:sp>
    <dsp:sp modelId="{27055831-4707-4E11-A247-1C87B034F585}">
      <dsp:nvSpPr>
        <dsp:cNvPr id="0" name=""/>
        <dsp:cNvSpPr/>
      </dsp:nvSpPr>
      <dsp:spPr>
        <a:xfrm>
          <a:off x="5453354" y="4123982"/>
          <a:ext cx="892540" cy="33303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Intendente </a:t>
          </a:r>
        </a:p>
      </dsp:txBody>
      <dsp:txXfrm>
        <a:off x="5453354" y="4123982"/>
        <a:ext cx="892540" cy="333039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9AE1BD-F7B5-4209-8CED-FE66EF124FDA}">
      <dsp:nvSpPr>
        <dsp:cNvPr id="0" name=""/>
        <dsp:cNvSpPr/>
      </dsp:nvSpPr>
      <dsp:spPr>
        <a:xfrm>
          <a:off x="3322251" y="609217"/>
          <a:ext cx="115867" cy="6390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9055"/>
              </a:lnTo>
              <a:lnTo>
                <a:pt x="115867" y="639055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4A4941-99DC-4625-AC2F-E17362C999F1}">
      <dsp:nvSpPr>
        <dsp:cNvPr id="0" name=""/>
        <dsp:cNvSpPr/>
      </dsp:nvSpPr>
      <dsp:spPr>
        <a:xfrm>
          <a:off x="3206383" y="609217"/>
          <a:ext cx="115867" cy="639055"/>
        </a:xfrm>
        <a:custGeom>
          <a:avLst/>
          <a:gdLst/>
          <a:ahLst/>
          <a:cxnLst/>
          <a:rect l="0" t="0" r="0" b="0"/>
          <a:pathLst>
            <a:path>
              <a:moveTo>
                <a:pt x="115867" y="0"/>
              </a:moveTo>
              <a:lnTo>
                <a:pt x="115867" y="639055"/>
              </a:lnTo>
              <a:lnTo>
                <a:pt x="0" y="639055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FBF274-9C8E-428E-925E-219998BF39CB}">
      <dsp:nvSpPr>
        <dsp:cNvPr id="0" name=""/>
        <dsp:cNvSpPr/>
      </dsp:nvSpPr>
      <dsp:spPr>
        <a:xfrm>
          <a:off x="5209242" y="2351450"/>
          <a:ext cx="115867" cy="2624401"/>
        </a:xfrm>
        <a:custGeom>
          <a:avLst/>
          <a:gdLst/>
          <a:ahLst/>
          <a:cxnLst/>
          <a:rect l="0" t="0" r="0" b="0"/>
          <a:pathLst>
            <a:path>
              <a:moveTo>
                <a:pt x="115867" y="0"/>
              </a:moveTo>
              <a:lnTo>
                <a:pt x="115867" y="2624401"/>
              </a:lnTo>
              <a:lnTo>
                <a:pt x="0" y="2624401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0843E4-77A4-452C-829C-80639472981B}">
      <dsp:nvSpPr>
        <dsp:cNvPr id="0" name=""/>
        <dsp:cNvSpPr/>
      </dsp:nvSpPr>
      <dsp:spPr>
        <a:xfrm>
          <a:off x="5325109" y="2351450"/>
          <a:ext cx="115867" cy="19139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13932"/>
              </a:lnTo>
              <a:lnTo>
                <a:pt x="115867" y="1913932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A565AD-1A8D-4D73-B334-71DA29BAF356}">
      <dsp:nvSpPr>
        <dsp:cNvPr id="0" name=""/>
        <dsp:cNvSpPr/>
      </dsp:nvSpPr>
      <dsp:spPr>
        <a:xfrm>
          <a:off x="5209242" y="2351450"/>
          <a:ext cx="115867" cy="1913932"/>
        </a:xfrm>
        <a:custGeom>
          <a:avLst/>
          <a:gdLst/>
          <a:ahLst/>
          <a:cxnLst/>
          <a:rect l="0" t="0" r="0" b="0"/>
          <a:pathLst>
            <a:path>
              <a:moveTo>
                <a:pt x="115867" y="0"/>
              </a:moveTo>
              <a:lnTo>
                <a:pt x="115867" y="1913932"/>
              </a:lnTo>
              <a:lnTo>
                <a:pt x="0" y="1913932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0D652A-3C8B-4EB3-A41D-6CFB007D8C0A}">
      <dsp:nvSpPr>
        <dsp:cNvPr id="0" name=""/>
        <dsp:cNvSpPr/>
      </dsp:nvSpPr>
      <dsp:spPr>
        <a:xfrm>
          <a:off x="5325109" y="2351450"/>
          <a:ext cx="115867" cy="11888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88864"/>
              </a:lnTo>
              <a:lnTo>
                <a:pt x="115867" y="1188864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7F462C-F9EA-4E6B-8F74-61D9DBC46CE5}">
      <dsp:nvSpPr>
        <dsp:cNvPr id="0" name=""/>
        <dsp:cNvSpPr/>
      </dsp:nvSpPr>
      <dsp:spPr>
        <a:xfrm>
          <a:off x="5209242" y="2351450"/>
          <a:ext cx="115867" cy="1188864"/>
        </a:xfrm>
        <a:custGeom>
          <a:avLst/>
          <a:gdLst/>
          <a:ahLst/>
          <a:cxnLst/>
          <a:rect l="0" t="0" r="0" b="0"/>
          <a:pathLst>
            <a:path>
              <a:moveTo>
                <a:pt x="115867" y="0"/>
              </a:moveTo>
              <a:lnTo>
                <a:pt x="115867" y="1188864"/>
              </a:lnTo>
              <a:lnTo>
                <a:pt x="0" y="1188864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819C89-EDC1-4BE5-B9D1-3435CB7801A4}">
      <dsp:nvSpPr>
        <dsp:cNvPr id="0" name=""/>
        <dsp:cNvSpPr/>
      </dsp:nvSpPr>
      <dsp:spPr>
        <a:xfrm>
          <a:off x="5325109" y="2351450"/>
          <a:ext cx="115867" cy="5076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7611"/>
              </a:lnTo>
              <a:lnTo>
                <a:pt x="115867" y="507611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ECAD82-B399-4613-AAF8-9472A42535F1}">
      <dsp:nvSpPr>
        <dsp:cNvPr id="0" name=""/>
        <dsp:cNvSpPr/>
      </dsp:nvSpPr>
      <dsp:spPr>
        <a:xfrm>
          <a:off x="5209242" y="2351450"/>
          <a:ext cx="115867" cy="507611"/>
        </a:xfrm>
        <a:custGeom>
          <a:avLst/>
          <a:gdLst/>
          <a:ahLst/>
          <a:cxnLst/>
          <a:rect l="0" t="0" r="0" b="0"/>
          <a:pathLst>
            <a:path>
              <a:moveTo>
                <a:pt x="115867" y="0"/>
              </a:moveTo>
              <a:lnTo>
                <a:pt x="115867" y="507611"/>
              </a:lnTo>
              <a:lnTo>
                <a:pt x="0" y="507611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A88E67-F21B-4EA4-B8FA-6EB85230D329}">
      <dsp:nvSpPr>
        <dsp:cNvPr id="0" name=""/>
        <dsp:cNvSpPr/>
      </dsp:nvSpPr>
      <dsp:spPr>
        <a:xfrm>
          <a:off x="3322251" y="609217"/>
          <a:ext cx="2002858" cy="11904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74613"/>
              </a:lnTo>
              <a:lnTo>
                <a:pt x="2002858" y="1074613"/>
              </a:lnTo>
              <a:lnTo>
                <a:pt x="2002858" y="1190481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9B6683-4D2E-4CB5-858E-9CB084F51A95}">
      <dsp:nvSpPr>
        <dsp:cNvPr id="0" name=""/>
        <dsp:cNvSpPr/>
      </dsp:nvSpPr>
      <dsp:spPr>
        <a:xfrm>
          <a:off x="3322251" y="609217"/>
          <a:ext cx="667619" cy="11904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74613"/>
              </a:lnTo>
              <a:lnTo>
                <a:pt x="667619" y="1074613"/>
              </a:lnTo>
              <a:lnTo>
                <a:pt x="667619" y="1190481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34AFB5-0A30-40E9-B82A-99DDB181E63C}">
      <dsp:nvSpPr>
        <dsp:cNvPr id="0" name=""/>
        <dsp:cNvSpPr/>
      </dsp:nvSpPr>
      <dsp:spPr>
        <a:xfrm>
          <a:off x="2654631" y="609217"/>
          <a:ext cx="667619" cy="1190481"/>
        </a:xfrm>
        <a:custGeom>
          <a:avLst/>
          <a:gdLst/>
          <a:ahLst/>
          <a:cxnLst/>
          <a:rect l="0" t="0" r="0" b="0"/>
          <a:pathLst>
            <a:path>
              <a:moveTo>
                <a:pt x="667619" y="0"/>
              </a:moveTo>
              <a:lnTo>
                <a:pt x="667619" y="1074613"/>
              </a:lnTo>
              <a:lnTo>
                <a:pt x="0" y="1074613"/>
              </a:lnTo>
              <a:lnTo>
                <a:pt x="0" y="1190481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990F3B-B933-483F-8DC5-089474F572C8}">
      <dsp:nvSpPr>
        <dsp:cNvPr id="0" name=""/>
        <dsp:cNvSpPr/>
      </dsp:nvSpPr>
      <dsp:spPr>
        <a:xfrm>
          <a:off x="1319392" y="2780603"/>
          <a:ext cx="271550" cy="5076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7611"/>
              </a:lnTo>
              <a:lnTo>
                <a:pt x="271550" y="507611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913ED8-83F8-4012-B942-CE4725048D41}">
      <dsp:nvSpPr>
        <dsp:cNvPr id="0" name=""/>
        <dsp:cNvSpPr/>
      </dsp:nvSpPr>
      <dsp:spPr>
        <a:xfrm>
          <a:off x="1203524" y="2780603"/>
          <a:ext cx="115867" cy="507611"/>
        </a:xfrm>
        <a:custGeom>
          <a:avLst/>
          <a:gdLst/>
          <a:ahLst/>
          <a:cxnLst/>
          <a:rect l="0" t="0" r="0" b="0"/>
          <a:pathLst>
            <a:path>
              <a:moveTo>
                <a:pt x="115867" y="0"/>
              </a:moveTo>
              <a:lnTo>
                <a:pt x="115867" y="507611"/>
              </a:lnTo>
              <a:lnTo>
                <a:pt x="0" y="507611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660594-28FE-4839-829A-FD55C7D8F3AA}">
      <dsp:nvSpPr>
        <dsp:cNvPr id="0" name=""/>
        <dsp:cNvSpPr/>
      </dsp:nvSpPr>
      <dsp:spPr>
        <a:xfrm>
          <a:off x="1319392" y="609217"/>
          <a:ext cx="2002858" cy="1190481"/>
        </a:xfrm>
        <a:custGeom>
          <a:avLst/>
          <a:gdLst/>
          <a:ahLst/>
          <a:cxnLst/>
          <a:rect l="0" t="0" r="0" b="0"/>
          <a:pathLst>
            <a:path>
              <a:moveTo>
                <a:pt x="2002858" y="0"/>
              </a:moveTo>
              <a:lnTo>
                <a:pt x="2002858" y="1074613"/>
              </a:lnTo>
              <a:lnTo>
                <a:pt x="0" y="1074613"/>
              </a:lnTo>
              <a:lnTo>
                <a:pt x="0" y="1190481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199696-B37C-4FFD-90BB-66D5995D35E3}">
      <dsp:nvSpPr>
        <dsp:cNvPr id="0" name=""/>
        <dsp:cNvSpPr/>
      </dsp:nvSpPr>
      <dsp:spPr>
        <a:xfrm>
          <a:off x="2658212" y="237"/>
          <a:ext cx="1328077" cy="60897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Director (a) de Infancia y Familia </a:t>
          </a:r>
        </a:p>
      </dsp:txBody>
      <dsp:txXfrm>
        <a:off x="2658212" y="237"/>
        <a:ext cx="1328077" cy="608979"/>
      </dsp:txXfrm>
    </dsp:sp>
    <dsp:sp modelId="{33C4BA0D-DAAB-4104-AF95-ED9AB85FF4CD}">
      <dsp:nvSpPr>
        <dsp:cNvPr id="0" name=""/>
        <dsp:cNvSpPr/>
      </dsp:nvSpPr>
      <dsp:spPr>
        <a:xfrm>
          <a:off x="767640" y="1799698"/>
          <a:ext cx="1103503" cy="98090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Jefe (a) de Servicios Familiares  </a:t>
          </a:r>
        </a:p>
      </dsp:txBody>
      <dsp:txXfrm>
        <a:off x="767640" y="1799698"/>
        <a:ext cx="1103503" cy="980904"/>
      </dsp:txXfrm>
    </dsp:sp>
    <dsp:sp modelId="{AB502694-87FA-43C2-9725-2C5214336885}">
      <dsp:nvSpPr>
        <dsp:cNvPr id="0" name=""/>
        <dsp:cNvSpPr/>
      </dsp:nvSpPr>
      <dsp:spPr>
        <a:xfrm>
          <a:off x="350108" y="3012338"/>
          <a:ext cx="853416" cy="5517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Psicólogo </a:t>
          </a:r>
        </a:p>
      </dsp:txBody>
      <dsp:txXfrm>
        <a:off x="350108" y="3012338"/>
        <a:ext cx="853416" cy="551751"/>
      </dsp:txXfrm>
    </dsp:sp>
    <dsp:sp modelId="{937B782C-483D-4E0E-AD1E-41384E661EEF}">
      <dsp:nvSpPr>
        <dsp:cNvPr id="0" name=""/>
        <dsp:cNvSpPr/>
      </dsp:nvSpPr>
      <dsp:spPr>
        <a:xfrm>
          <a:off x="1590942" y="3012338"/>
          <a:ext cx="792138" cy="5517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Promotor </a:t>
          </a:r>
        </a:p>
      </dsp:txBody>
      <dsp:txXfrm>
        <a:off x="1590942" y="3012338"/>
        <a:ext cx="792138" cy="551751"/>
      </dsp:txXfrm>
    </dsp:sp>
    <dsp:sp modelId="{ED279CE5-B658-452B-8937-D877AF5818C9}">
      <dsp:nvSpPr>
        <dsp:cNvPr id="0" name=""/>
        <dsp:cNvSpPr/>
      </dsp:nvSpPr>
      <dsp:spPr>
        <a:xfrm>
          <a:off x="2102879" y="1799698"/>
          <a:ext cx="1103503" cy="5517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Jefe (a) de Estancias Infantiles</a:t>
          </a:r>
        </a:p>
      </dsp:txBody>
      <dsp:txXfrm>
        <a:off x="2102879" y="1799698"/>
        <a:ext cx="1103503" cy="551751"/>
      </dsp:txXfrm>
    </dsp:sp>
    <dsp:sp modelId="{4AA04826-3CEF-46F7-B117-6E5864CD481E}">
      <dsp:nvSpPr>
        <dsp:cNvPr id="0" name=""/>
        <dsp:cNvSpPr/>
      </dsp:nvSpPr>
      <dsp:spPr>
        <a:xfrm>
          <a:off x="3438119" y="1799698"/>
          <a:ext cx="1103503" cy="5517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Supervisor (a) </a:t>
          </a:r>
          <a:endParaRPr lang="es-ES" sz="1200" kern="1200" dirty="0">
            <a:solidFill>
              <a:srgbClr val="FF0000"/>
            </a:solidFill>
          </a:endParaRPr>
        </a:p>
      </dsp:txBody>
      <dsp:txXfrm>
        <a:off x="3438119" y="1799698"/>
        <a:ext cx="1103503" cy="551751"/>
      </dsp:txXfrm>
    </dsp:sp>
    <dsp:sp modelId="{AE511442-76B1-4FF6-A125-F7BE96056605}">
      <dsp:nvSpPr>
        <dsp:cNvPr id="0" name=""/>
        <dsp:cNvSpPr/>
      </dsp:nvSpPr>
      <dsp:spPr>
        <a:xfrm>
          <a:off x="4773358" y="1799698"/>
          <a:ext cx="1103503" cy="5517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Encargada Casa Club PAPTI   </a:t>
          </a:r>
        </a:p>
      </dsp:txBody>
      <dsp:txXfrm>
        <a:off x="4773358" y="1799698"/>
        <a:ext cx="1103503" cy="551751"/>
      </dsp:txXfrm>
    </dsp:sp>
    <dsp:sp modelId="{764DAA54-749C-4CBF-B6CD-737EE25E190D}">
      <dsp:nvSpPr>
        <dsp:cNvPr id="0" name=""/>
        <dsp:cNvSpPr/>
      </dsp:nvSpPr>
      <dsp:spPr>
        <a:xfrm>
          <a:off x="3881164" y="2631392"/>
          <a:ext cx="1328077" cy="4553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Auxiliares Administrativos (as)    </a:t>
          </a:r>
        </a:p>
      </dsp:txBody>
      <dsp:txXfrm>
        <a:off x="3881164" y="2631392"/>
        <a:ext cx="1328077" cy="455338"/>
      </dsp:txXfrm>
    </dsp:sp>
    <dsp:sp modelId="{B586C106-5AF5-49D8-A684-B2A56A8B23C6}">
      <dsp:nvSpPr>
        <dsp:cNvPr id="0" name=""/>
        <dsp:cNvSpPr/>
      </dsp:nvSpPr>
      <dsp:spPr>
        <a:xfrm>
          <a:off x="5440977" y="2631392"/>
          <a:ext cx="1328077" cy="4553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Vigilante </a:t>
          </a:r>
        </a:p>
      </dsp:txBody>
      <dsp:txXfrm>
        <a:off x="5440977" y="2631392"/>
        <a:ext cx="1328077" cy="455338"/>
      </dsp:txXfrm>
    </dsp:sp>
    <dsp:sp modelId="{29554508-0ADE-451B-8CBE-4F9F8C200A1A}">
      <dsp:nvSpPr>
        <dsp:cNvPr id="0" name=""/>
        <dsp:cNvSpPr/>
      </dsp:nvSpPr>
      <dsp:spPr>
        <a:xfrm>
          <a:off x="3881164" y="3312646"/>
          <a:ext cx="1328077" cy="4553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Auxiliar </a:t>
          </a:r>
        </a:p>
      </dsp:txBody>
      <dsp:txXfrm>
        <a:off x="3881164" y="3312646"/>
        <a:ext cx="1328077" cy="455338"/>
      </dsp:txXfrm>
    </dsp:sp>
    <dsp:sp modelId="{9EEB8961-DF3D-4AF6-9D8B-5DFD93E614E5}">
      <dsp:nvSpPr>
        <dsp:cNvPr id="0" name=""/>
        <dsp:cNvSpPr/>
      </dsp:nvSpPr>
      <dsp:spPr>
        <a:xfrm>
          <a:off x="5440977" y="3312646"/>
          <a:ext cx="1328077" cy="4553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Maestro (a) </a:t>
          </a:r>
        </a:p>
      </dsp:txBody>
      <dsp:txXfrm>
        <a:off x="5440977" y="3312646"/>
        <a:ext cx="1328077" cy="455338"/>
      </dsp:txXfrm>
    </dsp:sp>
    <dsp:sp modelId="{26CA1E48-CF98-46FE-9C47-B5CE57D558FC}">
      <dsp:nvSpPr>
        <dsp:cNvPr id="0" name=""/>
        <dsp:cNvSpPr/>
      </dsp:nvSpPr>
      <dsp:spPr>
        <a:xfrm>
          <a:off x="3881164" y="4037714"/>
          <a:ext cx="1328077" cy="4553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Encargado (a) </a:t>
          </a:r>
        </a:p>
      </dsp:txBody>
      <dsp:txXfrm>
        <a:off x="3881164" y="4037714"/>
        <a:ext cx="1328077" cy="455338"/>
      </dsp:txXfrm>
    </dsp:sp>
    <dsp:sp modelId="{98405908-B7D2-48E7-9271-95F535AAF33A}">
      <dsp:nvSpPr>
        <dsp:cNvPr id="0" name=""/>
        <dsp:cNvSpPr/>
      </dsp:nvSpPr>
      <dsp:spPr>
        <a:xfrm>
          <a:off x="5440977" y="4037714"/>
          <a:ext cx="1328077" cy="4553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Promotor (a)  </a:t>
          </a:r>
        </a:p>
      </dsp:txBody>
      <dsp:txXfrm>
        <a:off x="5440977" y="4037714"/>
        <a:ext cx="1328077" cy="455338"/>
      </dsp:txXfrm>
    </dsp:sp>
    <dsp:sp modelId="{9E9B889F-5079-4253-8D58-FE65F5ECEBA2}">
      <dsp:nvSpPr>
        <dsp:cNvPr id="0" name=""/>
        <dsp:cNvSpPr/>
      </dsp:nvSpPr>
      <dsp:spPr>
        <a:xfrm>
          <a:off x="3881164" y="4748182"/>
          <a:ext cx="1328077" cy="4553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Intendente </a:t>
          </a:r>
        </a:p>
      </dsp:txBody>
      <dsp:txXfrm>
        <a:off x="3881164" y="4748182"/>
        <a:ext cx="1328077" cy="455338"/>
      </dsp:txXfrm>
    </dsp:sp>
    <dsp:sp modelId="{4378B62A-51DD-4991-8474-6BB52FD80A11}">
      <dsp:nvSpPr>
        <dsp:cNvPr id="0" name=""/>
        <dsp:cNvSpPr/>
      </dsp:nvSpPr>
      <dsp:spPr>
        <a:xfrm>
          <a:off x="2102879" y="972396"/>
          <a:ext cx="1103503" cy="5517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Secretaria (o) </a:t>
          </a:r>
        </a:p>
      </dsp:txBody>
      <dsp:txXfrm>
        <a:off x="2102879" y="972396"/>
        <a:ext cx="1103503" cy="551751"/>
      </dsp:txXfrm>
    </dsp:sp>
    <dsp:sp modelId="{83EACB74-E09A-4AAF-8DDF-32DCD0FF48B9}">
      <dsp:nvSpPr>
        <dsp:cNvPr id="0" name=""/>
        <dsp:cNvSpPr/>
      </dsp:nvSpPr>
      <dsp:spPr>
        <a:xfrm>
          <a:off x="3438119" y="972396"/>
          <a:ext cx="1103503" cy="5517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Chofer  </a:t>
          </a:r>
        </a:p>
      </dsp:txBody>
      <dsp:txXfrm>
        <a:off x="3438119" y="972396"/>
        <a:ext cx="1103503" cy="551751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E02C57-EF2D-40B6-988D-02DC9D82680C}">
      <dsp:nvSpPr>
        <dsp:cNvPr id="0" name=""/>
        <dsp:cNvSpPr/>
      </dsp:nvSpPr>
      <dsp:spPr>
        <a:xfrm>
          <a:off x="4202050" y="748414"/>
          <a:ext cx="174160" cy="1617846"/>
        </a:xfrm>
        <a:custGeom>
          <a:avLst/>
          <a:gdLst/>
          <a:ahLst/>
          <a:cxnLst/>
          <a:rect l="0" t="0" r="0" b="0"/>
          <a:pathLst>
            <a:path>
              <a:moveTo>
                <a:pt x="174160" y="0"/>
              </a:moveTo>
              <a:lnTo>
                <a:pt x="174160" y="1617846"/>
              </a:lnTo>
              <a:lnTo>
                <a:pt x="0" y="161784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1D75CD-CDC7-4AF7-AD05-7EB15BF8F56F}">
      <dsp:nvSpPr>
        <dsp:cNvPr id="0" name=""/>
        <dsp:cNvSpPr/>
      </dsp:nvSpPr>
      <dsp:spPr>
        <a:xfrm>
          <a:off x="4376210" y="748414"/>
          <a:ext cx="108155" cy="10527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52761"/>
              </a:lnTo>
              <a:lnTo>
                <a:pt x="108155" y="1052761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98229B-8DB2-449D-8B5A-522230EF78BB}">
      <dsp:nvSpPr>
        <dsp:cNvPr id="0" name=""/>
        <dsp:cNvSpPr/>
      </dsp:nvSpPr>
      <dsp:spPr>
        <a:xfrm>
          <a:off x="4268055" y="748414"/>
          <a:ext cx="108155" cy="1052761"/>
        </a:xfrm>
        <a:custGeom>
          <a:avLst/>
          <a:gdLst/>
          <a:ahLst/>
          <a:cxnLst/>
          <a:rect l="0" t="0" r="0" b="0"/>
          <a:pathLst>
            <a:path>
              <a:moveTo>
                <a:pt x="108155" y="0"/>
              </a:moveTo>
              <a:lnTo>
                <a:pt x="108155" y="1052761"/>
              </a:lnTo>
              <a:lnTo>
                <a:pt x="0" y="1052761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E178A2-9E46-4929-9823-E8CB1856BDE1}">
      <dsp:nvSpPr>
        <dsp:cNvPr id="0" name=""/>
        <dsp:cNvSpPr/>
      </dsp:nvSpPr>
      <dsp:spPr>
        <a:xfrm>
          <a:off x="4376210" y="748414"/>
          <a:ext cx="108155" cy="4322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2260"/>
              </a:lnTo>
              <a:lnTo>
                <a:pt x="108155" y="43226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B6C1E6-933B-483E-A7E7-68CBD300A593}">
      <dsp:nvSpPr>
        <dsp:cNvPr id="0" name=""/>
        <dsp:cNvSpPr/>
      </dsp:nvSpPr>
      <dsp:spPr>
        <a:xfrm>
          <a:off x="4202050" y="748414"/>
          <a:ext cx="174160" cy="432260"/>
        </a:xfrm>
        <a:custGeom>
          <a:avLst/>
          <a:gdLst/>
          <a:ahLst/>
          <a:cxnLst/>
          <a:rect l="0" t="0" r="0" b="0"/>
          <a:pathLst>
            <a:path>
              <a:moveTo>
                <a:pt x="174160" y="0"/>
              </a:moveTo>
              <a:lnTo>
                <a:pt x="174160" y="432260"/>
              </a:lnTo>
              <a:lnTo>
                <a:pt x="0" y="43226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473D6C-7048-449E-85B7-CE0FE5F9CD1C}">
      <dsp:nvSpPr>
        <dsp:cNvPr id="0" name=""/>
        <dsp:cNvSpPr/>
      </dsp:nvSpPr>
      <dsp:spPr>
        <a:xfrm>
          <a:off x="7372221" y="3230523"/>
          <a:ext cx="108155" cy="10111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11199"/>
              </a:lnTo>
              <a:lnTo>
                <a:pt x="108155" y="1011199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90B669-6C2E-4919-9DE1-25348232E99F}">
      <dsp:nvSpPr>
        <dsp:cNvPr id="0" name=""/>
        <dsp:cNvSpPr/>
      </dsp:nvSpPr>
      <dsp:spPr>
        <a:xfrm>
          <a:off x="7264066" y="3230523"/>
          <a:ext cx="108155" cy="1011199"/>
        </a:xfrm>
        <a:custGeom>
          <a:avLst/>
          <a:gdLst/>
          <a:ahLst/>
          <a:cxnLst/>
          <a:rect l="0" t="0" r="0" b="0"/>
          <a:pathLst>
            <a:path>
              <a:moveTo>
                <a:pt x="108155" y="0"/>
              </a:moveTo>
              <a:lnTo>
                <a:pt x="108155" y="1011199"/>
              </a:lnTo>
              <a:lnTo>
                <a:pt x="0" y="1011199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2E44C8-CE29-44D1-8EFF-AC3E9417C882}">
      <dsp:nvSpPr>
        <dsp:cNvPr id="0" name=""/>
        <dsp:cNvSpPr/>
      </dsp:nvSpPr>
      <dsp:spPr>
        <a:xfrm>
          <a:off x="7372221" y="3230523"/>
          <a:ext cx="108155" cy="3906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0697"/>
              </a:lnTo>
              <a:lnTo>
                <a:pt x="108155" y="39069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BDDC33-0771-481C-9EC8-046E59E25ACC}">
      <dsp:nvSpPr>
        <dsp:cNvPr id="0" name=""/>
        <dsp:cNvSpPr/>
      </dsp:nvSpPr>
      <dsp:spPr>
        <a:xfrm>
          <a:off x="7264066" y="3230523"/>
          <a:ext cx="108155" cy="390697"/>
        </a:xfrm>
        <a:custGeom>
          <a:avLst/>
          <a:gdLst/>
          <a:ahLst/>
          <a:cxnLst/>
          <a:rect l="0" t="0" r="0" b="0"/>
          <a:pathLst>
            <a:path>
              <a:moveTo>
                <a:pt x="108155" y="0"/>
              </a:moveTo>
              <a:lnTo>
                <a:pt x="108155" y="390697"/>
              </a:lnTo>
              <a:lnTo>
                <a:pt x="0" y="39069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437AF8-0B91-4ABA-BFD0-36FDD1C781D3}">
      <dsp:nvSpPr>
        <dsp:cNvPr id="0" name=""/>
        <dsp:cNvSpPr/>
      </dsp:nvSpPr>
      <dsp:spPr>
        <a:xfrm>
          <a:off x="4376210" y="748414"/>
          <a:ext cx="2996010" cy="20501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41951"/>
              </a:lnTo>
              <a:lnTo>
                <a:pt x="2996010" y="1941951"/>
              </a:lnTo>
              <a:lnTo>
                <a:pt x="2996010" y="205010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AA86F1-8F5A-4F59-A162-DCE610036D31}">
      <dsp:nvSpPr>
        <dsp:cNvPr id="0" name=""/>
        <dsp:cNvSpPr/>
      </dsp:nvSpPr>
      <dsp:spPr>
        <a:xfrm>
          <a:off x="4879503" y="3230523"/>
          <a:ext cx="108155" cy="10111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11199"/>
              </a:lnTo>
              <a:lnTo>
                <a:pt x="108155" y="1011199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F2A36E-FBDF-4D74-8BAA-FDE8D84470E4}">
      <dsp:nvSpPr>
        <dsp:cNvPr id="0" name=""/>
        <dsp:cNvSpPr/>
      </dsp:nvSpPr>
      <dsp:spPr>
        <a:xfrm>
          <a:off x="4771347" y="3230523"/>
          <a:ext cx="108155" cy="1011199"/>
        </a:xfrm>
        <a:custGeom>
          <a:avLst/>
          <a:gdLst/>
          <a:ahLst/>
          <a:cxnLst/>
          <a:rect l="0" t="0" r="0" b="0"/>
          <a:pathLst>
            <a:path>
              <a:moveTo>
                <a:pt x="108155" y="0"/>
              </a:moveTo>
              <a:lnTo>
                <a:pt x="108155" y="1011199"/>
              </a:lnTo>
              <a:lnTo>
                <a:pt x="0" y="1011199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D80F65-B025-44C6-8BFB-DE91E0A51746}">
      <dsp:nvSpPr>
        <dsp:cNvPr id="0" name=""/>
        <dsp:cNvSpPr/>
      </dsp:nvSpPr>
      <dsp:spPr>
        <a:xfrm>
          <a:off x="4879503" y="3230523"/>
          <a:ext cx="108155" cy="3906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0697"/>
              </a:lnTo>
              <a:lnTo>
                <a:pt x="108155" y="39069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0C3ECB-4364-4D0D-BA9D-CA3CAA66FD20}">
      <dsp:nvSpPr>
        <dsp:cNvPr id="0" name=""/>
        <dsp:cNvSpPr/>
      </dsp:nvSpPr>
      <dsp:spPr>
        <a:xfrm>
          <a:off x="4771347" y="3230523"/>
          <a:ext cx="108155" cy="390697"/>
        </a:xfrm>
        <a:custGeom>
          <a:avLst/>
          <a:gdLst/>
          <a:ahLst/>
          <a:cxnLst/>
          <a:rect l="0" t="0" r="0" b="0"/>
          <a:pathLst>
            <a:path>
              <a:moveTo>
                <a:pt x="108155" y="0"/>
              </a:moveTo>
              <a:lnTo>
                <a:pt x="108155" y="390697"/>
              </a:lnTo>
              <a:lnTo>
                <a:pt x="0" y="39069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643F56-534A-41A4-BA80-9C4F6112E55E}">
      <dsp:nvSpPr>
        <dsp:cNvPr id="0" name=""/>
        <dsp:cNvSpPr/>
      </dsp:nvSpPr>
      <dsp:spPr>
        <a:xfrm>
          <a:off x="4376210" y="748414"/>
          <a:ext cx="503292" cy="20501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41951"/>
              </a:lnTo>
              <a:lnTo>
                <a:pt x="503292" y="1941951"/>
              </a:lnTo>
              <a:lnTo>
                <a:pt x="503292" y="205010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4E70EF-35CC-4249-99DC-625828574D99}">
      <dsp:nvSpPr>
        <dsp:cNvPr id="0" name=""/>
        <dsp:cNvSpPr/>
      </dsp:nvSpPr>
      <dsp:spPr>
        <a:xfrm>
          <a:off x="2278629" y="3230523"/>
          <a:ext cx="108155" cy="1673263"/>
        </a:xfrm>
        <a:custGeom>
          <a:avLst/>
          <a:gdLst/>
          <a:ahLst/>
          <a:cxnLst/>
          <a:rect l="0" t="0" r="0" b="0"/>
          <a:pathLst>
            <a:path>
              <a:moveTo>
                <a:pt x="108155" y="0"/>
              </a:moveTo>
              <a:lnTo>
                <a:pt x="108155" y="1673263"/>
              </a:lnTo>
              <a:lnTo>
                <a:pt x="0" y="1673263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84AB31-41A2-425E-B1C7-48D42AA81904}">
      <dsp:nvSpPr>
        <dsp:cNvPr id="0" name=""/>
        <dsp:cNvSpPr/>
      </dsp:nvSpPr>
      <dsp:spPr>
        <a:xfrm>
          <a:off x="2386784" y="3230523"/>
          <a:ext cx="108155" cy="10111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11199"/>
              </a:lnTo>
              <a:lnTo>
                <a:pt x="108155" y="1011199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63C8C5-59A7-4311-910B-23CF519D4F16}">
      <dsp:nvSpPr>
        <dsp:cNvPr id="0" name=""/>
        <dsp:cNvSpPr/>
      </dsp:nvSpPr>
      <dsp:spPr>
        <a:xfrm>
          <a:off x="2278629" y="3230523"/>
          <a:ext cx="108155" cy="1011199"/>
        </a:xfrm>
        <a:custGeom>
          <a:avLst/>
          <a:gdLst/>
          <a:ahLst/>
          <a:cxnLst/>
          <a:rect l="0" t="0" r="0" b="0"/>
          <a:pathLst>
            <a:path>
              <a:moveTo>
                <a:pt x="108155" y="0"/>
              </a:moveTo>
              <a:lnTo>
                <a:pt x="108155" y="1011199"/>
              </a:lnTo>
              <a:lnTo>
                <a:pt x="0" y="1011199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A72EB7-4CFC-4810-9F6F-12031C2DB4B7}">
      <dsp:nvSpPr>
        <dsp:cNvPr id="0" name=""/>
        <dsp:cNvSpPr/>
      </dsp:nvSpPr>
      <dsp:spPr>
        <a:xfrm>
          <a:off x="2386784" y="3230523"/>
          <a:ext cx="108155" cy="3906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0697"/>
              </a:lnTo>
              <a:lnTo>
                <a:pt x="108155" y="39069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C2B782-8BA6-42A7-B5CC-4B53F1C683B8}">
      <dsp:nvSpPr>
        <dsp:cNvPr id="0" name=""/>
        <dsp:cNvSpPr/>
      </dsp:nvSpPr>
      <dsp:spPr>
        <a:xfrm>
          <a:off x="2278629" y="3230523"/>
          <a:ext cx="108155" cy="390697"/>
        </a:xfrm>
        <a:custGeom>
          <a:avLst/>
          <a:gdLst/>
          <a:ahLst/>
          <a:cxnLst/>
          <a:rect l="0" t="0" r="0" b="0"/>
          <a:pathLst>
            <a:path>
              <a:moveTo>
                <a:pt x="108155" y="0"/>
              </a:moveTo>
              <a:lnTo>
                <a:pt x="108155" y="390697"/>
              </a:lnTo>
              <a:lnTo>
                <a:pt x="0" y="39069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C11245-8E71-4E94-A157-B9109CF04DC5}">
      <dsp:nvSpPr>
        <dsp:cNvPr id="0" name=""/>
        <dsp:cNvSpPr/>
      </dsp:nvSpPr>
      <dsp:spPr>
        <a:xfrm>
          <a:off x="2386784" y="748414"/>
          <a:ext cx="1989426" cy="2050106"/>
        </a:xfrm>
        <a:custGeom>
          <a:avLst/>
          <a:gdLst/>
          <a:ahLst/>
          <a:cxnLst/>
          <a:rect l="0" t="0" r="0" b="0"/>
          <a:pathLst>
            <a:path>
              <a:moveTo>
                <a:pt x="1989426" y="0"/>
              </a:moveTo>
              <a:lnTo>
                <a:pt x="1989426" y="1941951"/>
              </a:lnTo>
              <a:lnTo>
                <a:pt x="0" y="1941951"/>
              </a:lnTo>
              <a:lnTo>
                <a:pt x="0" y="205010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5004EB-646A-49D9-B976-061F030F1BF7}">
      <dsp:nvSpPr>
        <dsp:cNvPr id="0" name=""/>
        <dsp:cNvSpPr/>
      </dsp:nvSpPr>
      <dsp:spPr>
        <a:xfrm>
          <a:off x="1032270" y="3230523"/>
          <a:ext cx="108155" cy="390697"/>
        </a:xfrm>
        <a:custGeom>
          <a:avLst/>
          <a:gdLst/>
          <a:ahLst/>
          <a:cxnLst/>
          <a:rect l="0" t="0" r="0" b="0"/>
          <a:pathLst>
            <a:path>
              <a:moveTo>
                <a:pt x="108155" y="0"/>
              </a:moveTo>
              <a:lnTo>
                <a:pt x="108155" y="390697"/>
              </a:lnTo>
              <a:lnTo>
                <a:pt x="0" y="39069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30E4CD-51F8-46B3-A442-31287A71BF3C}">
      <dsp:nvSpPr>
        <dsp:cNvPr id="0" name=""/>
        <dsp:cNvSpPr/>
      </dsp:nvSpPr>
      <dsp:spPr>
        <a:xfrm>
          <a:off x="1140425" y="748414"/>
          <a:ext cx="3235785" cy="2050106"/>
        </a:xfrm>
        <a:custGeom>
          <a:avLst/>
          <a:gdLst/>
          <a:ahLst/>
          <a:cxnLst/>
          <a:rect l="0" t="0" r="0" b="0"/>
          <a:pathLst>
            <a:path>
              <a:moveTo>
                <a:pt x="3235785" y="0"/>
              </a:moveTo>
              <a:lnTo>
                <a:pt x="3235785" y="1941951"/>
              </a:lnTo>
              <a:lnTo>
                <a:pt x="0" y="1941951"/>
              </a:lnTo>
              <a:lnTo>
                <a:pt x="0" y="205010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12D0E4-FA90-474B-9222-0C19BC161BF8}">
      <dsp:nvSpPr>
        <dsp:cNvPr id="0" name=""/>
        <dsp:cNvSpPr/>
      </dsp:nvSpPr>
      <dsp:spPr>
        <a:xfrm>
          <a:off x="3609880" y="233389"/>
          <a:ext cx="1532661" cy="51502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/>
            <a:t>Jefe (a) de Estancias Infantiles </a:t>
          </a:r>
        </a:p>
      </dsp:txBody>
      <dsp:txXfrm>
        <a:off x="3609880" y="233389"/>
        <a:ext cx="1532661" cy="515024"/>
      </dsp:txXfrm>
    </dsp:sp>
    <dsp:sp modelId="{1CE739AB-78E1-492D-931D-B0F3C81FA04D}">
      <dsp:nvSpPr>
        <dsp:cNvPr id="0" name=""/>
        <dsp:cNvSpPr/>
      </dsp:nvSpPr>
      <dsp:spPr>
        <a:xfrm>
          <a:off x="625400" y="2798520"/>
          <a:ext cx="1030048" cy="432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/>
            <a:t>Administrador (a)  E.I. “Idalia Cantú de Livas”  </a:t>
          </a:r>
        </a:p>
      </dsp:txBody>
      <dsp:txXfrm>
        <a:off x="625400" y="2798520"/>
        <a:ext cx="1030048" cy="432002"/>
      </dsp:txXfrm>
    </dsp:sp>
    <dsp:sp modelId="{4AD6FB89-62AC-48C3-A0BA-D3A96C45BD92}">
      <dsp:nvSpPr>
        <dsp:cNvPr id="0" name=""/>
        <dsp:cNvSpPr/>
      </dsp:nvSpPr>
      <dsp:spPr>
        <a:xfrm>
          <a:off x="2221" y="3423219"/>
          <a:ext cx="1030048" cy="396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/>
            <a:t>Niñeras (os)   </a:t>
          </a:r>
        </a:p>
      </dsp:txBody>
      <dsp:txXfrm>
        <a:off x="2221" y="3423219"/>
        <a:ext cx="1030048" cy="396002"/>
      </dsp:txXfrm>
    </dsp:sp>
    <dsp:sp modelId="{9AC7ABCC-1C6F-40DD-B482-E489A443BE2C}">
      <dsp:nvSpPr>
        <dsp:cNvPr id="0" name=""/>
        <dsp:cNvSpPr/>
      </dsp:nvSpPr>
      <dsp:spPr>
        <a:xfrm>
          <a:off x="1871760" y="2798520"/>
          <a:ext cx="1030048" cy="432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/>
            <a:t>Educador (a) E.I. “Rosario </a:t>
          </a:r>
          <a:r>
            <a:rPr lang="es-ES" sz="1000" kern="1200" dirty="0" err="1"/>
            <a:t>Gza</a:t>
          </a:r>
          <a:r>
            <a:rPr lang="es-ES" sz="1000" kern="1200" dirty="0"/>
            <a:t>. Sada”  </a:t>
          </a:r>
        </a:p>
      </dsp:txBody>
      <dsp:txXfrm>
        <a:off x="1871760" y="2798520"/>
        <a:ext cx="1030048" cy="432002"/>
      </dsp:txXfrm>
    </dsp:sp>
    <dsp:sp modelId="{1314EDAE-0E17-487F-B703-68813C212AEF}">
      <dsp:nvSpPr>
        <dsp:cNvPr id="0" name=""/>
        <dsp:cNvSpPr/>
      </dsp:nvSpPr>
      <dsp:spPr>
        <a:xfrm>
          <a:off x="1248580" y="3423219"/>
          <a:ext cx="1030048" cy="396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/>
            <a:t>Niñeras (os)   </a:t>
          </a:r>
        </a:p>
      </dsp:txBody>
      <dsp:txXfrm>
        <a:off x="1248580" y="3423219"/>
        <a:ext cx="1030048" cy="396002"/>
      </dsp:txXfrm>
    </dsp:sp>
    <dsp:sp modelId="{355B415E-40A4-4D98-9C7E-04E60430614D}">
      <dsp:nvSpPr>
        <dsp:cNvPr id="0" name=""/>
        <dsp:cNvSpPr/>
      </dsp:nvSpPr>
      <dsp:spPr>
        <a:xfrm>
          <a:off x="2494939" y="3423219"/>
          <a:ext cx="1030048" cy="396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/>
            <a:t>Enfermeras (os)  </a:t>
          </a:r>
        </a:p>
      </dsp:txBody>
      <dsp:txXfrm>
        <a:off x="2494939" y="3423219"/>
        <a:ext cx="1030048" cy="396002"/>
      </dsp:txXfrm>
    </dsp:sp>
    <dsp:sp modelId="{66D477E5-6E56-4180-B29A-C7B0ED3D8308}">
      <dsp:nvSpPr>
        <dsp:cNvPr id="0" name=""/>
        <dsp:cNvSpPr/>
      </dsp:nvSpPr>
      <dsp:spPr>
        <a:xfrm>
          <a:off x="1248580" y="4043721"/>
          <a:ext cx="1030048" cy="396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/>
            <a:t>Educador (a) </a:t>
          </a:r>
        </a:p>
      </dsp:txBody>
      <dsp:txXfrm>
        <a:off x="1248580" y="4043721"/>
        <a:ext cx="1030048" cy="396002"/>
      </dsp:txXfrm>
    </dsp:sp>
    <dsp:sp modelId="{FD58D038-9CF2-43EF-8221-278FEBFA9F42}">
      <dsp:nvSpPr>
        <dsp:cNvPr id="0" name=""/>
        <dsp:cNvSpPr/>
      </dsp:nvSpPr>
      <dsp:spPr>
        <a:xfrm>
          <a:off x="2494939" y="4043721"/>
          <a:ext cx="1030048" cy="396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/>
            <a:t>Vigilante </a:t>
          </a:r>
        </a:p>
      </dsp:txBody>
      <dsp:txXfrm>
        <a:off x="2494939" y="4043721"/>
        <a:ext cx="1030048" cy="396002"/>
      </dsp:txXfrm>
    </dsp:sp>
    <dsp:sp modelId="{D978E8BF-30B5-440F-BB53-3CDFE0720735}">
      <dsp:nvSpPr>
        <dsp:cNvPr id="0" name=""/>
        <dsp:cNvSpPr/>
      </dsp:nvSpPr>
      <dsp:spPr>
        <a:xfrm>
          <a:off x="1248580" y="4705785"/>
          <a:ext cx="1030048" cy="396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/>
            <a:t>Encargado (a) Sección </a:t>
          </a:r>
        </a:p>
      </dsp:txBody>
      <dsp:txXfrm>
        <a:off x="1248580" y="4705785"/>
        <a:ext cx="1030048" cy="396002"/>
      </dsp:txXfrm>
    </dsp:sp>
    <dsp:sp modelId="{0B6ACB4E-EEB4-4CD8-88CB-1321C38EC5F5}">
      <dsp:nvSpPr>
        <dsp:cNvPr id="0" name=""/>
        <dsp:cNvSpPr/>
      </dsp:nvSpPr>
      <dsp:spPr>
        <a:xfrm>
          <a:off x="4364478" y="2798520"/>
          <a:ext cx="1030048" cy="432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/>
            <a:t>Administrador (a) E.I. “Fomerrey 45 ” </a:t>
          </a:r>
        </a:p>
      </dsp:txBody>
      <dsp:txXfrm>
        <a:off x="4364478" y="2798520"/>
        <a:ext cx="1030048" cy="432002"/>
      </dsp:txXfrm>
    </dsp:sp>
    <dsp:sp modelId="{D94E0913-5BDD-4CB3-AF62-9B29DE368AF1}">
      <dsp:nvSpPr>
        <dsp:cNvPr id="0" name=""/>
        <dsp:cNvSpPr/>
      </dsp:nvSpPr>
      <dsp:spPr>
        <a:xfrm>
          <a:off x="3741299" y="3423219"/>
          <a:ext cx="1030048" cy="396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/>
            <a:t>Educadores (as)  </a:t>
          </a:r>
        </a:p>
      </dsp:txBody>
      <dsp:txXfrm>
        <a:off x="3741299" y="3423219"/>
        <a:ext cx="1030048" cy="396002"/>
      </dsp:txXfrm>
    </dsp:sp>
    <dsp:sp modelId="{35682CF6-82DC-47F8-9804-52D4D68E54DF}">
      <dsp:nvSpPr>
        <dsp:cNvPr id="0" name=""/>
        <dsp:cNvSpPr/>
      </dsp:nvSpPr>
      <dsp:spPr>
        <a:xfrm>
          <a:off x="4987658" y="3423219"/>
          <a:ext cx="1030048" cy="396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/>
            <a:t>Niñeras (os)    </a:t>
          </a:r>
        </a:p>
      </dsp:txBody>
      <dsp:txXfrm>
        <a:off x="4987658" y="3423219"/>
        <a:ext cx="1030048" cy="396002"/>
      </dsp:txXfrm>
    </dsp:sp>
    <dsp:sp modelId="{38D14604-55F2-4096-830F-C0316F7E3C35}">
      <dsp:nvSpPr>
        <dsp:cNvPr id="0" name=""/>
        <dsp:cNvSpPr/>
      </dsp:nvSpPr>
      <dsp:spPr>
        <a:xfrm>
          <a:off x="3741299" y="4043721"/>
          <a:ext cx="1030048" cy="396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/>
            <a:t>Intendente </a:t>
          </a:r>
        </a:p>
      </dsp:txBody>
      <dsp:txXfrm>
        <a:off x="3741299" y="4043721"/>
        <a:ext cx="1030048" cy="396002"/>
      </dsp:txXfrm>
    </dsp:sp>
    <dsp:sp modelId="{8A1EB539-24F3-4788-B1FC-B4183B47E80E}">
      <dsp:nvSpPr>
        <dsp:cNvPr id="0" name=""/>
        <dsp:cNvSpPr/>
      </dsp:nvSpPr>
      <dsp:spPr>
        <a:xfrm>
          <a:off x="4987658" y="4043721"/>
          <a:ext cx="1030048" cy="396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/>
            <a:t>Enfermera (o) </a:t>
          </a:r>
        </a:p>
      </dsp:txBody>
      <dsp:txXfrm>
        <a:off x="4987658" y="4043721"/>
        <a:ext cx="1030048" cy="396002"/>
      </dsp:txXfrm>
    </dsp:sp>
    <dsp:sp modelId="{D3B5AB29-5013-40B8-899B-C185DE05404A}">
      <dsp:nvSpPr>
        <dsp:cNvPr id="0" name=""/>
        <dsp:cNvSpPr/>
      </dsp:nvSpPr>
      <dsp:spPr>
        <a:xfrm>
          <a:off x="6617422" y="2798520"/>
          <a:ext cx="1509598" cy="432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/>
            <a:t>Encargado (a) E. I. “Pío X” </a:t>
          </a:r>
        </a:p>
      </dsp:txBody>
      <dsp:txXfrm>
        <a:off x="6617422" y="2798520"/>
        <a:ext cx="1509598" cy="432002"/>
      </dsp:txXfrm>
    </dsp:sp>
    <dsp:sp modelId="{B2613984-B075-428B-AE3E-65CBE432C17A}">
      <dsp:nvSpPr>
        <dsp:cNvPr id="0" name=""/>
        <dsp:cNvSpPr/>
      </dsp:nvSpPr>
      <dsp:spPr>
        <a:xfrm>
          <a:off x="6234017" y="3423219"/>
          <a:ext cx="1030048" cy="396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/>
            <a:t>Educadores (as)  </a:t>
          </a:r>
        </a:p>
      </dsp:txBody>
      <dsp:txXfrm>
        <a:off x="6234017" y="3423219"/>
        <a:ext cx="1030048" cy="396002"/>
      </dsp:txXfrm>
    </dsp:sp>
    <dsp:sp modelId="{E0229105-5475-4919-AA2F-748F844C3B6D}">
      <dsp:nvSpPr>
        <dsp:cNvPr id="0" name=""/>
        <dsp:cNvSpPr/>
      </dsp:nvSpPr>
      <dsp:spPr>
        <a:xfrm>
          <a:off x="7480376" y="3423219"/>
          <a:ext cx="1030048" cy="396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/>
            <a:t>Niñeras (os)   </a:t>
          </a:r>
        </a:p>
      </dsp:txBody>
      <dsp:txXfrm>
        <a:off x="7480376" y="3423219"/>
        <a:ext cx="1030048" cy="396002"/>
      </dsp:txXfrm>
    </dsp:sp>
    <dsp:sp modelId="{FDF6A495-4732-4505-8501-C31085F95965}">
      <dsp:nvSpPr>
        <dsp:cNvPr id="0" name=""/>
        <dsp:cNvSpPr/>
      </dsp:nvSpPr>
      <dsp:spPr>
        <a:xfrm>
          <a:off x="6234017" y="4043721"/>
          <a:ext cx="1030048" cy="396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/>
            <a:t>Enfermeras (os)  </a:t>
          </a:r>
        </a:p>
      </dsp:txBody>
      <dsp:txXfrm>
        <a:off x="6234017" y="4043721"/>
        <a:ext cx="1030048" cy="396002"/>
      </dsp:txXfrm>
    </dsp:sp>
    <dsp:sp modelId="{4A66428F-2FCD-49DE-BE88-F113CF73C299}">
      <dsp:nvSpPr>
        <dsp:cNvPr id="0" name=""/>
        <dsp:cNvSpPr/>
      </dsp:nvSpPr>
      <dsp:spPr>
        <a:xfrm>
          <a:off x="7480376" y="4043721"/>
          <a:ext cx="1030048" cy="396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/>
            <a:t>Auxiliar </a:t>
          </a:r>
        </a:p>
      </dsp:txBody>
      <dsp:txXfrm>
        <a:off x="7480376" y="4043721"/>
        <a:ext cx="1030048" cy="396002"/>
      </dsp:txXfrm>
    </dsp:sp>
    <dsp:sp modelId="{F57B0E2D-81E5-4EE4-86FE-F2F193582D0B}">
      <dsp:nvSpPr>
        <dsp:cNvPr id="0" name=""/>
        <dsp:cNvSpPr/>
      </dsp:nvSpPr>
      <dsp:spPr>
        <a:xfrm>
          <a:off x="3172001" y="923161"/>
          <a:ext cx="1030048" cy="51502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/>
            <a:t>Chofer </a:t>
          </a:r>
        </a:p>
      </dsp:txBody>
      <dsp:txXfrm>
        <a:off x="3172001" y="923161"/>
        <a:ext cx="1030048" cy="515024"/>
      </dsp:txXfrm>
    </dsp:sp>
    <dsp:sp modelId="{EA6B02B7-839C-4C73-BA32-E0E1EED12D34}">
      <dsp:nvSpPr>
        <dsp:cNvPr id="0" name=""/>
        <dsp:cNvSpPr/>
      </dsp:nvSpPr>
      <dsp:spPr>
        <a:xfrm>
          <a:off x="4484366" y="923161"/>
          <a:ext cx="1211832" cy="51502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/>
            <a:t>Auxiliar Administrativos (as)  </a:t>
          </a:r>
        </a:p>
      </dsp:txBody>
      <dsp:txXfrm>
        <a:off x="4484366" y="923161"/>
        <a:ext cx="1211832" cy="515024"/>
      </dsp:txXfrm>
    </dsp:sp>
    <dsp:sp modelId="{30272B56-A1A9-49EB-A589-5FB65925FF5C}">
      <dsp:nvSpPr>
        <dsp:cNvPr id="0" name=""/>
        <dsp:cNvSpPr/>
      </dsp:nvSpPr>
      <dsp:spPr>
        <a:xfrm>
          <a:off x="3172001" y="1603174"/>
          <a:ext cx="1096054" cy="396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/>
            <a:t>Trabajador (a) Social </a:t>
          </a:r>
        </a:p>
      </dsp:txBody>
      <dsp:txXfrm>
        <a:off x="3172001" y="1603174"/>
        <a:ext cx="1096054" cy="396002"/>
      </dsp:txXfrm>
    </dsp:sp>
    <dsp:sp modelId="{DD3C880A-1D8F-40BB-938F-94F6391050FA}">
      <dsp:nvSpPr>
        <dsp:cNvPr id="0" name=""/>
        <dsp:cNvSpPr/>
      </dsp:nvSpPr>
      <dsp:spPr>
        <a:xfrm>
          <a:off x="4484366" y="1603174"/>
          <a:ext cx="1030048" cy="396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/>
            <a:t>Analista  </a:t>
          </a:r>
        </a:p>
      </dsp:txBody>
      <dsp:txXfrm>
        <a:off x="4484366" y="1603174"/>
        <a:ext cx="1030048" cy="396002"/>
      </dsp:txXfrm>
    </dsp:sp>
    <dsp:sp modelId="{58829167-21CB-4585-8E8B-EC3D614E3EDD}">
      <dsp:nvSpPr>
        <dsp:cNvPr id="0" name=""/>
        <dsp:cNvSpPr/>
      </dsp:nvSpPr>
      <dsp:spPr>
        <a:xfrm>
          <a:off x="3172001" y="2168259"/>
          <a:ext cx="1030048" cy="396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/>
            <a:t>Psicólogo (a)  </a:t>
          </a:r>
        </a:p>
      </dsp:txBody>
      <dsp:txXfrm>
        <a:off x="3172001" y="2168259"/>
        <a:ext cx="1030048" cy="3960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ECABE3-1ABD-4AC9-9B19-55BB60BE7F1B}">
      <dsp:nvSpPr>
        <dsp:cNvPr id="0" name=""/>
        <dsp:cNvSpPr/>
      </dsp:nvSpPr>
      <dsp:spPr>
        <a:xfrm>
          <a:off x="3877538" y="759092"/>
          <a:ext cx="173585" cy="760469"/>
        </a:xfrm>
        <a:custGeom>
          <a:avLst/>
          <a:gdLst/>
          <a:ahLst/>
          <a:cxnLst/>
          <a:rect l="0" t="0" r="0" b="0"/>
          <a:pathLst>
            <a:path>
              <a:moveTo>
                <a:pt x="173585" y="0"/>
              </a:moveTo>
              <a:lnTo>
                <a:pt x="173585" y="760469"/>
              </a:lnTo>
              <a:lnTo>
                <a:pt x="0" y="76046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F70C8C-B857-4A9E-94B6-9D7FEA67446B}">
      <dsp:nvSpPr>
        <dsp:cNvPr id="0" name=""/>
        <dsp:cNvSpPr/>
      </dsp:nvSpPr>
      <dsp:spPr>
        <a:xfrm>
          <a:off x="6367368" y="2900102"/>
          <a:ext cx="255377" cy="12177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17792"/>
              </a:lnTo>
              <a:lnTo>
                <a:pt x="255377" y="1217792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FAA886-2A38-4346-814B-B41B743106ED}">
      <dsp:nvSpPr>
        <dsp:cNvPr id="0" name=""/>
        <dsp:cNvSpPr/>
      </dsp:nvSpPr>
      <dsp:spPr>
        <a:xfrm>
          <a:off x="6367368" y="2900102"/>
          <a:ext cx="255377" cy="5629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2937"/>
              </a:lnTo>
              <a:lnTo>
                <a:pt x="255377" y="56293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BF27CA-6CF3-4669-97CD-B8E5B09616A1}">
      <dsp:nvSpPr>
        <dsp:cNvPr id="0" name=""/>
        <dsp:cNvSpPr/>
      </dsp:nvSpPr>
      <dsp:spPr>
        <a:xfrm>
          <a:off x="4051123" y="759092"/>
          <a:ext cx="2316244" cy="15209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47353"/>
              </a:lnTo>
              <a:lnTo>
                <a:pt x="2316244" y="1347353"/>
              </a:lnTo>
              <a:lnTo>
                <a:pt x="2316244" y="152093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098723-E014-410E-BF4A-A1201C70AEE6}">
      <dsp:nvSpPr>
        <dsp:cNvPr id="0" name=""/>
        <dsp:cNvSpPr/>
      </dsp:nvSpPr>
      <dsp:spPr>
        <a:xfrm>
          <a:off x="1734878" y="2900102"/>
          <a:ext cx="299426" cy="15162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16284"/>
              </a:lnTo>
              <a:lnTo>
                <a:pt x="299426" y="1516284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E7A9CB-B837-4D99-81C9-9833AC571496}">
      <dsp:nvSpPr>
        <dsp:cNvPr id="0" name=""/>
        <dsp:cNvSpPr/>
      </dsp:nvSpPr>
      <dsp:spPr>
        <a:xfrm>
          <a:off x="1734878" y="2900102"/>
          <a:ext cx="217676" cy="9037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03710"/>
              </a:lnTo>
              <a:lnTo>
                <a:pt x="217676" y="903710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A77169-0972-4401-A0B6-CB9A47BE7AFA}">
      <dsp:nvSpPr>
        <dsp:cNvPr id="0" name=""/>
        <dsp:cNvSpPr/>
      </dsp:nvSpPr>
      <dsp:spPr>
        <a:xfrm>
          <a:off x="1734878" y="2900102"/>
          <a:ext cx="301327" cy="3384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8499"/>
              </a:lnTo>
              <a:lnTo>
                <a:pt x="301327" y="338499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E4A3BA-5032-41BC-9F91-B277B6699DCB}">
      <dsp:nvSpPr>
        <dsp:cNvPr id="0" name=""/>
        <dsp:cNvSpPr/>
      </dsp:nvSpPr>
      <dsp:spPr>
        <a:xfrm>
          <a:off x="1734878" y="759092"/>
          <a:ext cx="2316244" cy="1520938"/>
        </a:xfrm>
        <a:custGeom>
          <a:avLst/>
          <a:gdLst/>
          <a:ahLst/>
          <a:cxnLst/>
          <a:rect l="0" t="0" r="0" b="0"/>
          <a:pathLst>
            <a:path>
              <a:moveTo>
                <a:pt x="2316244" y="0"/>
              </a:moveTo>
              <a:lnTo>
                <a:pt x="2316244" y="1347353"/>
              </a:lnTo>
              <a:lnTo>
                <a:pt x="0" y="1347353"/>
              </a:lnTo>
              <a:lnTo>
                <a:pt x="0" y="152093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C424CF-3DDF-4DA1-9950-7077AFE7D1C3}">
      <dsp:nvSpPr>
        <dsp:cNvPr id="0" name=""/>
        <dsp:cNvSpPr/>
      </dsp:nvSpPr>
      <dsp:spPr>
        <a:xfrm>
          <a:off x="3296390" y="139020"/>
          <a:ext cx="1509465" cy="62007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Director (a) General</a:t>
          </a:r>
        </a:p>
      </dsp:txBody>
      <dsp:txXfrm>
        <a:off x="3296390" y="139020"/>
        <a:ext cx="1509465" cy="620071"/>
      </dsp:txXfrm>
    </dsp:sp>
    <dsp:sp modelId="{0D1C7C40-30E1-4C7E-A57B-5FEB30866184}">
      <dsp:nvSpPr>
        <dsp:cNvPr id="0" name=""/>
        <dsp:cNvSpPr/>
      </dsp:nvSpPr>
      <dsp:spPr>
        <a:xfrm>
          <a:off x="980145" y="2280030"/>
          <a:ext cx="1509465" cy="62007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Secretaria /o </a:t>
          </a:r>
        </a:p>
      </dsp:txBody>
      <dsp:txXfrm>
        <a:off x="980145" y="2280030"/>
        <a:ext cx="1509465" cy="620071"/>
      </dsp:txXfrm>
    </dsp:sp>
    <dsp:sp modelId="{9FFCFC97-E626-415C-95EB-E825D48A2534}">
      <dsp:nvSpPr>
        <dsp:cNvPr id="0" name=""/>
        <dsp:cNvSpPr/>
      </dsp:nvSpPr>
      <dsp:spPr>
        <a:xfrm>
          <a:off x="2036206" y="3032507"/>
          <a:ext cx="1477393" cy="41219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Recepcionista </a:t>
          </a:r>
        </a:p>
      </dsp:txBody>
      <dsp:txXfrm>
        <a:off x="2036206" y="3032507"/>
        <a:ext cx="1477393" cy="412190"/>
      </dsp:txXfrm>
    </dsp:sp>
    <dsp:sp modelId="{BD0F2213-8D8F-4DA0-A2FA-FCCC6E6C53AD}">
      <dsp:nvSpPr>
        <dsp:cNvPr id="0" name=""/>
        <dsp:cNvSpPr/>
      </dsp:nvSpPr>
      <dsp:spPr>
        <a:xfrm>
          <a:off x="1952554" y="3596977"/>
          <a:ext cx="2355967" cy="41367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Arial" panose="020B0604020202020204" pitchFamily="34" charset="0"/>
              <a:cs typeface="Arial" panose="020B0604020202020204" pitchFamily="34" charset="0"/>
            </a:rPr>
            <a:t>Auxiliar Administrativo (a)</a:t>
          </a:r>
        </a:p>
      </dsp:txBody>
      <dsp:txXfrm>
        <a:off x="1952554" y="3596977"/>
        <a:ext cx="2355967" cy="413670"/>
      </dsp:txXfrm>
    </dsp:sp>
    <dsp:sp modelId="{44CAF8E9-C3CD-4EC0-A25F-0A168F512788}">
      <dsp:nvSpPr>
        <dsp:cNvPr id="0" name=""/>
        <dsp:cNvSpPr/>
      </dsp:nvSpPr>
      <dsp:spPr>
        <a:xfrm>
          <a:off x="2034305" y="4210292"/>
          <a:ext cx="1477393" cy="41219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Choferes</a:t>
          </a:r>
        </a:p>
      </dsp:txBody>
      <dsp:txXfrm>
        <a:off x="2034305" y="4210292"/>
        <a:ext cx="1477393" cy="412190"/>
      </dsp:txXfrm>
    </dsp:sp>
    <dsp:sp modelId="{73BED3F7-6D0A-4209-B470-DC3F7CDFBD16}">
      <dsp:nvSpPr>
        <dsp:cNvPr id="0" name=""/>
        <dsp:cNvSpPr/>
      </dsp:nvSpPr>
      <dsp:spPr>
        <a:xfrm>
          <a:off x="5612635" y="2280030"/>
          <a:ext cx="1509465" cy="62007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Coordinador (a) de la Oficina de Presidencia </a:t>
          </a:r>
        </a:p>
      </dsp:txBody>
      <dsp:txXfrm>
        <a:off x="5612635" y="2280030"/>
        <a:ext cx="1509465" cy="620071"/>
      </dsp:txXfrm>
    </dsp:sp>
    <dsp:sp modelId="{658D78C8-4DBB-442B-8696-E3FE2DC8B086}">
      <dsp:nvSpPr>
        <dsp:cNvPr id="0" name=""/>
        <dsp:cNvSpPr/>
      </dsp:nvSpPr>
      <dsp:spPr>
        <a:xfrm>
          <a:off x="6622745" y="3256204"/>
          <a:ext cx="1511168" cy="41367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Secretaria /o </a:t>
          </a:r>
        </a:p>
      </dsp:txBody>
      <dsp:txXfrm>
        <a:off x="6622745" y="3256204"/>
        <a:ext cx="1511168" cy="413670"/>
      </dsp:txXfrm>
    </dsp:sp>
    <dsp:sp modelId="{0859850F-074E-4D3C-A47B-30B5DC3E2433}">
      <dsp:nvSpPr>
        <dsp:cNvPr id="0" name=""/>
        <dsp:cNvSpPr/>
      </dsp:nvSpPr>
      <dsp:spPr>
        <a:xfrm>
          <a:off x="6622745" y="3911059"/>
          <a:ext cx="1511168" cy="41367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Arial" panose="020B0604020202020204" pitchFamily="34" charset="0"/>
              <a:cs typeface="Arial" panose="020B0604020202020204" pitchFamily="34" charset="0"/>
            </a:rPr>
            <a:t>Chofer</a:t>
          </a:r>
        </a:p>
      </dsp:txBody>
      <dsp:txXfrm>
        <a:off x="6622745" y="3911059"/>
        <a:ext cx="1511168" cy="413670"/>
      </dsp:txXfrm>
    </dsp:sp>
    <dsp:sp modelId="{DB5B8D0F-588F-45E2-936A-FD10FED09AFA}">
      <dsp:nvSpPr>
        <dsp:cNvPr id="0" name=""/>
        <dsp:cNvSpPr/>
      </dsp:nvSpPr>
      <dsp:spPr>
        <a:xfrm>
          <a:off x="2368072" y="1209525"/>
          <a:ext cx="1509465" cy="62007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Jefe (a) de Planeación Estratégica</a:t>
          </a:r>
        </a:p>
      </dsp:txBody>
      <dsp:txXfrm>
        <a:off x="2368072" y="1209525"/>
        <a:ext cx="1509465" cy="620071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9F49BA-B235-428C-981F-F3158A5CB690}">
      <dsp:nvSpPr>
        <dsp:cNvPr id="0" name=""/>
        <dsp:cNvSpPr/>
      </dsp:nvSpPr>
      <dsp:spPr>
        <a:xfrm>
          <a:off x="7993529" y="2999042"/>
          <a:ext cx="91440" cy="2105221"/>
        </a:xfrm>
        <a:custGeom>
          <a:avLst/>
          <a:gdLst/>
          <a:ahLst/>
          <a:cxnLst/>
          <a:rect l="0" t="0" r="0" b="0"/>
          <a:pathLst>
            <a:path>
              <a:moveTo>
                <a:pt x="121382" y="0"/>
              </a:moveTo>
              <a:lnTo>
                <a:pt x="121382" y="2105221"/>
              </a:lnTo>
              <a:lnTo>
                <a:pt x="45720" y="2105221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FA0FC3-5055-4959-8240-A42A62CE38FE}">
      <dsp:nvSpPr>
        <dsp:cNvPr id="0" name=""/>
        <dsp:cNvSpPr/>
      </dsp:nvSpPr>
      <dsp:spPr>
        <a:xfrm>
          <a:off x="8001767" y="2999042"/>
          <a:ext cx="113144" cy="1468087"/>
        </a:xfrm>
        <a:custGeom>
          <a:avLst/>
          <a:gdLst/>
          <a:ahLst/>
          <a:cxnLst/>
          <a:rect l="0" t="0" r="0" b="0"/>
          <a:pathLst>
            <a:path>
              <a:moveTo>
                <a:pt x="113144" y="0"/>
              </a:moveTo>
              <a:lnTo>
                <a:pt x="113144" y="1468087"/>
              </a:lnTo>
              <a:lnTo>
                <a:pt x="0" y="146808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E163F4-D64B-4B5D-A2F9-7C7365B7B55A}">
      <dsp:nvSpPr>
        <dsp:cNvPr id="0" name=""/>
        <dsp:cNvSpPr/>
      </dsp:nvSpPr>
      <dsp:spPr>
        <a:xfrm>
          <a:off x="7969894" y="2999042"/>
          <a:ext cx="145017" cy="712554"/>
        </a:xfrm>
        <a:custGeom>
          <a:avLst/>
          <a:gdLst/>
          <a:ahLst/>
          <a:cxnLst/>
          <a:rect l="0" t="0" r="0" b="0"/>
          <a:pathLst>
            <a:path>
              <a:moveTo>
                <a:pt x="145017" y="0"/>
              </a:moveTo>
              <a:lnTo>
                <a:pt x="145017" y="712554"/>
              </a:lnTo>
              <a:lnTo>
                <a:pt x="0" y="712554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1F72D5-DF22-405F-810D-17F4495E0EA9}">
      <dsp:nvSpPr>
        <dsp:cNvPr id="0" name=""/>
        <dsp:cNvSpPr/>
      </dsp:nvSpPr>
      <dsp:spPr>
        <a:xfrm>
          <a:off x="4514322" y="1860673"/>
          <a:ext cx="3600588" cy="5053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4446"/>
              </a:lnTo>
              <a:lnTo>
                <a:pt x="3600588" y="454446"/>
              </a:lnTo>
              <a:lnTo>
                <a:pt x="3600588" y="50530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C5640B-DC9A-49D6-9866-5BDF7C00D6C0}">
      <dsp:nvSpPr>
        <dsp:cNvPr id="0" name=""/>
        <dsp:cNvSpPr/>
      </dsp:nvSpPr>
      <dsp:spPr>
        <a:xfrm>
          <a:off x="5089630" y="3056031"/>
          <a:ext cx="114670" cy="305891"/>
        </a:xfrm>
        <a:custGeom>
          <a:avLst/>
          <a:gdLst/>
          <a:ahLst/>
          <a:cxnLst/>
          <a:rect l="0" t="0" r="0" b="0"/>
          <a:pathLst>
            <a:path>
              <a:moveTo>
                <a:pt x="114670" y="0"/>
              </a:moveTo>
              <a:lnTo>
                <a:pt x="114670" y="305891"/>
              </a:lnTo>
              <a:lnTo>
                <a:pt x="0" y="305891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8588B3-1215-4443-82E0-1B437550FDCA}">
      <dsp:nvSpPr>
        <dsp:cNvPr id="0" name=""/>
        <dsp:cNvSpPr/>
      </dsp:nvSpPr>
      <dsp:spPr>
        <a:xfrm>
          <a:off x="4514322" y="1860673"/>
          <a:ext cx="689977" cy="5014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0598"/>
              </a:lnTo>
              <a:lnTo>
                <a:pt x="689977" y="450598"/>
              </a:lnTo>
              <a:lnTo>
                <a:pt x="689977" y="50145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DD7A5F-498E-48BA-90B2-0D613EED83E2}">
      <dsp:nvSpPr>
        <dsp:cNvPr id="0" name=""/>
        <dsp:cNvSpPr/>
      </dsp:nvSpPr>
      <dsp:spPr>
        <a:xfrm>
          <a:off x="6561566" y="3032722"/>
          <a:ext cx="100051" cy="2042202"/>
        </a:xfrm>
        <a:custGeom>
          <a:avLst/>
          <a:gdLst/>
          <a:ahLst/>
          <a:cxnLst/>
          <a:rect l="0" t="0" r="0" b="0"/>
          <a:pathLst>
            <a:path>
              <a:moveTo>
                <a:pt x="100051" y="0"/>
              </a:moveTo>
              <a:lnTo>
                <a:pt x="100051" y="2042202"/>
              </a:lnTo>
              <a:lnTo>
                <a:pt x="0" y="2042202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56C4DD-A0CE-40AE-AA86-84D7DE6DF239}">
      <dsp:nvSpPr>
        <dsp:cNvPr id="0" name=""/>
        <dsp:cNvSpPr/>
      </dsp:nvSpPr>
      <dsp:spPr>
        <a:xfrm>
          <a:off x="6530652" y="3032722"/>
          <a:ext cx="130965" cy="1570310"/>
        </a:xfrm>
        <a:custGeom>
          <a:avLst/>
          <a:gdLst/>
          <a:ahLst/>
          <a:cxnLst/>
          <a:rect l="0" t="0" r="0" b="0"/>
          <a:pathLst>
            <a:path>
              <a:moveTo>
                <a:pt x="130965" y="0"/>
              </a:moveTo>
              <a:lnTo>
                <a:pt x="130965" y="1570310"/>
              </a:lnTo>
              <a:lnTo>
                <a:pt x="0" y="1570310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1A24CD-9BAC-434F-AA73-E94C2C93852D}">
      <dsp:nvSpPr>
        <dsp:cNvPr id="0" name=""/>
        <dsp:cNvSpPr/>
      </dsp:nvSpPr>
      <dsp:spPr>
        <a:xfrm>
          <a:off x="6566279" y="3032722"/>
          <a:ext cx="95338" cy="988875"/>
        </a:xfrm>
        <a:custGeom>
          <a:avLst/>
          <a:gdLst/>
          <a:ahLst/>
          <a:cxnLst/>
          <a:rect l="0" t="0" r="0" b="0"/>
          <a:pathLst>
            <a:path>
              <a:moveTo>
                <a:pt x="95338" y="0"/>
              </a:moveTo>
              <a:lnTo>
                <a:pt x="95338" y="988875"/>
              </a:lnTo>
              <a:lnTo>
                <a:pt x="0" y="988875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3D8935-7CC9-4D13-9675-2DD89F1ECC47}">
      <dsp:nvSpPr>
        <dsp:cNvPr id="0" name=""/>
        <dsp:cNvSpPr/>
      </dsp:nvSpPr>
      <dsp:spPr>
        <a:xfrm>
          <a:off x="6551108" y="3032722"/>
          <a:ext cx="110509" cy="373724"/>
        </a:xfrm>
        <a:custGeom>
          <a:avLst/>
          <a:gdLst/>
          <a:ahLst/>
          <a:cxnLst/>
          <a:rect l="0" t="0" r="0" b="0"/>
          <a:pathLst>
            <a:path>
              <a:moveTo>
                <a:pt x="110509" y="0"/>
              </a:moveTo>
              <a:lnTo>
                <a:pt x="110509" y="373724"/>
              </a:lnTo>
              <a:lnTo>
                <a:pt x="0" y="373724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1921EE-FC2C-495C-BFCC-82A365B3BC9F}">
      <dsp:nvSpPr>
        <dsp:cNvPr id="0" name=""/>
        <dsp:cNvSpPr/>
      </dsp:nvSpPr>
      <dsp:spPr>
        <a:xfrm>
          <a:off x="4514322" y="1860673"/>
          <a:ext cx="2147294" cy="5077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6900"/>
              </a:lnTo>
              <a:lnTo>
                <a:pt x="2147294" y="456900"/>
              </a:lnTo>
              <a:lnTo>
                <a:pt x="2147294" y="507761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80C058-160D-4B67-9D2C-D552B265576B}">
      <dsp:nvSpPr>
        <dsp:cNvPr id="0" name=""/>
        <dsp:cNvSpPr/>
      </dsp:nvSpPr>
      <dsp:spPr>
        <a:xfrm>
          <a:off x="3430056" y="3046842"/>
          <a:ext cx="91440" cy="288945"/>
        </a:xfrm>
        <a:custGeom>
          <a:avLst/>
          <a:gdLst/>
          <a:ahLst/>
          <a:cxnLst/>
          <a:rect l="0" t="0" r="0" b="0"/>
          <a:pathLst>
            <a:path>
              <a:moveTo>
                <a:pt x="96581" y="0"/>
              </a:moveTo>
              <a:lnTo>
                <a:pt x="96581" y="288945"/>
              </a:lnTo>
              <a:lnTo>
                <a:pt x="45720" y="288945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BBDDB4-3863-460C-93E7-277A05710715}">
      <dsp:nvSpPr>
        <dsp:cNvPr id="0" name=""/>
        <dsp:cNvSpPr/>
      </dsp:nvSpPr>
      <dsp:spPr>
        <a:xfrm>
          <a:off x="3526637" y="1860673"/>
          <a:ext cx="987684" cy="505307"/>
        </a:xfrm>
        <a:custGeom>
          <a:avLst/>
          <a:gdLst/>
          <a:ahLst/>
          <a:cxnLst/>
          <a:rect l="0" t="0" r="0" b="0"/>
          <a:pathLst>
            <a:path>
              <a:moveTo>
                <a:pt x="987684" y="0"/>
              </a:moveTo>
              <a:lnTo>
                <a:pt x="987684" y="454446"/>
              </a:lnTo>
              <a:lnTo>
                <a:pt x="0" y="454446"/>
              </a:lnTo>
              <a:lnTo>
                <a:pt x="0" y="50530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B61E23-BAEE-442F-BFF1-E0C4EE1378F2}">
      <dsp:nvSpPr>
        <dsp:cNvPr id="0" name=""/>
        <dsp:cNvSpPr/>
      </dsp:nvSpPr>
      <dsp:spPr>
        <a:xfrm>
          <a:off x="1560326" y="3206052"/>
          <a:ext cx="186292" cy="2583965"/>
        </a:xfrm>
        <a:custGeom>
          <a:avLst/>
          <a:gdLst/>
          <a:ahLst/>
          <a:cxnLst/>
          <a:rect l="0" t="0" r="0" b="0"/>
          <a:pathLst>
            <a:path>
              <a:moveTo>
                <a:pt x="186292" y="0"/>
              </a:moveTo>
              <a:lnTo>
                <a:pt x="186292" y="2583965"/>
              </a:lnTo>
              <a:lnTo>
                <a:pt x="0" y="2583965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9E665E-E8AF-4652-8EDE-281DA98E9970}">
      <dsp:nvSpPr>
        <dsp:cNvPr id="0" name=""/>
        <dsp:cNvSpPr/>
      </dsp:nvSpPr>
      <dsp:spPr>
        <a:xfrm>
          <a:off x="1544346" y="3206052"/>
          <a:ext cx="202272" cy="2216378"/>
        </a:xfrm>
        <a:custGeom>
          <a:avLst/>
          <a:gdLst/>
          <a:ahLst/>
          <a:cxnLst/>
          <a:rect l="0" t="0" r="0" b="0"/>
          <a:pathLst>
            <a:path>
              <a:moveTo>
                <a:pt x="202272" y="0"/>
              </a:moveTo>
              <a:lnTo>
                <a:pt x="202272" y="2216378"/>
              </a:lnTo>
              <a:lnTo>
                <a:pt x="0" y="221637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70B6BE-1209-4854-AE13-71C26FF6FD30}">
      <dsp:nvSpPr>
        <dsp:cNvPr id="0" name=""/>
        <dsp:cNvSpPr/>
      </dsp:nvSpPr>
      <dsp:spPr>
        <a:xfrm>
          <a:off x="1611042" y="3206052"/>
          <a:ext cx="135576" cy="1728269"/>
        </a:xfrm>
        <a:custGeom>
          <a:avLst/>
          <a:gdLst/>
          <a:ahLst/>
          <a:cxnLst/>
          <a:rect l="0" t="0" r="0" b="0"/>
          <a:pathLst>
            <a:path>
              <a:moveTo>
                <a:pt x="135576" y="0"/>
              </a:moveTo>
              <a:lnTo>
                <a:pt x="135576" y="1728269"/>
              </a:lnTo>
              <a:lnTo>
                <a:pt x="0" y="1728269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327B83-03D9-4CFD-8928-22924D9BD029}">
      <dsp:nvSpPr>
        <dsp:cNvPr id="0" name=""/>
        <dsp:cNvSpPr/>
      </dsp:nvSpPr>
      <dsp:spPr>
        <a:xfrm>
          <a:off x="1611672" y="3206052"/>
          <a:ext cx="134946" cy="718406"/>
        </a:xfrm>
        <a:custGeom>
          <a:avLst/>
          <a:gdLst/>
          <a:ahLst/>
          <a:cxnLst/>
          <a:rect l="0" t="0" r="0" b="0"/>
          <a:pathLst>
            <a:path>
              <a:moveTo>
                <a:pt x="134946" y="0"/>
              </a:moveTo>
              <a:lnTo>
                <a:pt x="134946" y="718406"/>
              </a:lnTo>
              <a:lnTo>
                <a:pt x="0" y="71840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614A3F-5767-4254-8E12-7CBF3B563135}">
      <dsp:nvSpPr>
        <dsp:cNvPr id="0" name=""/>
        <dsp:cNvSpPr/>
      </dsp:nvSpPr>
      <dsp:spPr>
        <a:xfrm>
          <a:off x="1615092" y="3206052"/>
          <a:ext cx="131526" cy="1215290"/>
        </a:xfrm>
        <a:custGeom>
          <a:avLst/>
          <a:gdLst/>
          <a:ahLst/>
          <a:cxnLst/>
          <a:rect l="0" t="0" r="0" b="0"/>
          <a:pathLst>
            <a:path>
              <a:moveTo>
                <a:pt x="131526" y="0"/>
              </a:moveTo>
              <a:lnTo>
                <a:pt x="131526" y="1215290"/>
              </a:lnTo>
              <a:lnTo>
                <a:pt x="0" y="1215290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5B0739-BB3F-4FD4-94F7-28ED5EDEFDC8}">
      <dsp:nvSpPr>
        <dsp:cNvPr id="0" name=""/>
        <dsp:cNvSpPr/>
      </dsp:nvSpPr>
      <dsp:spPr>
        <a:xfrm>
          <a:off x="1609531" y="3206052"/>
          <a:ext cx="137087" cy="250228"/>
        </a:xfrm>
        <a:custGeom>
          <a:avLst/>
          <a:gdLst/>
          <a:ahLst/>
          <a:cxnLst/>
          <a:rect l="0" t="0" r="0" b="0"/>
          <a:pathLst>
            <a:path>
              <a:moveTo>
                <a:pt x="137087" y="0"/>
              </a:moveTo>
              <a:lnTo>
                <a:pt x="137087" y="250228"/>
              </a:lnTo>
              <a:lnTo>
                <a:pt x="0" y="25022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DE92C3-FC44-4E07-A867-3991A251AAD8}">
      <dsp:nvSpPr>
        <dsp:cNvPr id="0" name=""/>
        <dsp:cNvSpPr/>
      </dsp:nvSpPr>
      <dsp:spPr>
        <a:xfrm>
          <a:off x="1746618" y="1860673"/>
          <a:ext cx="2767703" cy="505307"/>
        </a:xfrm>
        <a:custGeom>
          <a:avLst/>
          <a:gdLst/>
          <a:ahLst/>
          <a:cxnLst/>
          <a:rect l="0" t="0" r="0" b="0"/>
          <a:pathLst>
            <a:path>
              <a:moveTo>
                <a:pt x="2767703" y="0"/>
              </a:moveTo>
              <a:lnTo>
                <a:pt x="2767703" y="454446"/>
              </a:lnTo>
              <a:lnTo>
                <a:pt x="0" y="454446"/>
              </a:lnTo>
              <a:lnTo>
                <a:pt x="0" y="50530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92D61F-1E25-4563-B218-6CF4F95ECC26}">
      <dsp:nvSpPr>
        <dsp:cNvPr id="0" name=""/>
        <dsp:cNvSpPr/>
      </dsp:nvSpPr>
      <dsp:spPr>
        <a:xfrm>
          <a:off x="3978849" y="1252371"/>
          <a:ext cx="1070946" cy="6083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Jefe (a) de Estancias Infantiles</a:t>
          </a:r>
        </a:p>
      </dsp:txBody>
      <dsp:txXfrm>
        <a:off x="3978849" y="1252371"/>
        <a:ext cx="1070946" cy="608301"/>
      </dsp:txXfrm>
    </dsp:sp>
    <dsp:sp modelId="{A6B123A5-2814-4C2F-AA19-779B1026DC94}">
      <dsp:nvSpPr>
        <dsp:cNvPr id="0" name=""/>
        <dsp:cNvSpPr/>
      </dsp:nvSpPr>
      <dsp:spPr>
        <a:xfrm>
          <a:off x="1072742" y="2365981"/>
          <a:ext cx="1347752" cy="84007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Administrador (a) E.I. “Laura Barragán” </a:t>
          </a:r>
        </a:p>
      </dsp:txBody>
      <dsp:txXfrm>
        <a:off x="1072742" y="2365981"/>
        <a:ext cx="1347752" cy="840071"/>
      </dsp:txXfrm>
    </dsp:sp>
    <dsp:sp modelId="{778F7E7B-3068-4254-B20B-9279DE25A7CA}">
      <dsp:nvSpPr>
        <dsp:cNvPr id="0" name=""/>
        <dsp:cNvSpPr/>
      </dsp:nvSpPr>
      <dsp:spPr>
        <a:xfrm>
          <a:off x="470638" y="3307774"/>
          <a:ext cx="1138892" cy="29701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Educador (a) </a:t>
          </a:r>
        </a:p>
      </dsp:txBody>
      <dsp:txXfrm>
        <a:off x="470638" y="3307774"/>
        <a:ext cx="1138892" cy="297012"/>
      </dsp:txXfrm>
    </dsp:sp>
    <dsp:sp modelId="{A2FA368B-6C24-4763-9C58-CD11798C5899}">
      <dsp:nvSpPr>
        <dsp:cNvPr id="0" name=""/>
        <dsp:cNvSpPr/>
      </dsp:nvSpPr>
      <dsp:spPr>
        <a:xfrm>
          <a:off x="538162" y="4229415"/>
          <a:ext cx="1076929" cy="38385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Niñeras (os) </a:t>
          </a:r>
        </a:p>
      </dsp:txBody>
      <dsp:txXfrm>
        <a:off x="538162" y="4229415"/>
        <a:ext cx="1076929" cy="383856"/>
      </dsp:txXfrm>
    </dsp:sp>
    <dsp:sp modelId="{E7BEA80E-32C8-4F2B-B710-2BAD57B058B2}">
      <dsp:nvSpPr>
        <dsp:cNvPr id="0" name=""/>
        <dsp:cNvSpPr/>
      </dsp:nvSpPr>
      <dsp:spPr>
        <a:xfrm>
          <a:off x="501499" y="3697831"/>
          <a:ext cx="1110172" cy="45325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Auxiliar Administrativo (a) </a:t>
          </a:r>
        </a:p>
      </dsp:txBody>
      <dsp:txXfrm>
        <a:off x="501499" y="3697831"/>
        <a:ext cx="1110172" cy="453255"/>
      </dsp:txXfrm>
    </dsp:sp>
    <dsp:sp modelId="{F1D6E861-E136-40EC-B94C-6419D837C0B6}">
      <dsp:nvSpPr>
        <dsp:cNvPr id="0" name=""/>
        <dsp:cNvSpPr/>
      </dsp:nvSpPr>
      <dsp:spPr>
        <a:xfrm>
          <a:off x="535639" y="4688260"/>
          <a:ext cx="1075403" cy="49212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Ayudante Mantenimiento </a:t>
          </a:r>
        </a:p>
      </dsp:txBody>
      <dsp:txXfrm>
        <a:off x="535639" y="4688260"/>
        <a:ext cx="1075403" cy="492122"/>
      </dsp:txXfrm>
    </dsp:sp>
    <dsp:sp modelId="{358F160D-EF24-4C01-9269-BACDA35C376B}">
      <dsp:nvSpPr>
        <dsp:cNvPr id="0" name=""/>
        <dsp:cNvSpPr/>
      </dsp:nvSpPr>
      <dsp:spPr>
        <a:xfrm>
          <a:off x="565390" y="5269820"/>
          <a:ext cx="978955" cy="30522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Auxiliar </a:t>
          </a:r>
        </a:p>
      </dsp:txBody>
      <dsp:txXfrm>
        <a:off x="565390" y="5269820"/>
        <a:ext cx="978955" cy="305220"/>
      </dsp:txXfrm>
    </dsp:sp>
    <dsp:sp modelId="{66A7E1AC-E364-4A46-B6E6-C7622DD9794D}">
      <dsp:nvSpPr>
        <dsp:cNvPr id="0" name=""/>
        <dsp:cNvSpPr/>
      </dsp:nvSpPr>
      <dsp:spPr>
        <a:xfrm>
          <a:off x="574768" y="5612562"/>
          <a:ext cx="985558" cy="35491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Enfermera (o) </a:t>
          </a:r>
        </a:p>
      </dsp:txBody>
      <dsp:txXfrm>
        <a:off x="574768" y="5612562"/>
        <a:ext cx="985558" cy="354911"/>
      </dsp:txXfrm>
    </dsp:sp>
    <dsp:sp modelId="{BDB92E84-4860-44CD-B9B3-73DC2655E1A0}">
      <dsp:nvSpPr>
        <dsp:cNvPr id="0" name=""/>
        <dsp:cNvSpPr/>
      </dsp:nvSpPr>
      <dsp:spPr>
        <a:xfrm>
          <a:off x="2670603" y="2365981"/>
          <a:ext cx="1712068" cy="68086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Niñera (o)  Club de Desarrollo </a:t>
          </a:r>
          <a:r>
            <a:rPr lang="es-ES" sz="1200" kern="1200" dirty="0" err="1"/>
            <a:t>Inf</a:t>
          </a:r>
          <a:r>
            <a:rPr lang="es-ES" sz="1200" kern="1200" dirty="0"/>
            <a:t>. “</a:t>
          </a:r>
          <a:r>
            <a:rPr lang="es-ES" sz="1200" kern="1200" dirty="0" err="1"/>
            <a:t>Fom</a:t>
          </a:r>
          <a:r>
            <a:rPr lang="es-ES" sz="1200" kern="1200" dirty="0"/>
            <a:t>. 114 ” </a:t>
          </a:r>
        </a:p>
      </dsp:txBody>
      <dsp:txXfrm>
        <a:off x="2670603" y="2365981"/>
        <a:ext cx="1712068" cy="680861"/>
      </dsp:txXfrm>
    </dsp:sp>
    <dsp:sp modelId="{5C681907-C0C8-4FF0-B023-8920AD2C2A5C}">
      <dsp:nvSpPr>
        <dsp:cNvPr id="0" name=""/>
        <dsp:cNvSpPr/>
      </dsp:nvSpPr>
      <dsp:spPr>
        <a:xfrm>
          <a:off x="2584331" y="3199949"/>
          <a:ext cx="891445" cy="2716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Niñeras (os) </a:t>
          </a:r>
        </a:p>
      </dsp:txBody>
      <dsp:txXfrm>
        <a:off x="2584331" y="3199949"/>
        <a:ext cx="891445" cy="271678"/>
      </dsp:txXfrm>
    </dsp:sp>
    <dsp:sp modelId="{98BF31C7-975E-4CC5-9238-332CF84A2C7D}">
      <dsp:nvSpPr>
        <dsp:cNvPr id="0" name=""/>
        <dsp:cNvSpPr/>
      </dsp:nvSpPr>
      <dsp:spPr>
        <a:xfrm>
          <a:off x="6110469" y="2368434"/>
          <a:ext cx="1102296" cy="6642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Encargado (a) Sección E.I. “Fomerrey  114”  </a:t>
          </a:r>
        </a:p>
      </dsp:txBody>
      <dsp:txXfrm>
        <a:off x="6110469" y="2368434"/>
        <a:ext cx="1102296" cy="664287"/>
      </dsp:txXfrm>
    </dsp:sp>
    <dsp:sp modelId="{6A06A3C7-A266-4F13-B9AA-B183439172A2}">
      <dsp:nvSpPr>
        <dsp:cNvPr id="0" name=""/>
        <dsp:cNvSpPr/>
      </dsp:nvSpPr>
      <dsp:spPr>
        <a:xfrm>
          <a:off x="5733009" y="3194318"/>
          <a:ext cx="818099" cy="42425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Educador (a) </a:t>
          </a:r>
        </a:p>
      </dsp:txBody>
      <dsp:txXfrm>
        <a:off x="5733009" y="3194318"/>
        <a:ext cx="818099" cy="424257"/>
      </dsp:txXfrm>
    </dsp:sp>
    <dsp:sp modelId="{D6ACDDDB-02A1-4883-8A55-3DCC80F05E76}">
      <dsp:nvSpPr>
        <dsp:cNvPr id="0" name=""/>
        <dsp:cNvSpPr/>
      </dsp:nvSpPr>
      <dsp:spPr>
        <a:xfrm>
          <a:off x="5640378" y="3721673"/>
          <a:ext cx="925900" cy="59984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Niñeras (os)    </a:t>
          </a:r>
        </a:p>
      </dsp:txBody>
      <dsp:txXfrm>
        <a:off x="5640378" y="3721673"/>
        <a:ext cx="925900" cy="599849"/>
      </dsp:txXfrm>
    </dsp:sp>
    <dsp:sp modelId="{9BC61E6D-16A5-4C1B-A78D-A424EA6ADEEB}">
      <dsp:nvSpPr>
        <dsp:cNvPr id="0" name=""/>
        <dsp:cNvSpPr/>
      </dsp:nvSpPr>
      <dsp:spPr>
        <a:xfrm>
          <a:off x="5709104" y="4435504"/>
          <a:ext cx="821547" cy="33505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Intendente  </a:t>
          </a:r>
        </a:p>
      </dsp:txBody>
      <dsp:txXfrm>
        <a:off x="5709104" y="4435504"/>
        <a:ext cx="821547" cy="335056"/>
      </dsp:txXfrm>
    </dsp:sp>
    <dsp:sp modelId="{429B21CA-5291-4995-B48A-BC89BD32F296}">
      <dsp:nvSpPr>
        <dsp:cNvPr id="0" name=""/>
        <dsp:cNvSpPr/>
      </dsp:nvSpPr>
      <dsp:spPr>
        <a:xfrm>
          <a:off x="5574065" y="4897558"/>
          <a:ext cx="987500" cy="35473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Enfermera (o) </a:t>
          </a:r>
        </a:p>
      </dsp:txBody>
      <dsp:txXfrm>
        <a:off x="5574065" y="4897558"/>
        <a:ext cx="987500" cy="354732"/>
      </dsp:txXfrm>
    </dsp:sp>
    <dsp:sp modelId="{1171E520-B27D-4AC9-A062-08EFD4CEFF1A}">
      <dsp:nvSpPr>
        <dsp:cNvPr id="0" name=""/>
        <dsp:cNvSpPr/>
      </dsp:nvSpPr>
      <dsp:spPr>
        <a:xfrm>
          <a:off x="4591796" y="2362132"/>
          <a:ext cx="1225007" cy="6938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Niñera (o)  Club de Desarrollo </a:t>
          </a:r>
          <a:r>
            <a:rPr lang="es-ES" sz="1200" kern="1200" dirty="0" err="1"/>
            <a:t>Inf</a:t>
          </a:r>
          <a:r>
            <a:rPr lang="es-ES" sz="1200" kern="1200" dirty="0"/>
            <a:t>. “Laura Barragán” </a:t>
          </a:r>
        </a:p>
      </dsp:txBody>
      <dsp:txXfrm>
        <a:off x="4591796" y="2362132"/>
        <a:ext cx="1225007" cy="693898"/>
      </dsp:txXfrm>
    </dsp:sp>
    <dsp:sp modelId="{B90AD133-A54A-4CAC-8829-9FE500FDF0B5}">
      <dsp:nvSpPr>
        <dsp:cNvPr id="0" name=""/>
        <dsp:cNvSpPr/>
      </dsp:nvSpPr>
      <dsp:spPr>
        <a:xfrm>
          <a:off x="4332569" y="3169204"/>
          <a:ext cx="757060" cy="38543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Intendente </a:t>
          </a:r>
        </a:p>
      </dsp:txBody>
      <dsp:txXfrm>
        <a:off x="4332569" y="3169204"/>
        <a:ext cx="757060" cy="385435"/>
      </dsp:txXfrm>
    </dsp:sp>
    <dsp:sp modelId="{B1B2F214-2270-446F-BFA4-408C9CF3334B}">
      <dsp:nvSpPr>
        <dsp:cNvPr id="0" name=""/>
        <dsp:cNvSpPr/>
      </dsp:nvSpPr>
      <dsp:spPr>
        <a:xfrm>
          <a:off x="7598784" y="2365981"/>
          <a:ext cx="1032253" cy="63306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Auxiliar E.I. “</a:t>
          </a:r>
          <a:r>
            <a:rPr lang="es-ES" sz="1200" kern="1200" dirty="0" err="1"/>
            <a:t>Provileón</a:t>
          </a:r>
          <a:r>
            <a:rPr lang="es-ES" sz="1200" kern="1200" dirty="0"/>
            <a:t>”    </a:t>
          </a:r>
        </a:p>
      </dsp:txBody>
      <dsp:txXfrm>
        <a:off x="7598784" y="2365981"/>
        <a:ext cx="1032253" cy="633061"/>
      </dsp:txXfrm>
    </dsp:sp>
    <dsp:sp modelId="{39C1551C-72FC-418C-BAC6-91D39228C87F}">
      <dsp:nvSpPr>
        <dsp:cNvPr id="0" name=""/>
        <dsp:cNvSpPr/>
      </dsp:nvSpPr>
      <dsp:spPr>
        <a:xfrm>
          <a:off x="7094055" y="3463443"/>
          <a:ext cx="875838" cy="49630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Niñeras (os)   </a:t>
          </a:r>
        </a:p>
      </dsp:txBody>
      <dsp:txXfrm>
        <a:off x="7094055" y="3463443"/>
        <a:ext cx="875838" cy="496307"/>
      </dsp:txXfrm>
    </dsp:sp>
    <dsp:sp modelId="{5A08E6F4-E78D-4841-A564-AB40467F5963}">
      <dsp:nvSpPr>
        <dsp:cNvPr id="0" name=""/>
        <dsp:cNvSpPr/>
      </dsp:nvSpPr>
      <dsp:spPr>
        <a:xfrm>
          <a:off x="7069041" y="4313645"/>
          <a:ext cx="932725" cy="30696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Intendentes   </a:t>
          </a:r>
        </a:p>
      </dsp:txBody>
      <dsp:txXfrm>
        <a:off x="7069041" y="4313645"/>
        <a:ext cx="932725" cy="306968"/>
      </dsp:txXfrm>
    </dsp:sp>
    <dsp:sp modelId="{120671DE-765D-49E7-8BE1-9CD46091574A}">
      <dsp:nvSpPr>
        <dsp:cNvPr id="0" name=""/>
        <dsp:cNvSpPr/>
      </dsp:nvSpPr>
      <dsp:spPr>
        <a:xfrm>
          <a:off x="7046154" y="4958964"/>
          <a:ext cx="993095" cy="2905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Enfermera (o) </a:t>
          </a:r>
        </a:p>
      </dsp:txBody>
      <dsp:txXfrm>
        <a:off x="7046154" y="4958964"/>
        <a:ext cx="993095" cy="290598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FD7546-AD91-4793-94AC-2D0296B3F46D}">
      <dsp:nvSpPr>
        <dsp:cNvPr id="0" name=""/>
        <dsp:cNvSpPr/>
      </dsp:nvSpPr>
      <dsp:spPr>
        <a:xfrm>
          <a:off x="3801127" y="1893780"/>
          <a:ext cx="489735" cy="91440"/>
        </a:xfrm>
        <a:custGeom>
          <a:avLst/>
          <a:gdLst/>
          <a:ahLst/>
          <a:cxnLst/>
          <a:rect l="0" t="0" r="0" b="0"/>
          <a:pathLst>
            <a:path>
              <a:moveTo>
                <a:pt x="489735" y="45720"/>
              </a:moveTo>
              <a:lnTo>
                <a:pt x="0" y="66339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68BF66-2DF6-4EC6-AB00-22E30647908D}">
      <dsp:nvSpPr>
        <dsp:cNvPr id="0" name=""/>
        <dsp:cNvSpPr/>
      </dsp:nvSpPr>
      <dsp:spPr>
        <a:xfrm>
          <a:off x="4333018" y="1013924"/>
          <a:ext cx="91440" cy="870652"/>
        </a:xfrm>
        <a:custGeom>
          <a:avLst/>
          <a:gdLst/>
          <a:ahLst/>
          <a:cxnLst/>
          <a:rect l="0" t="0" r="0" b="0"/>
          <a:pathLst>
            <a:path>
              <a:moveTo>
                <a:pt x="84315" y="0"/>
              </a:moveTo>
              <a:lnTo>
                <a:pt x="84315" y="870652"/>
              </a:lnTo>
              <a:lnTo>
                <a:pt x="45720" y="870652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9F3130-6DE3-4EB2-BDF5-96135C36A1DB}">
      <dsp:nvSpPr>
        <dsp:cNvPr id="0" name=""/>
        <dsp:cNvSpPr/>
      </dsp:nvSpPr>
      <dsp:spPr>
        <a:xfrm>
          <a:off x="4417334" y="1013924"/>
          <a:ext cx="158668" cy="15643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64370"/>
              </a:lnTo>
              <a:lnTo>
                <a:pt x="158668" y="156437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EF7300-2CB2-4746-9D30-9672E7FDB889}">
      <dsp:nvSpPr>
        <dsp:cNvPr id="0" name=""/>
        <dsp:cNvSpPr/>
      </dsp:nvSpPr>
      <dsp:spPr>
        <a:xfrm>
          <a:off x="3519708" y="1013924"/>
          <a:ext cx="897625" cy="378019"/>
        </a:xfrm>
        <a:custGeom>
          <a:avLst/>
          <a:gdLst/>
          <a:ahLst/>
          <a:cxnLst/>
          <a:rect l="0" t="0" r="0" b="0"/>
          <a:pathLst>
            <a:path>
              <a:moveTo>
                <a:pt x="897625" y="0"/>
              </a:moveTo>
              <a:lnTo>
                <a:pt x="897625" y="378019"/>
              </a:lnTo>
              <a:lnTo>
                <a:pt x="0" y="37801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9E2ACF-34B4-4971-A896-29A9969922AF}">
      <dsp:nvSpPr>
        <dsp:cNvPr id="0" name=""/>
        <dsp:cNvSpPr/>
      </dsp:nvSpPr>
      <dsp:spPr>
        <a:xfrm>
          <a:off x="7840780" y="3468274"/>
          <a:ext cx="98938" cy="4334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3444"/>
              </a:lnTo>
              <a:lnTo>
                <a:pt x="98938" y="433444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6B1AC7-FC5A-4444-B55B-D8784B4414CD}">
      <dsp:nvSpPr>
        <dsp:cNvPr id="0" name=""/>
        <dsp:cNvSpPr/>
      </dsp:nvSpPr>
      <dsp:spPr>
        <a:xfrm>
          <a:off x="7741841" y="3468274"/>
          <a:ext cx="98938" cy="433444"/>
        </a:xfrm>
        <a:custGeom>
          <a:avLst/>
          <a:gdLst/>
          <a:ahLst/>
          <a:cxnLst/>
          <a:rect l="0" t="0" r="0" b="0"/>
          <a:pathLst>
            <a:path>
              <a:moveTo>
                <a:pt x="98938" y="0"/>
              </a:moveTo>
              <a:lnTo>
                <a:pt x="98938" y="433444"/>
              </a:lnTo>
              <a:lnTo>
                <a:pt x="0" y="433444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504B53-1874-49F8-9B0B-D80E8E8D5A3D}">
      <dsp:nvSpPr>
        <dsp:cNvPr id="0" name=""/>
        <dsp:cNvSpPr/>
      </dsp:nvSpPr>
      <dsp:spPr>
        <a:xfrm>
          <a:off x="4417334" y="1013924"/>
          <a:ext cx="3423446" cy="19832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84276"/>
              </a:lnTo>
              <a:lnTo>
                <a:pt x="3423446" y="1884276"/>
              </a:lnTo>
              <a:lnTo>
                <a:pt x="3423446" y="198321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EC6A23-A635-49E9-A1A6-AFF90941F555}">
      <dsp:nvSpPr>
        <dsp:cNvPr id="0" name=""/>
        <dsp:cNvSpPr/>
      </dsp:nvSpPr>
      <dsp:spPr>
        <a:xfrm>
          <a:off x="5503102" y="3468274"/>
          <a:ext cx="98938" cy="1102456"/>
        </a:xfrm>
        <a:custGeom>
          <a:avLst/>
          <a:gdLst/>
          <a:ahLst/>
          <a:cxnLst/>
          <a:rect l="0" t="0" r="0" b="0"/>
          <a:pathLst>
            <a:path>
              <a:moveTo>
                <a:pt x="98938" y="0"/>
              </a:moveTo>
              <a:lnTo>
                <a:pt x="98938" y="1102456"/>
              </a:lnTo>
              <a:lnTo>
                <a:pt x="0" y="110245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40D970-6726-4260-8CBF-0A169C0C652B}">
      <dsp:nvSpPr>
        <dsp:cNvPr id="0" name=""/>
        <dsp:cNvSpPr/>
      </dsp:nvSpPr>
      <dsp:spPr>
        <a:xfrm>
          <a:off x="5602040" y="3468274"/>
          <a:ext cx="98938" cy="4334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3444"/>
              </a:lnTo>
              <a:lnTo>
                <a:pt x="98938" y="433444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BB3B19-2C51-4D2A-8DA5-F7E4DF6C78F4}">
      <dsp:nvSpPr>
        <dsp:cNvPr id="0" name=""/>
        <dsp:cNvSpPr/>
      </dsp:nvSpPr>
      <dsp:spPr>
        <a:xfrm>
          <a:off x="5503102" y="3468274"/>
          <a:ext cx="98938" cy="433444"/>
        </a:xfrm>
        <a:custGeom>
          <a:avLst/>
          <a:gdLst/>
          <a:ahLst/>
          <a:cxnLst/>
          <a:rect l="0" t="0" r="0" b="0"/>
          <a:pathLst>
            <a:path>
              <a:moveTo>
                <a:pt x="98938" y="0"/>
              </a:moveTo>
              <a:lnTo>
                <a:pt x="98938" y="433444"/>
              </a:lnTo>
              <a:lnTo>
                <a:pt x="0" y="433444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84F968-916B-44BB-A9F8-4F788D21783B}">
      <dsp:nvSpPr>
        <dsp:cNvPr id="0" name=""/>
        <dsp:cNvSpPr/>
      </dsp:nvSpPr>
      <dsp:spPr>
        <a:xfrm>
          <a:off x="4417334" y="1013924"/>
          <a:ext cx="1184706" cy="19832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84276"/>
              </a:lnTo>
              <a:lnTo>
                <a:pt x="1184706" y="1884276"/>
              </a:lnTo>
              <a:lnTo>
                <a:pt x="1184706" y="198321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073E98-D8AD-43F3-8470-0B200B3F5E31}">
      <dsp:nvSpPr>
        <dsp:cNvPr id="0" name=""/>
        <dsp:cNvSpPr/>
      </dsp:nvSpPr>
      <dsp:spPr>
        <a:xfrm>
          <a:off x="3321747" y="3468274"/>
          <a:ext cx="98938" cy="17714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71467"/>
              </a:lnTo>
              <a:lnTo>
                <a:pt x="98938" y="177146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135F1D-C16E-4784-A0FE-540ED0957789}">
      <dsp:nvSpPr>
        <dsp:cNvPr id="0" name=""/>
        <dsp:cNvSpPr/>
      </dsp:nvSpPr>
      <dsp:spPr>
        <a:xfrm>
          <a:off x="3222808" y="3468274"/>
          <a:ext cx="98938" cy="1771467"/>
        </a:xfrm>
        <a:custGeom>
          <a:avLst/>
          <a:gdLst/>
          <a:ahLst/>
          <a:cxnLst/>
          <a:rect l="0" t="0" r="0" b="0"/>
          <a:pathLst>
            <a:path>
              <a:moveTo>
                <a:pt x="98938" y="0"/>
              </a:moveTo>
              <a:lnTo>
                <a:pt x="98938" y="1771467"/>
              </a:lnTo>
              <a:lnTo>
                <a:pt x="0" y="177146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63CF28-6457-42B6-AE6B-EF87BD2F6424}">
      <dsp:nvSpPr>
        <dsp:cNvPr id="0" name=""/>
        <dsp:cNvSpPr/>
      </dsp:nvSpPr>
      <dsp:spPr>
        <a:xfrm>
          <a:off x="3321747" y="3468274"/>
          <a:ext cx="98938" cy="11024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2456"/>
              </a:lnTo>
              <a:lnTo>
                <a:pt x="98938" y="110245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05DFF5-FA01-4B0A-A494-1605256A41FC}">
      <dsp:nvSpPr>
        <dsp:cNvPr id="0" name=""/>
        <dsp:cNvSpPr/>
      </dsp:nvSpPr>
      <dsp:spPr>
        <a:xfrm>
          <a:off x="3222808" y="3468274"/>
          <a:ext cx="98938" cy="1102456"/>
        </a:xfrm>
        <a:custGeom>
          <a:avLst/>
          <a:gdLst/>
          <a:ahLst/>
          <a:cxnLst/>
          <a:rect l="0" t="0" r="0" b="0"/>
          <a:pathLst>
            <a:path>
              <a:moveTo>
                <a:pt x="98938" y="0"/>
              </a:moveTo>
              <a:lnTo>
                <a:pt x="98938" y="1102456"/>
              </a:lnTo>
              <a:lnTo>
                <a:pt x="0" y="110245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36295C-1CB1-43C1-85A2-00BB2F770134}">
      <dsp:nvSpPr>
        <dsp:cNvPr id="0" name=""/>
        <dsp:cNvSpPr/>
      </dsp:nvSpPr>
      <dsp:spPr>
        <a:xfrm>
          <a:off x="3321747" y="3468274"/>
          <a:ext cx="98938" cy="4334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3444"/>
              </a:lnTo>
              <a:lnTo>
                <a:pt x="98938" y="433444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A5BE2C-F81B-4429-879A-E66318A63735}">
      <dsp:nvSpPr>
        <dsp:cNvPr id="0" name=""/>
        <dsp:cNvSpPr/>
      </dsp:nvSpPr>
      <dsp:spPr>
        <a:xfrm>
          <a:off x="3222808" y="3468274"/>
          <a:ext cx="98938" cy="433444"/>
        </a:xfrm>
        <a:custGeom>
          <a:avLst/>
          <a:gdLst/>
          <a:ahLst/>
          <a:cxnLst/>
          <a:rect l="0" t="0" r="0" b="0"/>
          <a:pathLst>
            <a:path>
              <a:moveTo>
                <a:pt x="98938" y="0"/>
              </a:moveTo>
              <a:lnTo>
                <a:pt x="98938" y="433444"/>
              </a:lnTo>
              <a:lnTo>
                <a:pt x="0" y="433444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827A79-6C4C-427C-BC5F-EF807D1C7DCE}">
      <dsp:nvSpPr>
        <dsp:cNvPr id="0" name=""/>
        <dsp:cNvSpPr/>
      </dsp:nvSpPr>
      <dsp:spPr>
        <a:xfrm>
          <a:off x="3321747" y="1013924"/>
          <a:ext cx="1095586" cy="1983214"/>
        </a:xfrm>
        <a:custGeom>
          <a:avLst/>
          <a:gdLst/>
          <a:ahLst/>
          <a:cxnLst/>
          <a:rect l="0" t="0" r="0" b="0"/>
          <a:pathLst>
            <a:path>
              <a:moveTo>
                <a:pt x="1095586" y="0"/>
              </a:moveTo>
              <a:lnTo>
                <a:pt x="1095586" y="1884276"/>
              </a:lnTo>
              <a:lnTo>
                <a:pt x="0" y="1884276"/>
              </a:lnTo>
              <a:lnTo>
                <a:pt x="0" y="198321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4AD474-B4A9-477E-8081-72362E2ECB83}">
      <dsp:nvSpPr>
        <dsp:cNvPr id="0" name=""/>
        <dsp:cNvSpPr/>
      </dsp:nvSpPr>
      <dsp:spPr>
        <a:xfrm>
          <a:off x="997920" y="3468274"/>
          <a:ext cx="98938" cy="1102456"/>
        </a:xfrm>
        <a:custGeom>
          <a:avLst/>
          <a:gdLst/>
          <a:ahLst/>
          <a:cxnLst/>
          <a:rect l="0" t="0" r="0" b="0"/>
          <a:pathLst>
            <a:path>
              <a:moveTo>
                <a:pt x="98938" y="0"/>
              </a:moveTo>
              <a:lnTo>
                <a:pt x="98938" y="1102456"/>
              </a:lnTo>
              <a:lnTo>
                <a:pt x="0" y="110245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04E5DB-977C-4884-BB9F-483C5EF75588}">
      <dsp:nvSpPr>
        <dsp:cNvPr id="0" name=""/>
        <dsp:cNvSpPr/>
      </dsp:nvSpPr>
      <dsp:spPr>
        <a:xfrm>
          <a:off x="1096859" y="3468274"/>
          <a:ext cx="98938" cy="4334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3444"/>
              </a:lnTo>
              <a:lnTo>
                <a:pt x="98938" y="433444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E4E09F-9DC1-4687-8E2F-7A4025A118E8}">
      <dsp:nvSpPr>
        <dsp:cNvPr id="0" name=""/>
        <dsp:cNvSpPr/>
      </dsp:nvSpPr>
      <dsp:spPr>
        <a:xfrm>
          <a:off x="997920" y="3468274"/>
          <a:ext cx="98938" cy="433444"/>
        </a:xfrm>
        <a:custGeom>
          <a:avLst/>
          <a:gdLst/>
          <a:ahLst/>
          <a:cxnLst/>
          <a:rect l="0" t="0" r="0" b="0"/>
          <a:pathLst>
            <a:path>
              <a:moveTo>
                <a:pt x="98938" y="0"/>
              </a:moveTo>
              <a:lnTo>
                <a:pt x="98938" y="433444"/>
              </a:lnTo>
              <a:lnTo>
                <a:pt x="0" y="433444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6587EE-A96F-469D-B8BF-C43BBF905484}">
      <dsp:nvSpPr>
        <dsp:cNvPr id="0" name=""/>
        <dsp:cNvSpPr/>
      </dsp:nvSpPr>
      <dsp:spPr>
        <a:xfrm>
          <a:off x="1096859" y="1013924"/>
          <a:ext cx="3320475" cy="1983214"/>
        </a:xfrm>
        <a:custGeom>
          <a:avLst/>
          <a:gdLst/>
          <a:ahLst/>
          <a:cxnLst/>
          <a:rect l="0" t="0" r="0" b="0"/>
          <a:pathLst>
            <a:path>
              <a:moveTo>
                <a:pt x="3320475" y="0"/>
              </a:moveTo>
              <a:lnTo>
                <a:pt x="3320475" y="1884276"/>
              </a:lnTo>
              <a:lnTo>
                <a:pt x="0" y="1884276"/>
              </a:lnTo>
              <a:lnTo>
                <a:pt x="0" y="198321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8092DF-84BD-4C59-9256-84EE52CBA786}">
      <dsp:nvSpPr>
        <dsp:cNvPr id="0" name=""/>
        <dsp:cNvSpPr/>
      </dsp:nvSpPr>
      <dsp:spPr>
        <a:xfrm>
          <a:off x="3502201" y="365925"/>
          <a:ext cx="1830265" cy="647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Defensor (a) Municipal  </a:t>
          </a:r>
        </a:p>
      </dsp:txBody>
      <dsp:txXfrm>
        <a:off x="3502201" y="365925"/>
        <a:ext cx="1830265" cy="647999"/>
      </dsp:txXfrm>
    </dsp:sp>
    <dsp:sp modelId="{AF119CF0-1522-426A-A82A-F0F27ACE9AC6}">
      <dsp:nvSpPr>
        <dsp:cNvPr id="0" name=""/>
        <dsp:cNvSpPr/>
      </dsp:nvSpPr>
      <dsp:spPr>
        <a:xfrm>
          <a:off x="296494" y="2997139"/>
          <a:ext cx="1600728" cy="47113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Abogado (a) Defensoría Poniente CBF 1    </a:t>
          </a:r>
        </a:p>
      </dsp:txBody>
      <dsp:txXfrm>
        <a:off x="296494" y="2997139"/>
        <a:ext cx="1600728" cy="471135"/>
      </dsp:txXfrm>
    </dsp:sp>
    <dsp:sp modelId="{363F40E6-36C6-4D03-A3B5-C558B3A1B0E6}">
      <dsp:nvSpPr>
        <dsp:cNvPr id="0" name=""/>
        <dsp:cNvSpPr/>
      </dsp:nvSpPr>
      <dsp:spPr>
        <a:xfrm>
          <a:off x="55650" y="3666151"/>
          <a:ext cx="942270" cy="47113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Psicólogo  </a:t>
          </a:r>
        </a:p>
      </dsp:txBody>
      <dsp:txXfrm>
        <a:off x="55650" y="3666151"/>
        <a:ext cx="942270" cy="471135"/>
      </dsp:txXfrm>
    </dsp:sp>
    <dsp:sp modelId="{3602F1CC-493B-4EED-B9F3-70F35CFF72CF}">
      <dsp:nvSpPr>
        <dsp:cNvPr id="0" name=""/>
        <dsp:cNvSpPr/>
      </dsp:nvSpPr>
      <dsp:spPr>
        <a:xfrm>
          <a:off x="1195797" y="3666151"/>
          <a:ext cx="942270" cy="47113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Trabajadores (as) Social   </a:t>
          </a:r>
        </a:p>
      </dsp:txBody>
      <dsp:txXfrm>
        <a:off x="1195797" y="3666151"/>
        <a:ext cx="942270" cy="471135"/>
      </dsp:txXfrm>
    </dsp:sp>
    <dsp:sp modelId="{73FB029C-66ED-4098-ABDC-EBFB9A684E33}">
      <dsp:nvSpPr>
        <dsp:cNvPr id="0" name=""/>
        <dsp:cNvSpPr/>
      </dsp:nvSpPr>
      <dsp:spPr>
        <a:xfrm>
          <a:off x="55650" y="4335162"/>
          <a:ext cx="942270" cy="47113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Encargado (a) </a:t>
          </a:r>
        </a:p>
      </dsp:txBody>
      <dsp:txXfrm>
        <a:off x="55650" y="4335162"/>
        <a:ext cx="942270" cy="471135"/>
      </dsp:txXfrm>
    </dsp:sp>
    <dsp:sp modelId="{D422ED47-56EE-4B1F-904C-38CEA8B5B62E}">
      <dsp:nvSpPr>
        <dsp:cNvPr id="0" name=""/>
        <dsp:cNvSpPr/>
      </dsp:nvSpPr>
      <dsp:spPr>
        <a:xfrm>
          <a:off x="2625371" y="2997139"/>
          <a:ext cx="1392750" cy="47113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Abogado (a) Defensoría Norte Valle Verde  </a:t>
          </a:r>
        </a:p>
      </dsp:txBody>
      <dsp:txXfrm>
        <a:off x="2625371" y="2997139"/>
        <a:ext cx="1392750" cy="471135"/>
      </dsp:txXfrm>
    </dsp:sp>
    <dsp:sp modelId="{3192CB86-DABE-464D-9AC3-3D307644BDC8}">
      <dsp:nvSpPr>
        <dsp:cNvPr id="0" name=""/>
        <dsp:cNvSpPr/>
      </dsp:nvSpPr>
      <dsp:spPr>
        <a:xfrm>
          <a:off x="2280538" y="3666151"/>
          <a:ext cx="942270" cy="47113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Psicólogos  </a:t>
          </a:r>
        </a:p>
      </dsp:txBody>
      <dsp:txXfrm>
        <a:off x="2280538" y="3666151"/>
        <a:ext cx="942270" cy="471135"/>
      </dsp:txXfrm>
    </dsp:sp>
    <dsp:sp modelId="{1FF5EA61-080E-4921-960D-AEE8FECA3C1D}">
      <dsp:nvSpPr>
        <dsp:cNvPr id="0" name=""/>
        <dsp:cNvSpPr/>
      </dsp:nvSpPr>
      <dsp:spPr>
        <a:xfrm>
          <a:off x="3420685" y="3666151"/>
          <a:ext cx="942270" cy="47113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Supervisor (a) </a:t>
          </a:r>
        </a:p>
      </dsp:txBody>
      <dsp:txXfrm>
        <a:off x="3420685" y="3666151"/>
        <a:ext cx="942270" cy="471135"/>
      </dsp:txXfrm>
    </dsp:sp>
    <dsp:sp modelId="{FF46F94A-699F-4BDE-9426-92FD5E65EC49}">
      <dsp:nvSpPr>
        <dsp:cNvPr id="0" name=""/>
        <dsp:cNvSpPr/>
      </dsp:nvSpPr>
      <dsp:spPr>
        <a:xfrm>
          <a:off x="2280538" y="4335162"/>
          <a:ext cx="942270" cy="47113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Trabajador (a) Social  </a:t>
          </a:r>
        </a:p>
      </dsp:txBody>
      <dsp:txXfrm>
        <a:off x="2280538" y="4335162"/>
        <a:ext cx="942270" cy="471135"/>
      </dsp:txXfrm>
    </dsp:sp>
    <dsp:sp modelId="{623D1106-D648-43D7-9294-8F72522568B1}">
      <dsp:nvSpPr>
        <dsp:cNvPr id="0" name=""/>
        <dsp:cNvSpPr/>
      </dsp:nvSpPr>
      <dsp:spPr>
        <a:xfrm>
          <a:off x="3420685" y="4335162"/>
          <a:ext cx="942270" cy="47113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Encargado (a) </a:t>
          </a:r>
        </a:p>
      </dsp:txBody>
      <dsp:txXfrm>
        <a:off x="3420685" y="4335162"/>
        <a:ext cx="942270" cy="471135"/>
      </dsp:txXfrm>
    </dsp:sp>
    <dsp:sp modelId="{27238838-216E-45DA-BE83-364567F820B8}">
      <dsp:nvSpPr>
        <dsp:cNvPr id="0" name=""/>
        <dsp:cNvSpPr/>
      </dsp:nvSpPr>
      <dsp:spPr>
        <a:xfrm>
          <a:off x="2280538" y="5004174"/>
          <a:ext cx="942270" cy="47113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Auxiliares  </a:t>
          </a:r>
        </a:p>
      </dsp:txBody>
      <dsp:txXfrm>
        <a:off x="2280538" y="5004174"/>
        <a:ext cx="942270" cy="471135"/>
      </dsp:txXfrm>
    </dsp:sp>
    <dsp:sp modelId="{AC2BE87D-ECAB-44B2-8503-C52DB9E6261A}">
      <dsp:nvSpPr>
        <dsp:cNvPr id="0" name=""/>
        <dsp:cNvSpPr/>
      </dsp:nvSpPr>
      <dsp:spPr>
        <a:xfrm>
          <a:off x="3420685" y="5004174"/>
          <a:ext cx="942270" cy="47113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Chofer  </a:t>
          </a:r>
        </a:p>
      </dsp:txBody>
      <dsp:txXfrm>
        <a:off x="3420685" y="5004174"/>
        <a:ext cx="942270" cy="471135"/>
      </dsp:txXfrm>
    </dsp:sp>
    <dsp:sp modelId="{295D7B53-1FAF-4443-B9B2-E298AF93930E}">
      <dsp:nvSpPr>
        <dsp:cNvPr id="0" name=""/>
        <dsp:cNvSpPr/>
      </dsp:nvSpPr>
      <dsp:spPr>
        <a:xfrm>
          <a:off x="5026954" y="2997139"/>
          <a:ext cx="1150172" cy="47113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Abogado (a) Defensoría Centro PAPTI </a:t>
          </a:r>
        </a:p>
      </dsp:txBody>
      <dsp:txXfrm>
        <a:off x="5026954" y="2997139"/>
        <a:ext cx="1150172" cy="471135"/>
      </dsp:txXfrm>
    </dsp:sp>
    <dsp:sp modelId="{49C4FB6A-635B-4EE5-9AEF-A90C22DCD2FC}">
      <dsp:nvSpPr>
        <dsp:cNvPr id="0" name=""/>
        <dsp:cNvSpPr/>
      </dsp:nvSpPr>
      <dsp:spPr>
        <a:xfrm>
          <a:off x="4560832" y="3666151"/>
          <a:ext cx="942270" cy="47113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Psicólogo (a)  </a:t>
          </a:r>
        </a:p>
      </dsp:txBody>
      <dsp:txXfrm>
        <a:off x="4560832" y="3666151"/>
        <a:ext cx="942270" cy="471135"/>
      </dsp:txXfrm>
    </dsp:sp>
    <dsp:sp modelId="{FEE770D9-6FB2-4E9F-9D21-7A10601682FE}">
      <dsp:nvSpPr>
        <dsp:cNvPr id="0" name=""/>
        <dsp:cNvSpPr/>
      </dsp:nvSpPr>
      <dsp:spPr>
        <a:xfrm>
          <a:off x="5700979" y="3666151"/>
          <a:ext cx="942270" cy="47113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Trabajadores (as) Social  </a:t>
          </a:r>
        </a:p>
      </dsp:txBody>
      <dsp:txXfrm>
        <a:off x="5700979" y="3666151"/>
        <a:ext cx="942270" cy="471135"/>
      </dsp:txXfrm>
    </dsp:sp>
    <dsp:sp modelId="{C8002CE7-2EFB-4F8B-A7DF-17A9D6B64319}">
      <dsp:nvSpPr>
        <dsp:cNvPr id="0" name=""/>
        <dsp:cNvSpPr/>
      </dsp:nvSpPr>
      <dsp:spPr>
        <a:xfrm>
          <a:off x="4560832" y="4335162"/>
          <a:ext cx="942270" cy="47113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Encargados (as)  </a:t>
          </a:r>
        </a:p>
      </dsp:txBody>
      <dsp:txXfrm>
        <a:off x="4560832" y="4335162"/>
        <a:ext cx="942270" cy="471135"/>
      </dsp:txXfrm>
    </dsp:sp>
    <dsp:sp modelId="{A6701F0B-B4DD-4568-872B-1B47D60B1AEA}">
      <dsp:nvSpPr>
        <dsp:cNvPr id="0" name=""/>
        <dsp:cNvSpPr/>
      </dsp:nvSpPr>
      <dsp:spPr>
        <a:xfrm>
          <a:off x="7129536" y="2997139"/>
          <a:ext cx="1422488" cy="47113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Encargado (a) Defensoría Sur Canoas </a:t>
          </a:r>
        </a:p>
      </dsp:txBody>
      <dsp:txXfrm>
        <a:off x="7129536" y="2997139"/>
        <a:ext cx="1422488" cy="471135"/>
      </dsp:txXfrm>
    </dsp:sp>
    <dsp:sp modelId="{D88FFE20-C3EC-454D-9778-6BC623B10877}">
      <dsp:nvSpPr>
        <dsp:cNvPr id="0" name=""/>
        <dsp:cNvSpPr/>
      </dsp:nvSpPr>
      <dsp:spPr>
        <a:xfrm>
          <a:off x="6799571" y="3666151"/>
          <a:ext cx="942270" cy="47113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Encargado (a) </a:t>
          </a:r>
        </a:p>
      </dsp:txBody>
      <dsp:txXfrm>
        <a:off x="6799571" y="3666151"/>
        <a:ext cx="942270" cy="471135"/>
      </dsp:txXfrm>
    </dsp:sp>
    <dsp:sp modelId="{688988E9-4221-4E71-8709-826CCBA20782}">
      <dsp:nvSpPr>
        <dsp:cNvPr id="0" name=""/>
        <dsp:cNvSpPr/>
      </dsp:nvSpPr>
      <dsp:spPr>
        <a:xfrm>
          <a:off x="7939718" y="3666151"/>
          <a:ext cx="942270" cy="47113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Trabajadores (as) Social  </a:t>
          </a:r>
        </a:p>
      </dsp:txBody>
      <dsp:txXfrm>
        <a:off x="7939718" y="3666151"/>
        <a:ext cx="942270" cy="471135"/>
      </dsp:txXfrm>
    </dsp:sp>
    <dsp:sp modelId="{956ADE31-0F40-4347-A7D3-85ED9123601D}">
      <dsp:nvSpPr>
        <dsp:cNvPr id="0" name=""/>
        <dsp:cNvSpPr/>
      </dsp:nvSpPr>
      <dsp:spPr>
        <a:xfrm>
          <a:off x="2577438" y="1156377"/>
          <a:ext cx="942270" cy="47113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Auxiliar </a:t>
          </a:r>
        </a:p>
      </dsp:txBody>
      <dsp:txXfrm>
        <a:off x="2577438" y="1156377"/>
        <a:ext cx="942270" cy="471135"/>
      </dsp:txXfrm>
    </dsp:sp>
    <dsp:sp modelId="{6AEB9762-150D-4DBF-B827-2971AA525419}">
      <dsp:nvSpPr>
        <dsp:cNvPr id="0" name=""/>
        <dsp:cNvSpPr/>
      </dsp:nvSpPr>
      <dsp:spPr>
        <a:xfrm>
          <a:off x="4576002" y="2342728"/>
          <a:ext cx="942270" cy="47113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Encargado (a) </a:t>
          </a:r>
        </a:p>
      </dsp:txBody>
      <dsp:txXfrm>
        <a:off x="4576002" y="2342728"/>
        <a:ext cx="942270" cy="471135"/>
      </dsp:txXfrm>
    </dsp:sp>
    <dsp:sp modelId="{D8082302-0AF3-42B7-92FD-02E21B773385}">
      <dsp:nvSpPr>
        <dsp:cNvPr id="0" name=""/>
        <dsp:cNvSpPr/>
      </dsp:nvSpPr>
      <dsp:spPr>
        <a:xfrm>
          <a:off x="4202986" y="1829654"/>
          <a:ext cx="175752" cy="10984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100" kern="1200" dirty="0"/>
        </a:p>
      </dsp:txBody>
      <dsp:txXfrm>
        <a:off x="4202986" y="1829654"/>
        <a:ext cx="175752" cy="109845"/>
      </dsp:txXfrm>
    </dsp:sp>
    <dsp:sp modelId="{5B5F013F-8081-420C-A03C-A1B2C12D51E7}">
      <dsp:nvSpPr>
        <dsp:cNvPr id="0" name=""/>
        <dsp:cNvSpPr/>
      </dsp:nvSpPr>
      <dsp:spPr>
        <a:xfrm>
          <a:off x="3801127" y="1724551"/>
          <a:ext cx="1223999" cy="47113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Responsable Área  </a:t>
          </a:r>
        </a:p>
      </dsp:txBody>
      <dsp:txXfrm>
        <a:off x="3801127" y="1724551"/>
        <a:ext cx="1223999" cy="47113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5B76B9-24CA-45B8-AA61-B74D993619CA}">
      <dsp:nvSpPr>
        <dsp:cNvPr id="0" name=""/>
        <dsp:cNvSpPr/>
      </dsp:nvSpPr>
      <dsp:spPr>
        <a:xfrm>
          <a:off x="4340609" y="915844"/>
          <a:ext cx="624827" cy="8221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22175"/>
              </a:lnTo>
              <a:lnTo>
                <a:pt x="624827" y="822175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023713-83CB-4D20-A957-610126AFB291}">
      <dsp:nvSpPr>
        <dsp:cNvPr id="0" name=""/>
        <dsp:cNvSpPr/>
      </dsp:nvSpPr>
      <dsp:spPr>
        <a:xfrm>
          <a:off x="3863471" y="915844"/>
          <a:ext cx="477138" cy="945891"/>
        </a:xfrm>
        <a:custGeom>
          <a:avLst/>
          <a:gdLst/>
          <a:ahLst/>
          <a:cxnLst/>
          <a:rect l="0" t="0" r="0" b="0"/>
          <a:pathLst>
            <a:path>
              <a:moveTo>
                <a:pt x="477138" y="0"/>
              </a:moveTo>
              <a:lnTo>
                <a:pt x="477138" y="945891"/>
              </a:lnTo>
              <a:lnTo>
                <a:pt x="0" y="945891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2C9426-6915-42A0-B3AF-B5A2E654A4B7}">
      <dsp:nvSpPr>
        <dsp:cNvPr id="0" name=""/>
        <dsp:cNvSpPr/>
      </dsp:nvSpPr>
      <dsp:spPr>
        <a:xfrm>
          <a:off x="4340609" y="915844"/>
          <a:ext cx="659581" cy="3398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9888"/>
              </a:lnTo>
              <a:lnTo>
                <a:pt x="659581" y="33988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6CF8CD-AE4A-4687-A4DF-A80AB824F9FF}">
      <dsp:nvSpPr>
        <dsp:cNvPr id="0" name=""/>
        <dsp:cNvSpPr/>
      </dsp:nvSpPr>
      <dsp:spPr>
        <a:xfrm>
          <a:off x="4051981" y="915844"/>
          <a:ext cx="288628" cy="314280"/>
        </a:xfrm>
        <a:custGeom>
          <a:avLst/>
          <a:gdLst/>
          <a:ahLst/>
          <a:cxnLst/>
          <a:rect l="0" t="0" r="0" b="0"/>
          <a:pathLst>
            <a:path>
              <a:moveTo>
                <a:pt x="288628" y="0"/>
              </a:moveTo>
              <a:lnTo>
                <a:pt x="288628" y="314280"/>
              </a:lnTo>
              <a:lnTo>
                <a:pt x="0" y="314280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E4AE92-55A1-4A55-9B23-FB1AE85CFC43}">
      <dsp:nvSpPr>
        <dsp:cNvPr id="0" name=""/>
        <dsp:cNvSpPr/>
      </dsp:nvSpPr>
      <dsp:spPr>
        <a:xfrm>
          <a:off x="4529386" y="688635"/>
          <a:ext cx="56350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63507" y="56241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EF3175-FBE0-4C1E-B7B9-E3A8F218D520}">
      <dsp:nvSpPr>
        <dsp:cNvPr id="0" name=""/>
        <dsp:cNvSpPr/>
      </dsp:nvSpPr>
      <dsp:spPr>
        <a:xfrm>
          <a:off x="4296619" y="343563"/>
          <a:ext cx="91440" cy="31462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4629"/>
              </a:lnTo>
              <a:lnTo>
                <a:pt x="118928" y="31462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53BD47-E744-4729-9137-8586DBEBA01E}">
      <dsp:nvSpPr>
        <dsp:cNvPr id="0" name=""/>
        <dsp:cNvSpPr/>
      </dsp:nvSpPr>
      <dsp:spPr>
        <a:xfrm>
          <a:off x="7525480" y="2952773"/>
          <a:ext cx="111594" cy="3839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3956"/>
              </a:lnTo>
              <a:lnTo>
                <a:pt x="111594" y="38395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93D66E-F7C1-4716-B5A8-872BE43CE221}">
      <dsp:nvSpPr>
        <dsp:cNvPr id="0" name=""/>
        <dsp:cNvSpPr/>
      </dsp:nvSpPr>
      <dsp:spPr>
        <a:xfrm>
          <a:off x="4342339" y="343563"/>
          <a:ext cx="3183140" cy="22510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79239"/>
              </a:lnTo>
              <a:lnTo>
                <a:pt x="3183140" y="2179239"/>
              </a:lnTo>
              <a:lnTo>
                <a:pt x="3183140" y="2251045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EFBF23-F248-4616-B7C2-C39B1C8EB95B}">
      <dsp:nvSpPr>
        <dsp:cNvPr id="0" name=""/>
        <dsp:cNvSpPr/>
      </dsp:nvSpPr>
      <dsp:spPr>
        <a:xfrm>
          <a:off x="6391332" y="2948208"/>
          <a:ext cx="91440" cy="44718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47187"/>
              </a:lnTo>
              <a:lnTo>
                <a:pt x="101708" y="44718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EEF3B1-2DE4-4544-8C4E-136E8EA2B745}">
      <dsp:nvSpPr>
        <dsp:cNvPr id="0" name=""/>
        <dsp:cNvSpPr/>
      </dsp:nvSpPr>
      <dsp:spPr>
        <a:xfrm>
          <a:off x="4342339" y="343563"/>
          <a:ext cx="2094712" cy="22464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74674"/>
              </a:lnTo>
              <a:lnTo>
                <a:pt x="2094712" y="2174674"/>
              </a:lnTo>
              <a:lnTo>
                <a:pt x="2094712" y="2246481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5D0F5E-47AA-4D41-AA6A-6C3CBA1517D0}">
      <dsp:nvSpPr>
        <dsp:cNvPr id="0" name=""/>
        <dsp:cNvSpPr/>
      </dsp:nvSpPr>
      <dsp:spPr>
        <a:xfrm>
          <a:off x="5324456" y="2956917"/>
          <a:ext cx="107518" cy="3715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1530"/>
              </a:lnTo>
              <a:lnTo>
                <a:pt x="107518" y="371530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3B35FB-C0F8-4BFD-B696-2E1FB630FCA5}">
      <dsp:nvSpPr>
        <dsp:cNvPr id="0" name=""/>
        <dsp:cNvSpPr/>
      </dsp:nvSpPr>
      <dsp:spPr>
        <a:xfrm>
          <a:off x="4342339" y="343563"/>
          <a:ext cx="982116" cy="22551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83383"/>
              </a:lnTo>
              <a:lnTo>
                <a:pt x="982116" y="2183383"/>
              </a:lnTo>
              <a:lnTo>
                <a:pt x="982116" y="225519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27D6DA-6B5B-47E9-B2BB-236CD7B32185}">
      <dsp:nvSpPr>
        <dsp:cNvPr id="0" name=""/>
        <dsp:cNvSpPr/>
      </dsp:nvSpPr>
      <dsp:spPr>
        <a:xfrm>
          <a:off x="4154921" y="3091254"/>
          <a:ext cx="175926" cy="3712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1295"/>
              </a:lnTo>
              <a:lnTo>
                <a:pt x="175926" y="371295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D19692-C1FC-413E-8EB1-C7E263DD4014}">
      <dsp:nvSpPr>
        <dsp:cNvPr id="0" name=""/>
        <dsp:cNvSpPr/>
      </dsp:nvSpPr>
      <dsp:spPr>
        <a:xfrm>
          <a:off x="4154921" y="343563"/>
          <a:ext cx="187418" cy="2257440"/>
        </a:xfrm>
        <a:custGeom>
          <a:avLst/>
          <a:gdLst/>
          <a:ahLst/>
          <a:cxnLst/>
          <a:rect l="0" t="0" r="0" b="0"/>
          <a:pathLst>
            <a:path>
              <a:moveTo>
                <a:pt x="187418" y="0"/>
              </a:moveTo>
              <a:lnTo>
                <a:pt x="187418" y="2185633"/>
              </a:lnTo>
              <a:lnTo>
                <a:pt x="0" y="2185633"/>
              </a:lnTo>
              <a:lnTo>
                <a:pt x="0" y="225744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C7B81B-7A47-4587-A929-6F12CF9E3635}">
      <dsp:nvSpPr>
        <dsp:cNvPr id="0" name=""/>
        <dsp:cNvSpPr/>
      </dsp:nvSpPr>
      <dsp:spPr>
        <a:xfrm>
          <a:off x="2972949" y="2963086"/>
          <a:ext cx="123712" cy="8118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11827"/>
              </a:lnTo>
              <a:lnTo>
                <a:pt x="123712" y="81182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8C5461-F319-41E8-B0A1-575E0F4D144D}">
      <dsp:nvSpPr>
        <dsp:cNvPr id="0" name=""/>
        <dsp:cNvSpPr/>
      </dsp:nvSpPr>
      <dsp:spPr>
        <a:xfrm>
          <a:off x="2972949" y="2963086"/>
          <a:ext cx="98340" cy="3533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3343"/>
              </a:lnTo>
              <a:lnTo>
                <a:pt x="98340" y="353343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FD9E1F-E9B2-49CE-801B-48B74B8700EE}">
      <dsp:nvSpPr>
        <dsp:cNvPr id="0" name=""/>
        <dsp:cNvSpPr/>
      </dsp:nvSpPr>
      <dsp:spPr>
        <a:xfrm>
          <a:off x="2972949" y="343563"/>
          <a:ext cx="1369390" cy="2261358"/>
        </a:xfrm>
        <a:custGeom>
          <a:avLst/>
          <a:gdLst/>
          <a:ahLst/>
          <a:cxnLst/>
          <a:rect l="0" t="0" r="0" b="0"/>
          <a:pathLst>
            <a:path>
              <a:moveTo>
                <a:pt x="1369390" y="0"/>
              </a:moveTo>
              <a:lnTo>
                <a:pt x="1369390" y="2189552"/>
              </a:lnTo>
              <a:lnTo>
                <a:pt x="0" y="2189552"/>
              </a:lnTo>
              <a:lnTo>
                <a:pt x="0" y="226135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919431-252C-471B-AD2D-3405AC2D33FB}">
      <dsp:nvSpPr>
        <dsp:cNvPr id="0" name=""/>
        <dsp:cNvSpPr/>
      </dsp:nvSpPr>
      <dsp:spPr>
        <a:xfrm>
          <a:off x="555037" y="2965203"/>
          <a:ext cx="1593824" cy="14683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68344"/>
              </a:lnTo>
              <a:lnTo>
                <a:pt x="1593824" y="1468344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E54BA9-98B2-4448-AF30-6FDF37B70A86}">
      <dsp:nvSpPr>
        <dsp:cNvPr id="0" name=""/>
        <dsp:cNvSpPr/>
      </dsp:nvSpPr>
      <dsp:spPr>
        <a:xfrm>
          <a:off x="555037" y="2965203"/>
          <a:ext cx="757701" cy="11289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8906"/>
              </a:lnTo>
              <a:lnTo>
                <a:pt x="757701" y="112890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8A63B3-C44A-4E09-90BA-57BCC8F2D57E}">
      <dsp:nvSpPr>
        <dsp:cNvPr id="0" name=""/>
        <dsp:cNvSpPr/>
      </dsp:nvSpPr>
      <dsp:spPr>
        <a:xfrm>
          <a:off x="555037" y="2965203"/>
          <a:ext cx="1561409" cy="6314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1406"/>
              </a:lnTo>
              <a:lnTo>
                <a:pt x="1561409" y="63140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644803-FE66-416D-A8D1-F5FEBE9EF5CF}">
      <dsp:nvSpPr>
        <dsp:cNvPr id="0" name=""/>
        <dsp:cNvSpPr/>
      </dsp:nvSpPr>
      <dsp:spPr>
        <a:xfrm>
          <a:off x="555037" y="2965203"/>
          <a:ext cx="770400" cy="6599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9921"/>
              </a:lnTo>
              <a:lnTo>
                <a:pt x="770400" y="659921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FF30C0-4AEE-4FA9-A929-FA2BFD724F87}">
      <dsp:nvSpPr>
        <dsp:cNvPr id="0" name=""/>
        <dsp:cNvSpPr/>
      </dsp:nvSpPr>
      <dsp:spPr>
        <a:xfrm>
          <a:off x="555037" y="2965203"/>
          <a:ext cx="1561258" cy="2416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1641"/>
              </a:lnTo>
              <a:lnTo>
                <a:pt x="1561258" y="241641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23A935-96E1-43C7-8E89-2BB4E98D690F}">
      <dsp:nvSpPr>
        <dsp:cNvPr id="0" name=""/>
        <dsp:cNvSpPr/>
      </dsp:nvSpPr>
      <dsp:spPr>
        <a:xfrm>
          <a:off x="555037" y="2965203"/>
          <a:ext cx="757701" cy="2184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8446"/>
              </a:lnTo>
              <a:lnTo>
                <a:pt x="757701" y="21844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BA1119-81F8-4587-A893-2A0721661086}">
      <dsp:nvSpPr>
        <dsp:cNvPr id="0" name=""/>
        <dsp:cNvSpPr/>
      </dsp:nvSpPr>
      <dsp:spPr>
        <a:xfrm>
          <a:off x="555037" y="343563"/>
          <a:ext cx="3787302" cy="2263475"/>
        </a:xfrm>
        <a:custGeom>
          <a:avLst/>
          <a:gdLst/>
          <a:ahLst/>
          <a:cxnLst/>
          <a:rect l="0" t="0" r="0" b="0"/>
          <a:pathLst>
            <a:path>
              <a:moveTo>
                <a:pt x="3787302" y="0"/>
              </a:moveTo>
              <a:lnTo>
                <a:pt x="3787302" y="2191668"/>
              </a:lnTo>
              <a:lnTo>
                <a:pt x="0" y="2191668"/>
              </a:lnTo>
              <a:lnTo>
                <a:pt x="0" y="2263475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3C3BDD-B04A-46F0-82D9-EB57DE12B5DA}">
      <dsp:nvSpPr>
        <dsp:cNvPr id="0" name=""/>
        <dsp:cNvSpPr/>
      </dsp:nvSpPr>
      <dsp:spPr>
        <a:xfrm>
          <a:off x="3695420" y="1626"/>
          <a:ext cx="1293839" cy="34193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+mn-lt"/>
            </a:rPr>
            <a:t>Director (a) General</a:t>
          </a:r>
        </a:p>
      </dsp:txBody>
      <dsp:txXfrm>
        <a:off x="3695420" y="1626"/>
        <a:ext cx="1293839" cy="341936"/>
      </dsp:txXfrm>
    </dsp:sp>
    <dsp:sp modelId="{32ECB663-5CE4-4B6A-9A1C-029871E34242}">
      <dsp:nvSpPr>
        <dsp:cNvPr id="0" name=""/>
        <dsp:cNvSpPr/>
      </dsp:nvSpPr>
      <dsp:spPr>
        <a:xfrm>
          <a:off x="0" y="2607038"/>
          <a:ext cx="1110075" cy="35816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+mn-lt"/>
            </a:rPr>
            <a:t>Jefe(a) de Mantenimiento </a:t>
          </a:r>
        </a:p>
      </dsp:txBody>
      <dsp:txXfrm>
        <a:off x="0" y="2607038"/>
        <a:ext cx="1110075" cy="358164"/>
      </dsp:txXfrm>
    </dsp:sp>
    <dsp:sp modelId="{0B4CD149-CBFC-473B-A059-987AF7CFB63A}">
      <dsp:nvSpPr>
        <dsp:cNvPr id="0" name=""/>
        <dsp:cNvSpPr/>
      </dsp:nvSpPr>
      <dsp:spPr>
        <a:xfrm>
          <a:off x="1312739" y="3052018"/>
          <a:ext cx="683872" cy="26326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+mn-lt"/>
            </a:rPr>
            <a:t>Supervisor </a:t>
          </a:r>
        </a:p>
      </dsp:txBody>
      <dsp:txXfrm>
        <a:off x="1312739" y="3052018"/>
        <a:ext cx="683872" cy="263260"/>
      </dsp:txXfrm>
    </dsp:sp>
    <dsp:sp modelId="{2F5E31E3-51A8-479A-A492-E064CCE52CB7}">
      <dsp:nvSpPr>
        <dsp:cNvPr id="0" name=""/>
        <dsp:cNvSpPr/>
      </dsp:nvSpPr>
      <dsp:spPr>
        <a:xfrm>
          <a:off x="2116296" y="3008150"/>
          <a:ext cx="683872" cy="39738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+mn-lt"/>
            </a:rPr>
            <a:t>Auxiliares </a:t>
          </a:r>
        </a:p>
      </dsp:txBody>
      <dsp:txXfrm>
        <a:off x="2116296" y="3008150"/>
        <a:ext cx="683872" cy="397388"/>
      </dsp:txXfrm>
    </dsp:sp>
    <dsp:sp modelId="{F9FDF46D-70D8-433F-B947-D81DCFCC5C34}">
      <dsp:nvSpPr>
        <dsp:cNvPr id="0" name=""/>
        <dsp:cNvSpPr/>
      </dsp:nvSpPr>
      <dsp:spPr>
        <a:xfrm>
          <a:off x="1325438" y="3392903"/>
          <a:ext cx="683872" cy="46444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+mn-lt"/>
            </a:rPr>
            <a:t>Encargado de </a:t>
          </a:r>
          <a:r>
            <a:rPr lang="es-ES" sz="1200" kern="1200" dirty="0" err="1">
              <a:latin typeface="+mn-lt"/>
            </a:rPr>
            <a:t>Mtto</a:t>
          </a:r>
          <a:r>
            <a:rPr lang="es-ES" sz="1200" kern="1200" dirty="0">
              <a:latin typeface="+mn-lt"/>
            </a:rPr>
            <a:t>. </a:t>
          </a:r>
        </a:p>
      </dsp:txBody>
      <dsp:txXfrm>
        <a:off x="1325438" y="3392903"/>
        <a:ext cx="683872" cy="464441"/>
      </dsp:txXfrm>
    </dsp:sp>
    <dsp:sp modelId="{683DDFD9-6EE7-4338-88F0-4C48B7FE0EB9}">
      <dsp:nvSpPr>
        <dsp:cNvPr id="0" name=""/>
        <dsp:cNvSpPr/>
      </dsp:nvSpPr>
      <dsp:spPr>
        <a:xfrm>
          <a:off x="2116446" y="3464978"/>
          <a:ext cx="683872" cy="26326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+mn-lt"/>
            </a:rPr>
            <a:t>Electricista </a:t>
          </a:r>
        </a:p>
      </dsp:txBody>
      <dsp:txXfrm>
        <a:off x="2116446" y="3464978"/>
        <a:ext cx="683872" cy="263260"/>
      </dsp:txXfrm>
    </dsp:sp>
    <dsp:sp modelId="{93CE94F2-BECD-4084-B2DB-F964752CBC79}">
      <dsp:nvSpPr>
        <dsp:cNvPr id="0" name=""/>
        <dsp:cNvSpPr/>
      </dsp:nvSpPr>
      <dsp:spPr>
        <a:xfrm>
          <a:off x="1312739" y="3947852"/>
          <a:ext cx="733720" cy="29251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+mn-lt"/>
            </a:rPr>
            <a:t>Chofer </a:t>
          </a:r>
        </a:p>
      </dsp:txBody>
      <dsp:txXfrm>
        <a:off x="1312739" y="3947852"/>
        <a:ext cx="733720" cy="292512"/>
      </dsp:txXfrm>
    </dsp:sp>
    <dsp:sp modelId="{150E958D-4BA1-4430-BA25-2A1739CE899E}">
      <dsp:nvSpPr>
        <dsp:cNvPr id="0" name=""/>
        <dsp:cNvSpPr/>
      </dsp:nvSpPr>
      <dsp:spPr>
        <a:xfrm>
          <a:off x="2148862" y="3928157"/>
          <a:ext cx="683872" cy="101078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+mn-lt"/>
            </a:rPr>
            <a:t>Técnicos de </a:t>
          </a:r>
          <a:r>
            <a:rPr lang="es-ES" sz="1200" kern="1200" dirty="0" err="1">
              <a:latin typeface="+mn-lt"/>
            </a:rPr>
            <a:t>Mtto</a:t>
          </a:r>
          <a:r>
            <a:rPr lang="es-ES" sz="1200" kern="1200" dirty="0">
              <a:latin typeface="+mn-lt"/>
            </a:rPr>
            <a:t>    </a:t>
          </a:r>
        </a:p>
      </dsp:txBody>
      <dsp:txXfrm>
        <a:off x="2148862" y="3928157"/>
        <a:ext cx="683872" cy="1010781"/>
      </dsp:txXfrm>
    </dsp:sp>
    <dsp:sp modelId="{F4421598-6A98-4798-9ED8-7880840E6BA6}">
      <dsp:nvSpPr>
        <dsp:cNvPr id="0" name=""/>
        <dsp:cNvSpPr/>
      </dsp:nvSpPr>
      <dsp:spPr>
        <a:xfrm>
          <a:off x="2522246" y="2604921"/>
          <a:ext cx="901405" cy="35816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+mn-lt"/>
            </a:rPr>
            <a:t>Responsable de Área de RH </a:t>
          </a:r>
        </a:p>
      </dsp:txBody>
      <dsp:txXfrm>
        <a:off x="2522246" y="2604921"/>
        <a:ext cx="901405" cy="358164"/>
      </dsp:txXfrm>
    </dsp:sp>
    <dsp:sp modelId="{6A77AF97-5EF8-42FA-AFD5-64D4E844150B}">
      <dsp:nvSpPr>
        <dsp:cNvPr id="0" name=""/>
        <dsp:cNvSpPr/>
      </dsp:nvSpPr>
      <dsp:spPr>
        <a:xfrm>
          <a:off x="3071290" y="3212703"/>
          <a:ext cx="683872" cy="20745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+mn-lt"/>
            </a:rPr>
            <a:t>Auxiliar </a:t>
          </a:r>
        </a:p>
      </dsp:txBody>
      <dsp:txXfrm>
        <a:off x="3071290" y="3212703"/>
        <a:ext cx="683872" cy="207452"/>
      </dsp:txXfrm>
    </dsp:sp>
    <dsp:sp modelId="{51E0E464-76FE-4AD7-9F3F-972425941599}">
      <dsp:nvSpPr>
        <dsp:cNvPr id="0" name=""/>
        <dsp:cNvSpPr/>
      </dsp:nvSpPr>
      <dsp:spPr>
        <a:xfrm>
          <a:off x="3096662" y="3538175"/>
          <a:ext cx="949981" cy="47347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+mn-lt"/>
            </a:rPr>
            <a:t>Intendentes  </a:t>
          </a:r>
        </a:p>
      </dsp:txBody>
      <dsp:txXfrm>
        <a:off x="3096662" y="3538175"/>
        <a:ext cx="949981" cy="473475"/>
      </dsp:txXfrm>
    </dsp:sp>
    <dsp:sp modelId="{120B300C-E4EF-4580-8431-B25992D8D4EF}">
      <dsp:nvSpPr>
        <dsp:cNvPr id="0" name=""/>
        <dsp:cNvSpPr/>
      </dsp:nvSpPr>
      <dsp:spPr>
        <a:xfrm>
          <a:off x="3690893" y="2601003"/>
          <a:ext cx="928056" cy="4902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+mn-lt"/>
            </a:rPr>
            <a:t>Responsable Área Control Vehicular </a:t>
          </a:r>
        </a:p>
      </dsp:txBody>
      <dsp:txXfrm>
        <a:off x="3690893" y="2601003"/>
        <a:ext cx="928056" cy="490251"/>
      </dsp:txXfrm>
    </dsp:sp>
    <dsp:sp modelId="{1DEF45BD-05CB-42B2-945F-DC17BAE1789C}">
      <dsp:nvSpPr>
        <dsp:cNvPr id="0" name=""/>
        <dsp:cNvSpPr/>
      </dsp:nvSpPr>
      <dsp:spPr>
        <a:xfrm>
          <a:off x="4330847" y="3328253"/>
          <a:ext cx="537182" cy="26859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+mn-lt"/>
            </a:rPr>
            <a:t>Auxiliar </a:t>
          </a:r>
        </a:p>
      </dsp:txBody>
      <dsp:txXfrm>
        <a:off x="4330847" y="3328253"/>
        <a:ext cx="537182" cy="268591"/>
      </dsp:txXfrm>
    </dsp:sp>
    <dsp:sp modelId="{7A4D6599-6A10-40D0-A11F-1938E06F6AF5}">
      <dsp:nvSpPr>
        <dsp:cNvPr id="0" name=""/>
        <dsp:cNvSpPr/>
      </dsp:nvSpPr>
      <dsp:spPr>
        <a:xfrm>
          <a:off x="4846207" y="2598753"/>
          <a:ext cx="956498" cy="35816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+mn-lt"/>
            </a:rPr>
            <a:t>Encargado (a) de Patrimonio </a:t>
          </a:r>
        </a:p>
      </dsp:txBody>
      <dsp:txXfrm>
        <a:off x="4846207" y="2598753"/>
        <a:ext cx="956498" cy="358164"/>
      </dsp:txXfrm>
    </dsp:sp>
    <dsp:sp modelId="{C9499DC7-935F-46E7-8A81-FF045375B427}">
      <dsp:nvSpPr>
        <dsp:cNvPr id="0" name=""/>
        <dsp:cNvSpPr/>
      </dsp:nvSpPr>
      <dsp:spPr>
        <a:xfrm>
          <a:off x="5431974" y="3195266"/>
          <a:ext cx="538645" cy="26636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+mn-lt"/>
            </a:rPr>
            <a:t>Auxiliar </a:t>
          </a:r>
        </a:p>
      </dsp:txBody>
      <dsp:txXfrm>
        <a:off x="5431974" y="3195266"/>
        <a:ext cx="538645" cy="266365"/>
      </dsp:txXfrm>
    </dsp:sp>
    <dsp:sp modelId="{15EC2307-5441-462E-9C0F-48FA76DE429A}">
      <dsp:nvSpPr>
        <dsp:cNvPr id="0" name=""/>
        <dsp:cNvSpPr/>
      </dsp:nvSpPr>
      <dsp:spPr>
        <a:xfrm>
          <a:off x="6095116" y="2590044"/>
          <a:ext cx="683872" cy="35816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+mn-lt"/>
            </a:rPr>
            <a:t>Encargado Almacén </a:t>
          </a:r>
        </a:p>
      </dsp:txBody>
      <dsp:txXfrm>
        <a:off x="6095116" y="2590044"/>
        <a:ext cx="683872" cy="358164"/>
      </dsp:txXfrm>
    </dsp:sp>
    <dsp:sp modelId="{4775466A-A6B7-4AEF-A444-6D6A1A5F2DC7}">
      <dsp:nvSpPr>
        <dsp:cNvPr id="0" name=""/>
        <dsp:cNvSpPr/>
      </dsp:nvSpPr>
      <dsp:spPr>
        <a:xfrm>
          <a:off x="6493041" y="3224373"/>
          <a:ext cx="806833" cy="34204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+mn-lt"/>
            </a:rPr>
            <a:t>Ayudante General </a:t>
          </a:r>
        </a:p>
      </dsp:txBody>
      <dsp:txXfrm>
        <a:off x="6493041" y="3224373"/>
        <a:ext cx="806833" cy="342045"/>
      </dsp:txXfrm>
    </dsp:sp>
    <dsp:sp modelId="{5BADFE7C-CBFC-4936-89D0-DA7FDF2BC459}">
      <dsp:nvSpPr>
        <dsp:cNvPr id="0" name=""/>
        <dsp:cNvSpPr/>
      </dsp:nvSpPr>
      <dsp:spPr>
        <a:xfrm>
          <a:off x="7086656" y="2594608"/>
          <a:ext cx="877648" cy="35816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+mn-lt"/>
            </a:rPr>
            <a:t>Encargado Informática </a:t>
          </a:r>
        </a:p>
      </dsp:txBody>
      <dsp:txXfrm>
        <a:off x="7086656" y="2594608"/>
        <a:ext cx="877648" cy="358164"/>
      </dsp:txXfrm>
    </dsp:sp>
    <dsp:sp modelId="{D73DDA5E-4B2C-4FFE-AA15-FA7AA9C69331}">
      <dsp:nvSpPr>
        <dsp:cNvPr id="0" name=""/>
        <dsp:cNvSpPr/>
      </dsp:nvSpPr>
      <dsp:spPr>
        <a:xfrm>
          <a:off x="7637074" y="3203548"/>
          <a:ext cx="532730" cy="26636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+mn-lt"/>
            </a:rPr>
            <a:t>Auxiliar </a:t>
          </a:r>
        </a:p>
      </dsp:txBody>
      <dsp:txXfrm>
        <a:off x="7637074" y="3203548"/>
        <a:ext cx="532730" cy="266365"/>
      </dsp:txXfrm>
    </dsp:sp>
    <dsp:sp modelId="{307B4EDC-E090-45ED-A005-70133C759A2A}">
      <dsp:nvSpPr>
        <dsp:cNvPr id="0" name=""/>
        <dsp:cNvSpPr/>
      </dsp:nvSpPr>
      <dsp:spPr>
        <a:xfrm>
          <a:off x="4415548" y="582029"/>
          <a:ext cx="227674" cy="15232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+mn-lt"/>
            </a:rPr>
            <a:t>.</a:t>
          </a:r>
        </a:p>
      </dsp:txBody>
      <dsp:txXfrm>
        <a:off x="4415548" y="582029"/>
        <a:ext cx="227674" cy="152325"/>
      </dsp:txXfrm>
    </dsp:sp>
    <dsp:sp modelId="{0977C7FA-AAB9-4272-97A0-FBF28CB9104E}">
      <dsp:nvSpPr>
        <dsp:cNvPr id="0" name=""/>
        <dsp:cNvSpPr/>
      </dsp:nvSpPr>
      <dsp:spPr>
        <a:xfrm>
          <a:off x="3588325" y="573908"/>
          <a:ext cx="1504567" cy="34193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+mn-lt"/>
            </a:rPr>
            <a:t>Coordinador (a) Administrativo (a) </a:t>
          </a:r>
        </a:p>
      </dsp:txBody>
      <dsp:txXfrm>
        <a:off x="3588325" y="573908"/>
        <a:ext cx="1504567" cy="341936"/>
      </dsp:txXfrm>
    </dsp:sp>
    <dsp:sp modelId="{34014F53-1FF3-497B-AC9B-16E175B5B78F}">
      <dsp:nvSpPr>
        <dsp:cNvPr id="0" name=""/>
        <dsp:cNvSpPr/>
      </dsp:nvSpPr>
      <dsp:spPr>
        <a:xfrm>
          <a:off x="3368108" y="1059157"/>
          <a:ext cx="683872" cy="34193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+mn-lt"/>
            </a:rPr>
            <a:t>Asistente </a:t>
          </a:r>
        </a:p>
      </dsp:txBody>
      <dsp:txXfrm>
        <a:off x="3368108" y="1059157"/>
        <a:ext cx="683872" cy="341936"/>
      </dsp:txXfrm>
    </dsp:sp>
    <dsp:sp modelId="{4FC2DB90-30F2-4A24-A091-D2DE0ADDC335}">
      <dsp:nvSpPr>
        <dsp:cNvPr id="0" name=""/>
        <dsp:cNvSpPr/>
      </dsp:nvSpPr>
      <dsp:spPr>
        <a:xfrm>
          <a:off x="5000191" y="1084764"/>
          <a:ext cx="997866" cy="34193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+mn-lt"/>
            </a:rPr>
            <a:t>Choferes </a:t>
          </a:r>
        </a:p>
      </dsp:txBody>
      <dsp:txXfrm>
        <a:off x="5000191" y="1084764"/>
        <a:ext cx="997866" cy="341936"/>
      </dsp:txXfrm>
    </dsp:sp>
    <dsp:sp modelId="{BB87F5EF-7DCF-4DD5-87AC-75319344A07E}">
      <dsp:nvSpPr>
        <dsp:cNvPr id="0" name=""/>
        <dsp:cNvSpPr/>
      </dsp:nvSpPr>
      <dsp:spPr>
        <a:xfrm>
          <a:off x="2805322" y="1577628"/>
          <a:ext cx="1058149" cy="56821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+mn-lt"/>
            </a:rPr>
            <a:t>Auxiliares Administrativo (as) </a:t>
          </a:r>
        </a:p>
      </dsp:txBody>
      <dsp:txXfrm>
        <a:off x="2805322" y="1577628"/>
        <a:ext cx="1058149" cy="568216"/>
      </dsp:txXfrm>
    </dsp:sp>
    <dsp:sp modelId="{F3C86C93-8148-4525-B507-4E7D9435EBCC}">
      <dsp:nvSpPr>
        <dsp:cNvPr id="0" name=""/>
        <dsp:cNvSpPr/>
      </dsp:nvSpPr>
      <dsp:spPr>
        <a:xfrm>
          <a:off x="4965436" y="1567052"/>
          <a:ext cx="683872" cy="34193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+mn-lt"/>
            </a:rPr>
            <a:t>Auxiliar </a:t>
          </a:r>
        </a:p>
      </dsp:txBody>
      <dsp:txXfrm>
        <a:off x="4965436" y="1567052"/>
        <a:ext cx="683872" cy="34193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D2E6AC-20F3-47E9-9822-4A3679C519DE}">
      <dsp:nvSpPr>
        <dsp:cNvPr id="0" name=""/>
        <dsp:cNvSpPr/>
      </dsp:nvSpPr>
      <dsp:spPr>
        <a:xfrm>
          <a:off x="2863316" y="677387"/>
          <a:ext cx="1177701" cy="790484"/>
        </a:xfrm>
        <a:custGeom>
          <a:avLst/>
          <a:gdLst/>
          <a:ahLst/>
          <a:cxnLst/>
          <a:rect l="0" t="0" r="0" b="0"/>
          <a:pathLst>
            <a:path>
              <a:moveTo>
                <a:pt x="1177701" y="0"/>
              </a:moveTo>
              <a:lnTo>
                <a:pt x="1177701" y="790484"/>
              </a:lnTo>
              <a:lnTo>
                <a:pt x="0" y="79048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D80943-DB19-46FD-8144-431E6CE28729}">
      <dsp:nvSpPr>
        <dsp:cNvPr id="0" name=""/>
        <dsp:cNvSpPr/>
      </dsp:nvSpPr>
      <dsp:spPr>
        <a:xfrm>
          <a:off x="4041018" y="677387"/>
          <a:ext cx="248317" cy="3104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0420"/>
              </a:lnTo>
              <a:lnTo>
                <a:pt x="248317" y="31042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9DE3C5-038B-4A03-BA51-9901410AF0BF}">
      <dsp:nvSpPr>
        <dsp:cNvPr id="0" name=""/>
        <dsp:cNvSpPr/>
      </dsp:nvSpPr>
      <dsp:spPr>
        <a:xfrm>
          <a:off x="3612743" y="677387"/>
          <a:ext cx="428274" cy="310420"/>
        </a:xfrm>
        <a:custGeom>
          <a:avLst/>
          <a:gdLst/>
          <a:ahLst/>
          <a:cxnLst/>
          <a:rect l="0" t="0" r="0" b="0"/>
          <a:pathLst>
            <a:path>
              <a:moveTo>
                <a:pt x="428274" y="0"/>
              </a:moveTo>
              <a:lnTo>
                <a:pt x="428274" y="310420"/>
              </a:lnTo>
              <a:lnTo>
                <a:pt x="0" y="31042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E351A9-B93C-4D11-9DDE-F033D5ED4F22}">
      <dsp:nvSpPr>
        <dsp:cNvPr id="0" name=""/>
        <dsp:cNvSpPr/>
      </dsp:nvSpPr>
      <dsp:spPr>
        <a:xfrm>
          <a:off x="5608170" y="2484997"/>
          <a:ext cx="149061" cy="6918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91827"/>
              </a:lnTo>
              <a:lnTo>
                <a:pt x="149061" y="69182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3D7177-E435-4EF5-AC56-BC8CDEBDFE2E}">
      <dsp:nvSpPr>
        <dsp:cNvPr id="0" name=""/>
        <dsp:cNvSpPr/>
      </dsp:nvSpPr>
      <dsp:spPr>
        <a:xfrm>
          <a:off x="4041018" y="677387"/>
          <a:ext cx="1567152" cy="11224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46690"/>
              </a:lnTo>
              <a:lnTo>
                <a:pt x="1567152" y="1046690"/>
              </a:lnTo>
              <a:lnTo>
                <a:pt x="1567152" y="112246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8D960F-3964-4064-9CE7-753CFE40AE92}">
      <dsp:nvSpPr>
        <dsp:cNvPr id="0" name=""/>
        <dsp:cNvSpPr/>
      </dsp:nvSpPr>
      <dsp:spPr>
        <a:xfrm>
          <a:off x="2076285" y="2557883"/>
          <a:ext cx="130000" cy="1969909"/>
        </a:xfrm>
        <a:custGeom>
          <a:avLst/>
          <a:gdLst/>
          <a:ahLst/>
          <a:cxnLst/>
          <a:rect l="0" t="0" r="0" b="0"/>
          <a:pathLst>
            <a:path>
              <a:moveTo>
                <a:pt x="130000" y="0"/>
              </a:moveTo>
              <a:lnTo>
                <a:pt x="130000" y="1969909"/>
              </a:lnTo>
              <a:lnTo>
                <a:pt x="0" y="1969909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EEAC9B-F9D2-46B0-A85C-0863E00C1519}">
      <dsp:nvSpPr>
        <dsp:cNvPr id="0" name=""/>
        <dsp:cNvSpPr/>
      </dsp:nvSpPr>
      <dsp:spPr>
        <a:xfrm>
          <a:off x="2061995" y="2557883"/>
          <a:ext cx="144290" cy="1204390"/>
        </a:xfrm>
        <a:custGeom>
          <a:avLst/>
          <a:gdLst/>
          <a:ahLst/>
          <a:cxnLst/>
          <a:rect l="0" t="0" r="0" b="0"/>
          <a:pathLst>
            <a:path>
              <a:moveTo>
                <a:pt x="144290" y="0"/>
              </a:moveTo>
              <a:lnTo>
                <a:pt x="144290" y="1204390"/>
              </a:lnTo>
              <a:lnTo>
                <a:pt x="0" y="1204390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291769-149E-4B3D-A891-D8245223C0E6}">
      <dsp:nvSpPr>
        <dsp:cNvPr id="0" name=""/>
        <dsp:cNvSpPr/>
      </dsp:nvSpPr>
      <dsp:spPr>
        <a:xfrm>
          <a:off x="2827328" y="3377914"/>
          <a:ext cx="175338" cy="15520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52082"/>
              </a:lnTo>
              <a:lnTo>
                <a:pt x="175338" y="1552082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FFAE0C-FB69-487F-9B96-4628D5A14942}">
      <dsp:nvSpPr>
        <dsp:cNvPr id="0" name=""/>
        <dsp:cNvSpPr/>
      </dsp:nvSpPr>
      <dsp:spPr>
        <a:xfrm>
          <a:off x="2827328" y="3377914"/>
          <a:ext cx="161777" cy="10209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0930"/>
              </a:lnTo>
              <a:lnTo>
                <a:pt x="161777" y="1020930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458394-1D70-4215-A869-D1F0737FBAC1}">
      <dsp:nvSpPr>
        <dsp:cNvPr id="0" name=""/>
        <dsp:cNvSpPr/>
      </dsp:nvSpPr>
      <dsp:spPr>
        <a:xfrm>
          <a:off x="2827328" y="3377914"/>
          <a:ext cx="156862" cy="3835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3543"/>
              </a:lnTo>
              <a:lnTo>
                <a:pt x="156862" y="383543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7017F8-9309-4CB4-A0F8-388461832D75}">
      <dsp:nvSpPr>
        <dsp:cNvPr id="0" name=""/>
        <dsp:cNvSpPr/>
      </dsp:nvSpPr>
      <dsp:spPr>
        <a:xfrm>
          <a:off x="2206286" y="2557883"/>
          <a:ext cx="162293" cy="5409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0963"/>
              </a:lnTo>
              <a:lnTo>
                <a:pt x="162293" y="540963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B029C1-056D-4D5A-B7C0-4186124E61CF}">
      <dsp:nvSpPr>
        <dsp:cNvPr id="0" name=""/>
        <dsp:cNvSpPr/>
      </dsp:nvSpPr>
      <dsp:spPr>
        <a:xfrm>
          <a:off x="2065842" y="2557883"/>
          <a:ext cx="140443" cy="511371"/>
        </a:xfrm>
        <a:custGeom>
          <a:avLst/>
          <a:gdLst/>
          <a:ahLst/>
          <a:cxnLst/>
          <a:rect l="0" t="0" r="0" b="0"/>
          <a:pathLst>
            <a:path>
              <a:moveTo>
                <a:pt x="140443" y="0"/>
              </a:moveTo>
              <a:lnTo>
                <a:pt x="140443" y="511371"/>
              </a:lnTo>
              <a:lnTo>
                <a:pt x="0" y="511371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38FE38-F93C-4365-801F-61CFD0F8DE65}">
      <dsp:nvSpPr>
        <dsp:cNvPr id="0" name=""/>
        <dsp:cNvSpPr/>
      </dsp:nvSpPr>
      <dsp:spPr>
        <a:xfrm>
          <a:off x="2206286" y="677387"/>
          <a:ext cx="1834731" cy="1158648"/>
        </a:xfrm>
        <a:custGeom>
          <a:avLst/>
          <a:gdLst/>
          <a:ahLst/>
          <a:cxnLst/>
          <a:rect l="0" t="0" r="0" b="0"/>
          <a:pathLst>
            <a:path>
              <a:moveTo>
                <a:pt x="1834731" y="0"/>
              </a:moveTo>
              <a:lnTo>
                <a:pt x="1834731" y="1082869"/>
              </a:lnTo>
              <a:lnTo>
                <a:pt x="0" y="1082869"/>
              </a:lnTo>
              <a:lnTo>
                <a:pt x="0" y="115864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E0C857-1AE5-4FDA-9497-6CC0F88F7980}">
      <dsp:nvSpPr>
        <dsp:cNvPr id="0" name=""/>
        <dsp:cNvSpPr/>
      </dsp:nvSpPr>
      <dsp:spPr>
        <a:xfrm>
          <a:off x="3122683" y="184588"/>
          <a:ext cx="1836669" cy="4927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Coordinador (a) Asistencia Social y Adulto Mayor</a:t>
          </a:r>
        </a:p>
      </dsp:txBody>
      <dsp:txXfrm>
        <a:off x="3122683" y="184588"/>
        <a:ext cx="1836669" cy="492798"/>
      </dsp:txXfrm>
    </dsp:sp>
    <dsp:sp modelId="{D7E34BF1-1091-46C8-B9AA-5B5C67A90A9C}">
      <dsp:nvSpPr>
        <dsp:cNvPr id="0" name=""/>
        <dsp:cNvSpPr/>
      </dsp:nvSpPr>
      <dsp:spPr>
        <a:xfrm>
          <a:off x="1642929" y="1836036"/>
          <a:ext cx="1126712" cy="72184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Jefe (a) de Programas Alimenticios y Nutrición </a:t>
          </a:r>
        </a:p>
      </dsp:txBody>
      <dsp:txXfrm>
        <a:off x="1642929" y="1836036"/>
        <a:ext cx="1126712" cy="721846"/>
      </dsp:txXfrm>
    </dsp:sp>
    <dsp:sp modelId="{D7FE61AD-6F84-4126-9667-81DB0ABF5AAB}">
      <dsp:nvSpPr>
        <dsp:cNvPr id="0" name=""/>
        <dsp:cNvSpPr/>
      </dsp:nvSpPr>
      <dsp:spPr>
        <a:xfrm>
          <a:off x="1140117" y="2738670"/>
          <a:ext cx="925725" cy="6611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Supervisor (a) Adulto Mayor </a:t>
          </a:r>
          <a:endParaRPr lang="es-ES" sz="1200" kern="1200" dirty="0">
            <a:solidFill>
              <a:schemeClr val="tx1"/>
            </a:solidFill>
          </a:endParaRPr>
        </a:p>
      </dsp:txBody>
      <dsp:txXfrm>
        <a:off x="1140117" y="2738670"/>
        <a:ext cx="925725" cy="661169"/>
      </dsp:txXfrm>
    </dsp:sp>
    <dsp:sp modelId="{5725AE68-C6FE-4E79-B7EA-81EABDD4F455}">
      <dsp:nvSpPr>
        <dsp:cNvPr id="0" name=""/>
        <dsp:cNvSpPr/>
      </dsp:nvSpPr>
      <dsp:spPr>
        <a:xfrm>
          <a:off x="2368579" y="2819779"/>
          <a:ext cx="917497" cy="55813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Encargado del Programa PAASV </a:t>
          </a:r>
        </a:p>
      </dsp:txBody>
      <dsp:txXfrm>
        <a:off x="2368579" y="2819779"/>
        <a:ext cx="917497" cy="558134"/>
      </dsp:txXfrm>
    </dsp:sp>
    <dsp:sp modelId="{FC1C0D18-1F6C-43FB-82EA-BE022C6BA945}">
      <dsp:nvSpPr>
        <dsp:cNvPr id="0" name=""/>
        <dsp:cNvSpPr/>
      </dsp:nvSpPr>
      <dsp:spPr>
        <a:xfrm>
          <a:off x="2984191" y="3480176"/>
          <a:ext cx="721705" cy="56256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Auxiliares  </a:t>
          </a:r>
          <a:endParaRPr lang="es-ES" sz="1200" kern="1200" dirty="0">
            <a:solidFill>
              <a:srgbClr val="FF0000"/>
            </a:solidFill>
          </a:endParaRPr>
        </a:p>
      </dsp:txBody>
      <dsp:txXfrm>
        <a:off x="2984191" y="3480176"/>
        <a:ext cx="721705" cy="562562"/>
      </dsp:txXfrm>
    </dsp:sp>
    <dsp:sp modelId="{F66432D2-4E01-408C-84A8-DA4FE411B8C7}">
      <dsp:nvSpPr>
        <dsp:cNvPr id="0" name=""/>
        <dsp:cNvSpPr/>
      </dsp:nvSpPr>
      <dsp:spPr>
        <a:xfrm>
          <a:off x="2989106" y="4115533"/>
          <a:ext cx="936197" cy="56662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Auxiliar  Administrativo (a) </a:t>
          </a:r>
        </a:p>
      </dsp:txBody>
      <dsp:txXfrm>
        <a:off x="2989106" y="4115533"/>
        <a:ext cx="936197" cy="566622"/>
      </dsp:txXfrm>
    </dsp:sp>
    <dsp:sp modelId="{21B92D49-5C61-481E-B8C9-96D235E47DBD}">
      <dsp:nvSpPr>
        <dsp:cNvPr id="0" name=""/>
        <dsp:cNvSpPr/>
      </dsp:nvSpPr>
      <dsp:spPr>
        <a:xfrm>
          <a:off x="3002667" y="4761873"/>
          <a:ext cx="721705" cy="33624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Chofer </a:t>
          </a:r>
        </a:p>
      </dsp:txBody>
      <dsp:txXfrm>
        <a:off x="3002667" y="4761873"/>
        <a:ext cx="721705" cy="336246"/>
      </dsp:txXfrm>
    </dsp:sp>
    <dsp:sp modelId="{A143D280-99A2-44AF-8E55-228F9BB479D4}">
      <dsp:nvSpPr>
        <dsp:cNvPr id="0" name=""/>
        <dsp:cNvSpPr/>
      </dsp:nvSpPr>
      <dsp:spPr>
        <a:xfrm>
          <a:off x="1137317" y="3494166"/>
          <a:ext cx="924678" cy="53621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Responsable Área Nutrición </a:t>
          </a:r>
        </a:p>
      </dsp:txBody>
      <dsp:txXfrm>
        <a:off x="1137317" y="3494166"/>
        <a:ext cx="924678" cy="536213"/>
      </dsp:txXfrm>
    </dsp:sp>
    <dsp:sp modelId="{C82C1675-F0CA-427A-B04F-6C9BB9B4D9EB}">
      <dsp:nvSpPr>
        <dsp:cNvPr id="0" name=""/>
        <dsp:cNvSpPr/>
      </dsp:nvSpPr>
      <dsp:spPr>
        <a:xfrm>
          <a:off x="1151606" y="4091266"/>
          <a:ext cx="924678" cy="8730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8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Ayudantes Generales y  </a:t>
          </a:r>
          <a:endParaRPr lang="es-ES" sz="1200" kern="1200" dirty="0">
            <a:solidFill>
              <a:srgbClr val="FF0000"/>
            </a:solidFill>
          </a:endParaRPr>
        </a:p>
        <a:p>
          <a:pPr lvl="0" algn="ctr" defTabSz="533400">
            <a:lnSpc>
              <a:spcPct val="5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Auxiliares </a:t>
          </a:r>
        </a:p>
        <a:p>
          <a:pPr lvl="0" algn="ctr" defTabSz="533400">
            <a:lnSpc>
              <a:spcPct val="5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rgbClr val="FF0000"/>
              </a:solidFill>
            </a:rPr>
            <a:t> </a:t>
          </a:r>
        </a:p>
      </dsp:txBody>
      <dsp:txXfrm>
        <a:off x="1151606" y="4091266"/>
        <a:ext cx="924678" cy="873051"/>
      </dsp:txXfrm>
    </dsp:sp>
    <dsp:sp modelId="{7282522A-7F30-4E2E-A538-F7EBE71D52B3}">
      <dsp:nvSpPr>
        <dsp:cNvPr id="0" name=""/>
        <dsp:cNvSpPr/>
      </dsp:nvSpPr>
      <dsp:spPr>
        <a:xfrm>
          <a:off x="5128221" y="1799857"/>
          <a:ext cx="959897" cy="68514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Responsable Área Trabajo Social </a:t>
          </a:r>
        </a:p>
      </dsp:txBody>
      <dsp:txXfrm>
        <a:off x="5128221" y="1799857"/>
        <a:ext cx="959897" cy="685140"/>
      </dsp:txXfrm>
    </dsp:sp>
    <dsp:sp modelId="{FA1E7038-D681-4CAF-9779-4CD47096F9B2}">
      <dsp:nvSpPr>
        <dsp:cNvPr id="0" name=""/>
        <dsp:cNvSpPr/>
      </dsp:nvSpPr>
      <dsp:spPr>
        <a:xfrm>
          <a:off x="5757231" y="2620202"/>
          <a:ext cx="938318" cy="111324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Trabajadores (as) Sociales      </a:t>
          </a:r>
        </a:p>
      </dsp:txBody>
      <dsp:txXfrm>
        <a:off x="5757231" y="2620202"/>
        <a:ext cx="938318" cy="1113245"/>
      </dsp:txXfrm>
    </dsp:sp>
    <dsp:sp modelId="{57A069DC-19D1-4874-91F2-7CDF95F7C55E}">
      <dsp:nvSpPr>
        <dsp:cNvPr id="0" name=""/>
        <dsp:cNvSpPr/>
      </dsp:nvSpPr>
      <dsp:spPr>
        <a:xfrm>
          <a:off x="958842" y="807381"/>
          <a:ext cx="2653900" cy="36085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/>
            <a:t>Choferes  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/>
            <a:t>Auxiliar </a:t>
          </a:r>
        </a:p>
      </dsp:txBody>
      <dsp:txXfrm>
        <a:off x="958842" y="807381"/>
        <a:ext cx="2653900" cy="360852"/>
      </dsp:txXfrm>
    </dsp:sp>
    <dsp:sp modelId="{9E5AB725-F412-4AAF-8724-298751AFB387}">
      <dsp:nvSpPr>
        <dsp:cNvPr id="0" name=""/>
        <dsp:cNvSpPr/>
      </dsp:nvSpPr>
      <dsp:spPr>
        <a:xfrm>
          <a:off x="4289335" y="807381"/>
          <a:ext cx="1812831" cy="36085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Trabajador (a) Social</a:t>
          </a:r>
          <a:endParaRPr lang="es-ES" sz="1200" kern="1200" dirty="0">
            <a:solidFill>
              <a:srgbClr val="FF0000"/>
            </a:solidFill>
          </a:endParaRPr>
        </a:p>
      </dsp:txBody>
      <dsp:txXfrm>
        <a:off x="4289335" y="807381"/>
        <a:ext cx="1812831" cy="360852"/>
      </dsp:txXfrm>
    </dsp:sp>
    <dsp:sp modelId="{AD9AC669-F84A-4F87-A900-FFA9EA37FCBA}">
      <dsp:nvSpPr>
        <dsp:cNvPr id="0" name=""/>
        <dsp:cNvSpPr/>
      </dsp:nvSpPr>
      <dsp:spPr>
        <a:xfrm>
          <a:off x="1095692" y="1287445"/>
          <a:ext cx="1767623" cy="36085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Encargado (a) Casos Especiales </a:t>
          </a:r>
        </a:p>
      </dsp:txBody>
      <dsp:txXfrm>
        <a:off x="1095692" y="1287445"/>
        <a:ext cx="1767623" cy="36085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FF5808-A04C-4C60-86C2-B6EBBCF7B4AD}">
      <dsp:nvSpPr>
        <dsp:cNvPr id="0" name=""/>
        <dsp:cNvSpPr/>
      </dsp:nvSpPr>
      <dsp:spPr>
        <a:xfrm>
          <a:off x="4289640" y="978701"/>
          <a:ext cx="104274" cy="456823"/>
        </a:xfrm>
        <a:custGeom>
          <a:avLst/>
          <a:gdLst/>
          <a:ahLst/>
          <a:cxnLst/>
          <a:rect l="0" t="0" r="0" b="0"/>
          <a:pathLst>
            <a:path>
              <a:moveTo>
                <a:pt x="104274" y="0"/>
              </a:moveTo>
              <a:lnTo>
                <a:pt x="104274" y="456823"/>
              </a:lnTo>
              <a:lnTo>
                <a:pt x="0" y="456823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808C5A-56F7-430A-91C5-60DD9EA80E4F}">
      <dsp:nvSpPr>
        <dsp:cNvPr id="0" name=""/>
        <dsp:cNvSpPr/>
      </dsp:nvSpPr>
      <dsp:spPr>
        <a:xfrm>
          <a:off x="7587588" y="2389005"/>
          <a:ext cx="106489" cy="1210244"/>
        </a:xfrm>
        <a:custGeom>
          <a:avLst/>
          <a:gdLst/>
          <a:ahLst/>
          <a:cxnLst/>
          <a:rect l="0" t="0" r="0" b="0"/>
          <a:pathLst>
            <a:path>
              <a:moveTo>
                <a:pt x="106489" y="0"/>
              </a:moveTo>
              <a:lnTo>
                <a:pt x="106489" y="1210244"/>
              </a:lnTo>
              <a:lnTo>
                <a:pt x="0" y="1210244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50DEAF-F906-41F8-9F90-34D1235662C1}">
      <dsp:nvSpPr>
        <dsp:cNvPr id="0" name=""/>
        <dsp:cNvSpPr/>
      </dsp:nvSpPr>
      <dsp:spPr>
        <a:xfrm>
          <a:off x="7589803" y="2389005"/>
          <a:ext cx="104274" cy="456823"/>
        </a:xfrm>
        <a:custGeom>
          <a:avLst/>
          <a:gdLst/>
          <a:ahLst/>
          <a:cxnLst/>
          <a:rect l="0" t="0" r="0" b="0"/>
          <a:pathLst>
            <a:path>
              <a:moveTo>
                <a:pt x="104274" y="0"/>
              </a:moveTo>
              <a:lnTo>
                <a:pt x="104274" y="456823"/>
              </a:lnTo>
              <a:lnTo>
                <a:pt x="0" y="456823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1A9193-C844-44D2-8BA9-ED35656E0BAF}">
      <dsp:nvSpPr>
        <dsp:cNvPr id="0" name=""/>
        <dsp:cNvSpPr/>
      </dsp:nvSpPr>
      <dsp:spPr>
        <a:xfrm>
          <a:off x="4393915" y="978701"/>
          <a:ext cx="3300162" cy="10136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09401"/>
              </a:lnTo>
              <a:lnTo>
                <a:pt x="3300162" y="909401"/>
              </a:lnTo>
              <a:lnTo>
                <a:pt x="3300162" y="101367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CB51FF-99E3-42CE-99BB-32A489CCF6BE}">
      <dsp:nvSpPr>
        <dsp:cNvPr id="0" name=""/>
        <dsp:cNvSpPr/>
      </dsp:nvSpPr>
      <dsp:spPr>
        <a:xfrm>
          <a:off x="5803285" y="2389005"/>
          <a:ext cx="104274" cy="456823"/>
        </a:xfrm>
        <a:custGeom>
          <a:avLst/>
          <a:gdLst/>
          <a:ahLst/>
          <a:cxnLst/>
          <a:rect l="0" t="0" r="0" b="0"/>
          <a:pathLst>
            <a:path>
              <a:moveTo>
                <a:pt x="104274" y="0"/>
              </a:moveTo>
              <a:lnTo>
                <a:pt x="104274" y="456823"/>
              </a:lnTo>
              <a:lnTo>
                <a:pt x="0" y="456823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CDF57B-FCEB-405D-855E-33C14D929048}">
      <dsp:nvSpPr>
        <dsp:cNvPr id="0" name=""/>
        <dsp:cNvSpPr/>
      </dsp:nvSpPr>
      <dsp:spPr>
        <a:xfrm>
          <a:off x="4393915" y="978701"/>
          <a:ext cx="1513645" cy="10136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09401"/>
              </a:lnTo>
              <a:lnTo>
                <a:pt x="1513645" y="909401"/>
              </a:lnTo>
              <a:lnTo>
                <a:pt x="1513645" y="101367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926B69-CF7A-4282-A01F-287E5F0DD53C}">
      <dsp:nvSpPr>
        <dsp:cNvPr id="0" name=""/>
        <dsp:cNvSpPr/>
      </dsp:nvSpPr>
      <dsp:spPr>
        <a:xfrm>
          <a:off x="3399996" y="2389005"/>
          <a:ext cx="104274" cy="1161920"/>
        </a:xfrm>
        <a:custGeom>
          <a:avLst/>
          <a:gdLst/>
          <a:ahLst/>
          <a:cxnLst/>
          <a:rect l="0" t="0" r="0" b="0"/>
          <a:pathLst>
            <a:path>
              <a:moveTo>
                <a:pt x="104274" y="0"/>
              </a:moveTo>
              <a:lnTo>
                <a:pt x="104274" y="1161920"/>
              </a:lnTo>
              <a:lnTo>
                <a:pt x="0" y="1161920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03ABB9-14A6-4237-A9B1-CC670EFCAD19}">
      <dsp:nvSpPr>
        <dsp:cNvPr id="0" name=""/>
        <dsp:cNvSpPr/>
      </dsp:nvSpPr>
      <dsp:spPr>
        <a:xfrm>
          <a:off x="3504271" y="2389005"/>
          <a:ext cx="104274" cy="4568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6823"/>
              </a:lnTo>
              <a:lnTo>
                <a:pt x="104274" y="456823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5A878F-6C50-497D-80FC-32000270C599}">
      <dsp:nvSpPr>
        <dsp:cNvPr id="0" name=""/>
        <dsp:cNvSpPr/>
      </dsp:nvSpPr>
      <dsp:spPr>
        <a:xfrm>
          <a:off x="3399996" y="2389005"/>
          <a:ext cx="104274" cy="456823"/>
        </a:xfrm>
        <a:custGeom>
          <a:avLst/>
          <a:gdLst/>
          <a:ahLst/>
          <a:cxnLst/>
          <a:rect l="0" t="0" r="0" b="0"/>
          <a:pathLst>
            <a:path>
              <a:moveTo>
                <a:pt x="104274" y="0"/>
              </a:moveTo>
              <a:lnTo>
                <a:pt x="104274" y="456823"/>
              </a:lnTo>
              <a:lnTo>
                <a:pt x="0" y="456823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53D7E4-FBC5-4C59-815C-0B63ABED7D38}">
      <dsp:nvSpPr>
        <dsp:cNvPr id="0" name=""/>
        <dsp:cNvSpPr/>
      </dsp:nvSpPr>
      <dsp:spPr>
        <a:xfrm>
          <a:off x="3504271" y="978701"/>
          <a:ext cx="889643" cy="1013676"/>
        </a:xfrm>
        <a:custGeom>
          <a:avLst/>
          <a:gdLst/>
          <a:ahLst/>
          <a:cxnLst/>
          <a:rect l="0" t="0" r="0" b="0"/>
          <a:pathLst>
            <a:path>
              <a:moveTo>
                <a:pt x="889643" y="0"/>
              </a:moveTo>
              <a:lnTo>
                <a:pt x="889643" y="909401"/>
              </a:lnTo>
              <a:lnTo>
                <a:pt x="0" y="909401"/>
              </a:lnTo>
              <a:lnTo>
                <a:pt x="0" y="101367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922F7F-CBD7-44DA-803B-0BCAA915B47C}">
      <dsp:nvSpPr>
        <dsp:cNvPr id="0" name=""/>
        <dsp:cNvSpPr/>
      </dsp:nvSpPr>
      <dsp:spPr>
        <a:xfrm>
          <a:off x="1097367" y="2372246"/>
          <a:ext cx="107889" cy="28994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99473"/>
              </a:lnTo>
              <a:lnTo>
                <a:pt x="107889" y="2899473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7CBA98-C78C-4803-A320-26FDBE7C8128}">
      <dsp:nvSpPr>
        <dsp:cNvPr id="0" name=""/>
        <dsp:cNvSpPr/>
      </dsp:nvSpPr>
      <dsp:spPr>
        <a:xfrm>
          <a:off x="993094" y="2372246"/>
          <a:ext cx="104273" cy="2882715"/>
        </a:xfrm>
        <a:custGeom>
          <a:avLst/>
          <a:gdLst/>
          <a:ahLst/>
          <a:cxnLst/>
          <a:rect l="0" t="0" r="0" b="0"/>
          <a:pathLst>
            <a:path>
              <a:moveTo>
                <a:pt x="104273" y="0"/>
              </a:moveTo>
              <a:lnTo>
                <a:pt x="104273" y="2882715"/>
              </a:lnTo>
              <a:lnTo>
                <a:pt x="0" y="2882715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AA4696-7D2D-44E3-AD60-45F1A84323F7}">
      <dsp:nvSpPr>
        <dsp:cNvPr id="0" name=""/>
        <dsp:cNvSpPr/>
      </dsp:nvSpPr>
      <dsp:spPr>
        <a:xfrm>
          <a:off x="1097367" y="2372246"/>
          <a:ext cx="104274" cy="21776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77618"/>
              </a:lnTo>
              <a:lnTo>
                <a:pt x="104274" y="217761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65CDB0-DA21-4A39-840C-488D34819237}">
      <dsp:nvSpPr>
        <dsp:cNvPr id="0" name=""/>
        <dsp:cNvSpPr/>
      </dsp:nvSpPr>
      <dsp:spPr>
        <a:xfrm>
          <a:off x="993094" y="2372246"/>
          <a:ext cx="104273" cy="2177618"/>
        </a:xfrm>
        <a:custGeom>
          <a:avLst/>
          <a:gdLst/>
          <a:ahLst/>
          <a:cxnLst/>
          <a:rect l="0" t="0" r="0" b="0"/>
          <a:pathLst>
            <a:path>
              <a:moveTo>
                <a:pt x="104273" y="0"/>
              </a:moveTo>
              <a:lnTo>
                <a:pt x="104273" y="2177618"/>
              </a:lnTo>
              <a:lnTo>
                <a:pt x="0" y="217761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C4E30A-9064-4D8C-8E47-5690DC50D20C}">
      <dsp:nvSpPr>
        <dsp:cNvPr id="0" name=""/>
        <dsp:cNvSpPr/>
      </dsp:nvSpPr>
      <dsp:spPr>
        <a:xfrm>
          <a:off x="1097367" y="2372246"/>
          <a:ext cx="104274" cy="11619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1920"/>
              </a:lnTo>
              <a:lnTo>
                <a:pt x="104274" y="1161920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898DA4-5EA6-4465-AE42-7AD27CA30317}">
      <dsp:nvSpPr>
        <dsp:cNvPr id="0" name=""/>
        <dsp:cNvSpPr/>
      </dsp:nvSpPr>
      <dsp:spPr>
        <a:xfrm>
          <a:off x="993094" y="2372246"/>
          <a:ext cx="104273" cy="1317220"/>
        </a:xfrm>
        <a:custGeom>
          <a:avLst/>
          <a:gdLst/>
          <a:ahLst/>
          <a:cxnLst/>
          <a:rect l="0" t="0" r="0" b="0"/>
          <a:pathLst>
            <a:path>
              <a:moveTo>
                <a:pt x="104273" y="0"/>
              </a:moveTo>
              <a:lnTo>
                <a:pt x="104273" y="1317220"/>
              </a:lnTo>
              <a:lnTo>
                <a:pt x="0" y="1317220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9975A2-BDE5-4832-BD89-BD262E6D82D6}">
      <dsp:nvSpPr>
        <dsp:cNvPr id="0" name=""/>
        <dsp:cNvSpPr/>
      </dsp:nvSpPr>
      <dsp:spPr>
        <a:xfrm>
          <a:off x="1097367" y="2372246"/>
          <a:ext cx="104274" cy="4568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6823"/>
              </a:lnTo>
              <a:lnTo>
                <a:pt x="104274" y="456823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E07FEA-A6C3-46F6-B84B-C098DE5368E3}">
      <dsp:nvSpPr>
        <dsp:cNvPr id="0" name=""/>
        <dsp:cNvSpPr/>
      </dsp:nvSpPr>
      <dsp:spPr>
        <a:xfrm>
          <a:off x="993094" y="2372246"/>
          <a:ext cx="104273" cy="456823"/>
        </a:xfrm>
        <a:custGeom>
          <a:avLst/>
          <a:gdLst/>
          <a:ahLst/>
          <a:cxnLst/>
          <a:rect l="0" t="0" r="0" b="0"/>
          <a:pathLst>
            <a:path>
              <a:moveTo>
                <a:pt x="104273" y="0"/>
              </a:moveTo>
              <a:lnTo>
                <a:pt x="104273" y="456823"/>
              </a:lnTo>
              <a:lnTo>
                <a:pt x="0" y="456823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1C7DEF-7ED1-436A-9D79-EBEE3BB1D94C}">
      <dsp:nvSpPr>
        <dsp:cNvPr id="0" name=""/>
        <dsp:cNvSpPr/>
      </dsp:nvSpPr>
      <dsp:spPr>
        <a:xfrm>
          <a:off x="1097367" y="978701"/>
          <a:ext cx="3296547" cy="996918"/>
        </a:xfrm>
        <a:custGeom>
          <a:avLst/>
          <a:gdLst/>
          <a:ahLst/>
          <a:cxnLst/>
          <a:rect l="0" t="0" r="0" b="0"/>
          <a:pathLst>
            <a:path>
              <a:moveTo>
                <a:pt x="3296547" y="0"/>
              </a:moveTo>
              <a:lnTo>
                <a:pt x="3296547" y="892643"/>
              </a:lnTo>
              <a:lnTo>
                <a:pt x="0" y="892643"/>
              </a:lnTo>
              <a:lnTo>
                <a:pt x="0" y="99691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B687C6-EC69-4AA5-B08F-F5425D8D1548}">
      <dsp:nvSpPr>
        <dsp:cNvPr id="0" name=""/>
        <dsp:cNvSpPr/>
      </dsp:nvSpPr>
      <dsp:spPr>
        <a:xfrm>
          <a:off x="3683008" y="482154"/>
          <a:ext cx="1421813" cy="49654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100" kern="1200" dirty="0"/>
            <a:t>Supervisora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100" kern="1200" dirty="0"/>
            <a:t>Adulto Mayor</a:t>
          </a:r>
        </a:p>
      </dsp:txBody>
      <dsp:txXfrm>
        <a:off x="3683008" y="482154"/>
        <a:ext cx="1421813" cy="496547"/>
      </dsp:txXfrm>
    </dsp:sp>
    <dsp:sp modelId="{22D88032-48D3-4FED-892F-553CBCDD24D6}">
      <dsp:nvSpPr>
        <dsp:cNvPr id="0" name=""/>
        <dsp:cNvSpPr/>
      </dsp:nvSpPr>
      <dsp:spPr>
        <a:xfrm>
          <a:off x="308383" y="1975619"/>
          <a:ext cx="1577967" cy="39662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Encargado (a) Casa Hogar “Nueva Esperanza” </a:t>
          </a:r>
        </a:p>
      </dsp:txBody>
      <dsp:txXfrm>
        <a:off x="308383" y="1975619"/>
        <a:ext cx="1577967" cy="396627"/>
      </dsp:txXfrm>
    </dsp:sp>
    <dsp:sp modelId="{B5136839-A55C-481E-BC4C-41DD9A46DC73}">
      <dsp:nvSpPr>
        <dsp:cNvPr id="0" name=""/>
        <dsp:cNvSpPr/>
      </dsp:nvSpPr>
      <dsp:spPr>
        <a:xfrm>
          <a:off x="0" y="2580796"/>
          <a:ext cx="993094" cy="49654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Auxiliar </a:t>
          </a:r>
        </a:p>
      </dsp:txBody>
      <dsp:txXfrm>
        <a:off x="0" y="2580796"/>
        <a:ext cx="993094" cy="496547"/>
      </dsp:txXfrm>
    </dsp:sp>
    <dsp:sp modelId="{5774EBDB-63A5-4287-BD05-9FE5D62110E8}">
      <dsp:nvSpPr>
        <dsp:cNvPr id="0" name=""/>
        <dsp:cNvSpPr/>
      </dsp:nvSpPr>
      <dsp:spPr>
        <a:xfrm>
          <a:off x="1201642" y="2580796"/>
          <a:ext cx="993094" cy="49654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Capturador (a) </a:t>
          </a:r>
        </a:p>
      </dsp:txBody>
      <dsp:txXfrm>
        <a:off x="1201642" y="2580796"/>
        <a:ext cx="993094" cy="496547"/>
      </dsp:txXfrm>
    </dsp:sp>
    <dsp:sp modelId="{DA84DC65-7EBE-4934-BA04-8519F529FDBA}">
      <dsp:nvSpPr>
        <dsp:cNvPr id="0" name=""/>
        <dsp:cNvSpPr/>
      </dsp:nvSpPr>
      <dsp:spPr>
        <a:xfrm>
          <a:off x="0" y="3285893"/>
          <a:ext cx="993094" cy="80714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Enfermeras (os)    </a:t>
          </a:r>
          <a:endParaRPr lang="es-ES" sz="1100" kern="1200" dirty="0">
            <a:solidFill>
              <a:srgbClr val="FF0000"/>
            </a:solidFill>
          </a:endParaRPr>
        </a:p>
      </dsp:txBody>
      <dsp:txXfrm>
        <a:off x="0" y="3285893"/>
        <a:ext cx="993094" cy="807147"/>
      </dsp:txXfrm>
    </dsp:sp>
    <dsp:sp modelId="{6C790AF9-F232-4E31-889B-41EE2D960D20}">
      <dsp:nvSpPr>
        <dsp:cNvPr id="0" name=""/>
        <dsp:cNvSpPr/>
      </dsp:nvSpPr>
      <dsp:spPr>
        <a:xfrm>
          <a:off x="1201642" y="3285893"/>
          <a:ext cx="993094" cy="49654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Vigilantes     </a:t>
          </a:r>
        </a:p>
      </dsp:txBody>
      <dsp:txXfrm>
        <a:off x="1201642" y="3285893"/>
        <a:ext cx="993094" cy="496547"/>
      </dsp:txXfrm>
    </dsp:sp>
    <dsp:sp modelId="{5887BC27-F072-493F-98E6-3AD315221293}">
      <dsp:nvSpPr>
        <dsp:cNvPr id="0" name=""/>
        <dsp:cNvSpPr/>
      </dsp:nvSpPr>
      <dsp:spPr>
        <a:xfrm>
          <a:off x="0" y="4301591"/>
          <a:ext cx="993094" cy="49654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>
              <a:latin typeface="+mn-lt"/>
              <a:cs typeface="Arial" panose="020B0604020202020204" pitchFamily="34" charset="0"/>
            </a:rPr>
            <a:t>Auxiliar </a:t>
          </a:r>
        </a:p>
      </dsp:txBody>
      <dsp:txXfrm>
        <a:off x="0" y="4301591"/>
        <a:ext cx="993094" cy="496547"/>
      </dsp:txXfrm>
    </dsp:sp>
    <dsp:sp modelId="{AA24B90B-474E-4134-9F47-5C34D6DBFE80}">
      <dsp:nvSpPr>
        <dsp:cNvPr id="0" name=""/>
        <dsp:cNvSpPr/>
      </dsp:nvSpPr>
      <dsp:spPr>
        <a:xfrm>
          <a:off x="1201642" y="4301591"/>
          <a:ext cx="993094" cy="49654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Asistente de Motricidad e Higiene  </a:t>
          </a:r>
        </a:p>
      </dsp:txBody>
      <dsp:txXfrm>
        <a:off x="1201642" y="4301591"/>
        <a:ext cx="993094" cy="496547"/>
      </dsp:txXfrm>
    </dsp:sp>
    <dsp:sp modelId="{B28F537F-1141-48EE-9D71-35B93E016357}">
      <dsp:nvSpPr>
        <dsp:cNvPr id="0" name=""/>
        <dsp:cNvSpPr/>
      </dsp:nvSpPr>
      <dsp:spPr>
        <a:xfrm>
          <a:off x="0" y="5006688"/>
          <a:ext cx="993094" cy="49654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/>
            <a:t>Fisioterapeuta </a:t>
          </a:r>
        </a:p>
      </dsp:txBody>
      <dsp:txXfrm>
        <a:off x="0" y="5006688"/>
        <a:ext cx="993094" cy="496547"/>
      </dsp:txXfrm>
    </dsp:sp>
    <dsp:sp modelId="{FB6D21CB-8BD4-4D6E-BAEC-4509D942FD52}">
      <dsp:nvSpPr>
        <dsp:cNvPr id="0" name=""/>
        <dsp:cNvSpPr/>
      </dsp:nvSpPr>
      <dsp:spPr>
        <a:xfrm>
          <a:off x="1205257" y="5023446"/>
          <a:ext cx="993094" cy="49654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Intendentes      </a:t>
          </a:r>
        </a:p>
      </dsp:txBody>
      <dsp:txXfrm>
        <a:off x="1205257" y="5023446"/>
        <a:ext cx="993094" cy="496547"/>
      </dsp:txXfrm>
    </dsp:sp>
    <dsp:sp modelId="{A21A1FE1-7B8D-4338-B315-495D3784D927}">
      <dsp:nvSpPr>
        <dsp:cNvPr id="0" name=""/>
        <dsp:cNvSpPr/>
      </dsp:nvSpPr>
      <dsp:spPr>
        <a:xfrm>
          <a:off x="2715287" y="1992378"/>
          <a:ext cx="1577967" cy="39662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Jefe (a) Casa Club del Adulto Mayor “Los Altos” </a:t>
          </a:r>
        </a:p>
      </dsp:txBody>
      <dsp:txXfrm>
        <a:off x="2715287" y="1992378"/>
        <a:ext cx="1577967" cy="396627"/>
      </dsp:txXfrm>
    </dsp:sp>
    <dsp:sp modelId="{9E9B6C42-473E-4492-9C20-70A3A498E932}">
      <dsp:nvSpPr>
        <dsp:cNvPr id="0" name=""/>
        <dsp:cNvSpPr/>
      </dsp:nvSpPr>
      <dsp:spPr>
        <a:xfrm>
          <a:off x="2406902" y="2597555"/>
          <a:ext cx="993094" cy="49654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Trabajador (a) Social </a:t>
          </a:r>
        </a:p>
      </dsp:txBody>
      <dsp:txXfrm>
        <a:off x="2406902" y="2597555"/>
        <a:ext cx="993094" cy="496547"/>
      </dsp:txXfrm>
    </dsp:sp>
    <dsp:sp modelId="{0412604E-F3B6-4B9E-BE4A-BB282208F349}">
      <dsp:nvSpPr>
        <dsp:cNvPr id="0" name=""/>
        <dsp:cNvSpPr/>
      </dsp:nvSpPr>
      <dsp:spPr>
        <a:xfrm>
          <a:off x="3608546" y="2597555"/>
          <a:ext cx="993094" cy="49654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Auxiliar Administrativo </a:t>
          </a:r>
        </a:p>
      </dsp:txBody>
      <dsp:txXfrm>
        <a:off x="3608546" y="2597555"/>
        <a:ext cx="993094" cy="496547"/>
      </dsp:txXfrm>
    </dsp:sp>
    <dsp:sp modelId="{ED25E2F5-2BBC-4550-912A-17E3D25AED8F}">
      <dsp:nvSpPr>
        <dsp:cNvPr id="0" name=""/>
        <dsp:cNvSpPr/>
      </dsp:nvSpPr>
      <dsp:spPr>
        <a:xfrm>
          <a:off x="2406902" y="3302652"/>
          <a:ext cx="993094" cy="49654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Intendente  </a:t>
          </a:r>
        </a:p>
      </dsp:txBody>
      <dsp:txXfrm>
        <a:off x="2406902" y="3302652"/>
        <a:ext cx="993094" cy="496547"/>
      </dsp:txXfrm>
    </dsp:sp>
    <dsp:sp modelId="{4A5AD12B-3408-499C-A05D-4C9CF311AABC}">
      <dsp:nvSpPr>
        <dsp:cNvPr id="0" name=""/>
        <dsp:cNvSpPr/>
      </dsp:nvSpPr>
      <dsp:spPr>
        <a:xfrm>
          <a:off x="5118576" y="1992378"/>
          <a:ext cx="1577967" cy="39662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Encargado (a) Casa Club del Adulto Mayor “Canoas” </a:t>
          </a:r>
        </a:p>
      </dsp:txBody>
      <dsp:txXfrm>
        <a:off x="5118576" y="1992378"/>
        <a:ext cx="1577967" cy="396627"/>
      </dsp:txXfrm>
    </dsp:sp>
    <dsp:sp modelId="{436F56C4-1409-4209-8908-7EFC771D21C0}">
      <dsp:nvSpPr>
        <dsp:cNvPr id="0" name=""/>
        <dsp:cNvSpPr/>
      </dsp:nvSpPr>
      <dsp:spPr>
        <a:xfrm>
          <a:off x="4810191" y="2597555"/>
          <a:ext cx="993094" cy="49654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Intendentes  </a:t>
          </a:r>
        </a:p>
      </dsp:txBody>
      <dsp:txXfrm>
        <a:off x="4810191" y="2597555"/>
        <a:ext cx="993094" cy="496547"/>
      </dsp:txXfrm>
    </dsp:sp>
    <dsp:sp modelId="{61DB701D-6ACA-4CC4-83AE-045C8BE7FBAC}">
      <dsp:nvSpPr>
        <dsp:cNvPr id="0" name=""/>
        <dsp:cNvSpPr/>
      </dsp:nvSpPr>
      <dsp:spPr>
        <a:xfrm>
          <a:off x="6905094" y="1992378"/>
          <a:ext cx="1577967" cy="39662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Encargado (a) Casa Club del Adulto Mayor “Lomas” </a:t>
          </a:r>
          <a:endParaRPr lang="es-ES" sz="1100" kern="1200" dirty="0">
            <a:solidFill>
              <a:srgbClr val="FF0000"/>
            </a:solidFill>
          </a:endParaRPr>
        </a:p>
      </dsp:txBody>
      <dsp:txXfrm>
        <a:off x="6905094" y="1992378"/>
        <a:ext cx="1577967" cy="396627"/>
      </dsp:txXfrm>
    </dsp:sp>
    <dsp:sp modelId="{B7C5967F-EF52-4803-B77E-B7C977B3CA8F}">
      <dsp:nvSpPr>
        <dsp:cNvPr id="0" name=""/>
        <dsp:cNvSpPr/>
      </dsp:nvSpPr>
      <dsp:spPr>
        <a:xfrm>
          <a:off x="6596708" y="2597555"/>
          <a:ext cx="993094" cy="49654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Maestra (o) </a:t>
          </a:r>
        </a:p>
      </dsp:txBody>
      <dsp:txXfrm>
        <a:off x="6596708" y="2597555"/>
        <a:ext cx="993094" cy="496547"/>
      </dsp:txXfrm>
    </dsp:sp>
    <dsp:sp modelId="{D57018C0-6F37-4A3C-92C8-2F006C2E30D1}">
      <dsp:nvSpPr>
        <dsp:cNvPr id="0" name=""/>
        <dsp:cNvSpPr/>
      </dsp:nvSpPr>
      <dsp:spPr>
        <a:xfrm>
          <a:off x="6594494" y="3350976"/>
          <a:ext cx="993094" cy="49654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Auxiliar </a:t>
          </a:r>
        </a:p>
      </dsp:txBody>
      <dsp:txXfrm>
        <a:off x="6594494" y="3350976"/>
        <a:ext cx="993094" cy="496547"/>
      </dsp:txXfrm>
    </dsp:sp>
    <dsp:sp modelId="{8241CEEE-C9BC-4BD0-B3BD-9EBB66767C24}">
      <dsp:nvSpPr>
        <dsp:cNvPr id="0" name=""/>
        <dsp:cNvSpPr/>
      </dsp:nvSpPr>
      <dsp:spPr>
        <a:xfrm>
          <a:off x="3296546" y="1187251"/>
          <a:ext cx="993094" cy="49654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Operador  </a:t>
          </a:r>
        </a:p>
      </dsp:txBody>
      <dsp:txXfrm>
        <a:off x="3296546" y="1187251"/>
        <a:ext cx="993094" cy="49654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D7ACD0-3B5C-468A-874B-7A954A839EC0}">
      <dsp:nvSpPr>
        <dsp:cNvPr id="0" name=""/>
        <dsp:cNvSpPr/>
      </dsp:nvSpPr>
      <dsp:spPr>
        <a:xfrm>
          <a:off x="4278259" y="2197501"/>
          <a:ext cx="108712" cy="4762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6264"/>
              </a:lnTo>
              <a:lnTo>
                <a:pt x="108712" y="47626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EBECA0-A0E8-4B56-B416-F97781867C07}">
      <dsp:nvSpPr>
        <dsp:cNvPr id="0" name=""/>
        <dsp:cNvSpPr/>
      </dsp:nvSpPr>
      <dsp:spPr>
        <a:xfrm>
          <a:off x="1037590" y="3667709"/>
          <a:ext cx="108712" cy="476264"/>
        </a:xfrm>
        <a:custGeom>
          <a:avLst/>
          <a:gdLst/>
          <a:ahLst/>
          <a:cxnLst/>
          <a:rect l="0" t="0" r="0" b="0"/>
          <a:pathLst>
            <a:path>
              <a:moveTo>
                <a:pt x="108712" y="0"/>
              </a:moveTo>
              <a:lnTo>
                <a:pt x="108712" y="476264"/>
              </a:lnTo>
              <a:lnTo>
                <a:pt x="0" y="476264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7F0DB3-DB32-4828-BFB6-09C88718D2EE}">
      <dsp:nvSpPr>
        <dsp:cNvPr id="0" name=""/>
        <dsp:cNvSpPr/>
      </dsp:nvSpPr>
      <dsp:spPr>
        <a:xfrm>
          <a:off x="1146302" y="3667709"/>
          <a:ext cx="108712" cy="4762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6264"/>
              </a:lnTo>
              <a:lnTo>
                <a:pt x="108712" y="476264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630B23-DDDC-44A1-9282-6D44228C37DE}">
      <dsp:nvSpPr>
        <dsp:cNvPr id="0" name=""/>
        <dsp:cNvSpPr/>
      </dsp:nvSpPr>
      <dsp:spPr>
        <a:xfrm>
          <a:off x="1146302" y="2197501"/>
          <a:ext cx="3131957" cy="952529"/>
        </a:xfrm>
        <a:custGeom>
          <a:avLst/>
          <a:gdLst/>
          <a:ahLst/>
          <a:cxnLst/>
          <a:rect l="0" t="0" r="0" b="0"/>
          <a:pathLst>
            <a:path>
              <a:moveTo>
                <a:pt x="3131957" y="0"/>
              </a:moveTo>
              <a:lnTo>
                <a:pt x="3131957" y="843816"/>
              </a:lnTo>
              <a:lnTo>
                <a:pt x="0" y="843816"/>
              </a:lnTo>
              <a:lnTo>
                <a:pt x="0" y="95252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581974-9C7B-454A-AF7F-87715E2C273A}">
      <dsp:nvSpPr>
        <dsp:cNvPr id="0" name=""/>
        <dsp:cNvSpPr/>
      </dsp:nvSpPr>
      <dsp:spPr>
        <a:xfrm>
          <a:off x="2399085" y="3667709"/>
          <a:ext cx="108712" cy="4762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6264"/>
              </a:lnTo>
              <a:lnTo>
                <a:pt x="108712" y="476264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35A9E7-DC03-439C-9201-6B85530EF349}">
      <dsp:nvSpPr>
        <dsp:cNvPr id="0" name=""/>
        <dsp:cNvSpPr/>
      </dsp:nvSpPr>
      <dsp:spPr>
        <a:xfrm>
          <a:off x="2399085" y="2197501"/>
          <a:ext cx="1879174" cy="952529"/>
        </a:xfrm>
        <a:custGeom>
          <a:avLst/>
          <a:gdLst/>
          <a:ahLst/>
          <a:cxnLst/>
          <a:rect l="0" t="0" r="0" b="0"/>
          <a:pathLst>
            <a:path>
              <a:moveTo>
                <a:pt x="1879174" y="0"/>
              </a:moveTo>
              <a:lnTo>
                <a:pt x="1879174" y="843816"/>
              </a:lnTo>
              <a:lnTo>
                <a:pt x="0" y="843816"/>
              </a:lnTo>
              <a:lnTo>
                <a:pt x="0" y="95252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B9455D-4B26-43FA-883B-06022ECCD8B3}">
      <dsp:nvSpPr>
        <dsp:cNvPr id="0" name=""/>
        <dsp:cNvSpPr/>
      </dsp:nvSpPr>
      <dsp:spPr>
        <a:xfrm>
          <a:off x="3651868" y="3667709"/>
          <a:ext cx="108712" cy="4762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6264"/>
              </a:lnTo>
              <a:lnTo>
                <a:pt x="108712" y="476264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0497E7-045D-413E-85BC-CB0D6A4A6DEE}">
      <dsp:nvSpPr>
        <dsp:cNvPr id="0" name=""/>
        <dsp:cNvSpPr/>
      </dsp:nvSpPr>
      <dsp:spPr>
        <a:xfrm>
          <a:off x="3651868" y="2197501"/>
          <a:ext cx="626391" cy="952529"/>
        </a:xfrm>
        <a:custGeom>
          <a:avLst/>
          <a:gdLst/>
          <a:ahLst/>
          <a:cxnLst/>
          <a:rect l="0" t="0" r="0" b="0"/>
          <a:pathLst>
            <a:path>
              <a:moveTo>
                <a:pt x="626391" y="0"/>
              </a:moveTo>
              <a:lnTo>
                <a:pt x="626391" y="843816"/>
              </a:lnTo>
              <a:lnTo>
                <a:pt x="0" y="843816"/>
              </a:lnTo>
              <a:lnTo>
                <a:pt x="0" y="95252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B04471-FE06-4BB9-886E-7A45BB234B36}">
      <dsp:nvSpPr>
        <dsp:cNvPr id="0" name=""/>
        <dsp:cNvSpPr/>
      </dsp:nvSpPr>
      <dsp:spPr>
        <a:xfrm>
          <a:off x="4904651" y="3667709"/>
          <a:ext cx="108712" cy="4762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6264"/>
              </a:lnTo>
              <a:lnTo>
                <a:pt x="108712" y="476264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A0DECB-EEF5-4636-81D3-78D5F3D21AD4}">
      <dsp:nvSpPr>
        <dsp:cNvPr id="0" name=""/>
        <dsp:cNvSpPr/>
      </dsp:nvSpPr>
      <dsp:spPr>
        <a:xfrm>
          <a:off x="4278259" y="2197501"/>
          <a:ext cx="626391" cy="9525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3816"/>
              </a:lnTo>
              <a:lnTo>
                <a:pt x="626391" y="843816"/>
              </a:lnTo>
              <a:lnTo>
                <a:pt x="626391" y="95252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28BABE-9D37-414D-899A-712B2ACEDB51}">
      <dsp:nvSpPr>
        <dsp:cNvPr id="0" name=""/>
        <dsp:cNvSpPr/>
      </dsp:nvSpPr>
      <dsp:spPr>
        <a:xfrm>
          <a:off x="6157434" y="3667709"/>
          <a:ext cx="108712" cy="4762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6264"/>
              </a:lnTo>
              <a:lnTo>
                <a:pt x="108712" y="476264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C76A14-62F1-4267-8F59-3A4540C64D50}">
      <dsp:nvSpPr>
        <dsp:cNvPr id="0" name=""/>
        <dsp:cNvSpPr/>
      </dsp:nvSpPr>
      <dsp:spPr>
        <a:xfrm>
          <a:off x="4278259" y="2197501"/>
          <a:ext cx="1879174" cy="9525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3816"/>
              </a:lnTo>
              <a:lnTo>
                <a:pt x="1879174" y="843816"/>
              </a:lnTo>
              <a:lnTo>
                <a:pt x="1879174" y="95252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8F173C-634B-46E9-90CC-8DB746B2FA06}">
      <dsp:nvSpPr>
        <dsp:cNvPr id="0" name=""/>
        <dsp:cNvSpPr/>
      </dsp:nvSpPr>
      <dsp:spPr>
        <a:xfrm>
          <a:off x="7410217" y="3667709"/>
          <a:ext cx="108712" cy="4762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6264"/>
              </a:lnTo>
              <a:lnTo>
                <a:pt x="108712" y="476264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3B2B49-9D8B-49C6-A8C2-E06137CC4262}">
      <dsp:nvSpPr>
        <dsp:cNvPr id="0" name=""/>
        <dsp:cNvSpPr/>
      </dsp:nvSpPr>
      <dsp:spPr>
        <a:xfrm>
          <a:off x="4278259" y="2197501"/>
          <a:ext cx="3131957" cy="9525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3816"/>
              </a:lnTo>
              <a:lnTo>
                <a:pt x="3131957" y="843816"/>
              </a:lnTo>
              <a:lnTo>
                <a:pt x="3131957" y="95252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582EBC-87EC-4177-8036-568D3291C7C6}">
      <dsp:nvSpPr>
        <dsp:cNvPr id="0" name=""/>
        <dsp:cNvSpPr/>
      </dsp:nvSpPr>
      <dsp:spPr>
        <a:xfrm>
          <a:off x="3760581" y="1679822"/>
          <a:ext cx="1035357" cy="5176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Responsable Área Nutrición</a:t>
          </a:r>
        </a:p>
      </dsp:txBody>
      <dsp:txXfrm>
        <a:off x="3760581" y="1679822"/>
        <a:ext cx="1035357" cy="517678"/>
      </dsp:txXfrm>
    </dsp:sp>
    <dsp:sp modelId="{AF1D7C45-1204-4533-A388-081C6AD4D627}">
      <dsp:nvSpPr>
        <dsp:cNvPr id="0" name=""/>
        <dsp:cNvSpPr/>
      </dsp:nvSpPr>
      <dsp:spPr>
        <a:xfrm>
          <a:off x="6892538" y="3150030"/>
          <a:ext cx="1035357" cy="5176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Estancia Infantil “Laura Elena Arce Cavazos”</a:t>
          </a:r>
        </a:p>
      </dsp:txBody>
      <dsp:txXfrm>
        <a:off x="6892538" y="3150030"/>
        <a:ext cx="1035357" cy="517678"/>
      </dsp:txXfrm>
    </dsp:sp>
    <dsp:sp modelId="{62E88A05-EECE-43A1-B631-1A5830062ACD}">
      <dsp:nvSpPr>
        <dsp:cNvPr id="0" name=""/>
        <dsp:cNvSpPr/>
      </dsp:nvSpPr>
      <dsp:spPr>
        <a:xfrm>
          <a:off x="7518929" y="3885134"/>
          <a:ext cx="1035357" cy="5176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Cocinero (a)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 </a:t>
          </a:r>
        </a:p>
      </dsp:txBody>
      <dsp:txXfrm>
        <a:off x="7518929" y="3885134"/>
        <a:ext cx="1035357" cy="517678"/>
      </dsp:txXfrm>
    </dsp:sp>
    <dsp:sp modelId="{CE13C67C-D5D7-4C79-9E0E-F8F7D87783EF}">
      <dsp:nvSpPr>
        <dsp:cNvPr id="0" name=""/>
        <dsp:cNvSpPr/>
      </dsp:nvSpPr>
      <dsp:spPr>
        <a:xfrm>
          <a:off x="5639755" y="3150030"/>
          <a:ext cx="1035357" cy="5176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Casa Club </a:t>
          </a:r>
          <a:r>
            <a:rPr lang="es-ES" sz="1200" kern="1200" dirty="0" err="1"/>
            <a:t>PAPTI</a:t>
          </a:r>
          <a:endParaRPr lang="es-ES" sz="1200" kern="1200" dirty="0"/>
        </a:p>
      </dsp:txBody>
      <dsp:txXfrm>
        <a:off x="5639755" y="3150030"/>
        <a:ext cx="1035357" cy="517678"/>
      </dsp:txXfrm>
    </dsp:sp>
    <dsp:sp modelId="{C9BE9CAE-08D8-4AA2-91EC-9CBEE3BF6C5F}">
      <dsp:nvSpPr>
        <dsp:cNvPr id="0" name=""/>
        <dsp:cNvSpPr/>
      </dsp:nvSpPr>
      <dsp:spPr>
        <a:xfrm>
          <a:off x="6266146" y="3885134"/>
          <a:ext cx="1035357" cy="5176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Cocinero (a) </a:t>
          </a:r>
        </a:p>
      </dsp:txBody>
      <dsp:txXfrm>
        <a:off x="6266146" y="3885134"/>
        <a:ext cx="1035357" cy="517678"/>
      </dsp:txXfrm>
    </dsp:sp>
    <dsp:sp modelId="{272AEA4B-EED6-4992-B9D1-81FAE5FEA2E1}">
      <dsp:nvSpPr>
        <dsp:cNvPr id="0" name=""/>
        <dsp:cNvSpPr/>
      </dsp:nvSpPr>
      <dsp:spPr>
        <a:xfrm>
          <a:off x="4386972" y="3150030"/>
          <a:ext cx="1035357" cy="5176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Casa Club del Adulto Mayor “Lomas”</a:t>
          </a:r>
        </a:p>
      </dsp:txBody>
      <dsp:txXfrm>
        <a:off x="4386972" y="3150030"/>
        <a:ext cx="1035357" cy="517678"/>
      </dsp:txXfrm>
    </dsp:sp>
    <dsp:sp modelId="{BC318397-29E2-4AA9-AB26-DB96A058E6B0}">
      <dsp:nvSpPr>
        <dsp:cNvPr id="0" name=""/>
        <dsp:cNvSpPr/>
      </dsp:nvSpPr>
      <dsp:spPr>
        <a:xfrm>
          <a:off x="5013363" y="3885134"/>
          <a:ext cx="1035357" cy="5176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/>
            <a:t>Cocineros </a:t>
          </a:r>
          <a:r>
            <a:rPr lang="es-ES" sz="1200" kern="1200" dirty="0"/>
            <a:t>(as)  </a:t>
          </a:r>
        </a:p>
      </dsp:txBody>
      <dsp:txXfrm>
        <a:off x="5013363" y="3885134"/>
        <a:ext cx="1035357" cy="517678"/>
      </dsp:txXfrm>
    </dsp:sp>
    <dsp:sp modelId="{0F64BB8A-4A80-46EA-B592-AD6BE82C24F7}">
      <dsp:nvSpPr>
        <dsp:cNvPr id="0" name=""/>
        <dsp:cNvSpPr/>
      </dsp:nvSpPr>
      <dsp:spPr>
        <a:xfrm>
          <a:off x="3134189" y="3150030"/>
          <a:ext cx="1035357" cy="5176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Estancia Infantil “</a:t>
          </a:r>
          <a:r>
            <a:rPr lang="es-ES" sz="1200" kern="1200" dirty="0" err="1"/>
            <a:t>Provileón</a:t>
          </a:r>
          <a:r>
            <a:rPr lang="es-ES" sz="1200" kern="1200" dirty="0"/>
            <a:t>”</a:t>
          </a:r>
        </a:p>
      </dsp:txBody>
      <dsp:txXfrm>
        <a:off x="3134189" y="3150030"/>
        <a:ext cx="1035357" cy="517678"/>
      </dsp:txXfrm>
    </dsp:sp>
    <dsp:sp modelId="{8D34DA46-0F5B-43FF-84A8-FA2122A4455F}">
      <dsp:nvSpPr>
        <dsp:cNvPr id="0" name=""/>
        <dsp:cNvSpPr/>
      </dsp:nvSpPr>
      <dsp:spPr>
        <a:xfrm>
          <a:off x="3760581" y="3885134"/>
          <a:ext cx="1035357" cy="5176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/>
            <a:t>Cocineros </a:t>
          </a:r>
          <a:r>
            <a:rPr lang="es-ES" sz="1200" kern="1200" dirty="0"/>
            <a:t>(as) </a:t>
          </a:r>
        </a:p>
      </dsp:txBody>
      <dsp:txXfrm>
        <a:off x="3760581" y="3885134"/>
        <a:ext cx="1035357" cy="517678"/>
      </dsp:txXfrm>
    </dsp:sp>
    <dsp:sp modelId="{928634BC-9BE1-4793-AACD-20F29E465B54}">
      <dsp:nvSpPr>
        <dsp:cNvPr id="0" name=""/>
        <dsp:cNvSpPr/>
      </dsp:nvSpPr>
      <dsp:spPr>
        <a:xfrm>
          <a:off x="1881406" y="3150030"/>
          <a:ext cx="1035357" cy="5176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Estancia Infantil “Laura Barragán de Elizondo”</a:t>
          </a:r>
        </a:p>
      </dsp:txBody>
      <dsp:txXfrm>
        <a:off x="1881406" y="3150030"/>
        <a:ext cx="1035357" cy="517678"/>
      </dsp:txXfrm>
    </dsp:sp>
    <dsp:sp modelId="{4966DE32-36D2-44F1-AA60-E1EFB5C67FC7}">
      <dsp:nvSpPr>
        <dsp:cNvPr id="0" name=""/>
        <dsp:cNvSpPr/>
      </dsp:nvSpPr>
      <dsp:spPr>
        <a:xfrm>
          <a:off x="2507798" y="3885134"/>
          <a:ext cx="1035357" cy="5176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/>
            <a:t>Cocineros </a:t>
          </a:r>
          <a:r>
            <a:rPr lang="es-ES" sz="1200" kern="1200" dirty="0"/>
            <a:t>(as)  </a:t>
          </a:r>
        </a:p>
      </dsp:txBody>
      <dsp:txXfrm>
        <a:off x="2507798" y="3885134"/>
        <a:ext cx="1035357" cy="517678"/>
      </dsp:txXfrm>
    </dsp:sp>
    <dsp:sp modelId="{8A75D7F2-BFFB-49E3-B419-2AB201FF9489}">
      <dsp:nvSpPr>
        <dsp:cNvPr id="0" name=""/>
        <dsp:cNvSpPr/>
      </dsp:nvSpPr>
      <dsp:spPr>
        <a:xfrm>
          <a:off x="628624" y="3150030"/>
          <a:ext cx="1035357" cy="5176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Estancia Infantil “Idalia Cantú de Livas”</a:t>
          </a:r>
        </a:p>
      </dsp:txBody>
      <dsp:txXfrm>
        <a:off x="628624" y="3150030"/>
        <a:ext cx="1035357" cy="517678"/>
      </dsp:txXfrm>
    </dsp:sp>
    <dsp:sp modelId="{883B2C61-08B5-4360-A17C-2C099E8009BF}">
      <dsp:nvSpPr>
        <dsp:cNvPr id="0" name=""/>
        <dsp:cNvSpPr/>
      </dsp:nvSpPr>
      <dsp:spPr>
        <a:xfrm>
          <a:off x="1255015" y="3885134"/>
          <a:ext cx="1035357" cy="5176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/>
            <a:t>Cocineros </a:t>
          </a:r>
          <a:r>
            <a:rPr lang="es-ES" sz="1200" kern="1200" dirty="0"/>
            <a:t>(as)     </a:t>
          </a:r>
        </a:p>
      </dsp:txBody>
      <dsp:txXfrm>
        <a:off x="1255015" y="3885134"/>
        <a:ext cx="1035357" cy="517678"/>
      </dsp:txXfrm>
    </dsp:sp>
    <dsp:sp modelId="{8482C8E6-7BCB-4A57-8846-DDDC30D77A0D}">
      <dsp:nvSpPr>
        <dsp:cNvPr id="0" name=""/>
        <dsp:cNvSpPr/>
      </dsp:nvSpPr>
      <dsp:spPr>
        <a:xfrm>
          <a:off x="2232" y="3885134"/>
          <a:ext cx="1035357" cy="5176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Encargado (a) Sección </a:t>
          </a:r>
        </a:p>
      </dsp:txBody>
      <dsp:txXfrm>
        <a:off x="2232" y="3885134"/>
        <a:ext cx="1035357" cy="517678"/>
      </dsp:txXfrm>
    </dsp:sp>
    <dsp:sp modelId="{969041AE-5FAD-467A-B745-B0816561CD7C}">
      <dsp:nvSpPr>
        <dsp:cNvPr id="0" name=""/>
        <dsp:cNvSpPr/>
      </dsp:nvSpPr>
      <dsp:spPr>
        <a:xfrm>
          <a:off x="4386972" y="2414926"/>
          <a:ext cx="1035357" cy="5176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Chofer </a:t>
          </a:r>
        </a:p>
      </dsp:txBody>
      <dsp:txXfrm>
        <a:off x="4386972" y="2414926"/>
        <a:ext cx="1035357" cy="51767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EBECA0-A0E8-4B56-B416-F97781867C07}">
      <dsp:nvSpPr>
        <dsp:cNvPr id="0" name=""/>
        <dsp:cNvSpPr/>
      </dsp:nvSpPr>
      <dsp:spPr>
        <a:xfrm>
          <a:off x="571598" y="3371618"/>
          <a:ext cx="91440" cy="281975"/>
        </a:xfrm>
        <a:custGeom>
          <a:avLst/>
          <a:gdLst/>
          <a:ahLst/>
          <a:cxnLst/>
          <a:rect l="0" t="0" r="0" b="0"/>
          <a:pathLst>
            <a:path>
              <a:moveTo>
                <a:pt x="110083" y="0"/>
              </a:moveTo>
              <a:lnTo>
                <a:pt x="110083" y="281975"/>
              </a:lnTo>
              <a:lnTo>
                <a:pt x="45720" y="281975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7F0DB3-DB32-4828-BFB6-09C88718D2EE}">
      <dsp:nvSpPr>
        <dsp:cNvPr id="0" name=""/>
        <dsp:cNvSpPr/>
      </dsp:nvSpPr>
      <dsp:spPr>
        <a:xfrm>
          <a:off x="635962" y="3371618"/>
          <a:ext cx="91440" cy="2819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81975"/>
              </a:lnTo>
              <a:lnTo>
                <a:pt x="110083" y="281975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630B23-DDDC-44A1-9282-6D44228C37DE}">
      <dsp:nvSpPr>
        <dsp:cNvPr id="0" name=""/>
        <dsp:cNvSpPr/>
      </dsp:nvSpPr>
      <dsp:spPr>
        <a:xfrm>
          <a:off x="681682" y="2256281"/>
          <a:ext cx="3457027" cy="407619"/>
        </a:xfrm>
        <a:custGeom>
          <a:avLst/>
          <a:gdLst/>
          <a:ahLst/>
          <a:cxnLst/>
          <a:rect l="0" t="0" r="0" b="0"/>
          <a:pathLst>
            <a:path>
              <a:moveTo>
                <a:pt x="3457027" y="0"/>
              </a:moveTo>
              <a:lnTo>
                <a:pt x="3457027" y="343255"/>
              </a:lnTo>
              <a:lnTo>
                <a:pt x="0" y="343255"/>
              </a:lnTo>
              <a:lnTo>
                <a:pt x="0" y="40761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581974-9C7B-454A-AF7F-87715E2C273A}">
      <dsp:nvSpPr>
        <dsp:cNvPr id="0" name=""/>
        <dsp:cNvSpPr/>
      </dsp:nvSpPr>
      <dsp:spPr>
        <a:xfrm>
          <a:off x="2141368" y="3094283"/>
          <a:ext cx="133784" cy="4613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1320"/>
              </a:lnTo>
              <a:lnTo>
                <a:pt x="133784" y="461320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FD2B93-72E2-4135-B717-9967DAE908B9}">
      <dsp:nvSpPr>
        <dsp:cNvPr id="0" name=""/>
        <dsp:cNvSpPr/>
      </dsp:nvSpPr>
      <dsp:spPr>
        <a:xfrm>
          <a:off x="2095648" y="3094283"/>
          <a:ext cx="91440" cy="111871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118717"/>
              </a:lnTo>
              <a:lnTo>
                <a:pt x="117317" y="111871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35A9E7-DC03-439C-9201-6B85530EF349}">
      <dsp:nvSpPr>
        <dsp:cNvPr id="0" name=""/>
        <dsp:cNvSpPr/>
      </dsp:nvSpPr>
      <dsp:spPr>
        <a:xfrm>
          <a:off x="2141368" y="2256281"/>
          <a:ext cx="1997341" cy="407619"/>
        </a:xfrm>
        <a:custGeom>
          <a:avLst/>
          <a:gdLst/>
          <a:ahLst/>
          <a:cxnLst/>
          <a:rect l="0" t="0" r="0" b="0"/>
          <a:pathLst>
            <a:path>
              <a:moveTo>
                <a:pt x="1997341" y="0"/>
              </a:moveTo>
              <a:lnTo>
                <a:pt x="1997341" y="343255"/>
              </a:lnTo>
              <a:lnTo>
                <a:pt x="0" y="343255"/>
              </a:lnTo>
              <a:lnTo>
                <a:pt x="0" y="40761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B9455D-4B26-43FA-883B-06022ECCD8B3}">
      <dsp:nvSpPr>
        <dsp:cNvPr id="0" name=""/>
        <dsp:cNvSpPr/>
      </dsp:nvSpPr>
      <dsp:spPr>
        <a:xfrm>
          <a:off x="3433366" y="3094283"/>
          <a:ext cx="91440" cy="2819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81975"/>
              </a:lnTo>
              <a:lnTo>
                <a:pt x="121491" y="281975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0497E7-045D-413E-85BC-CB0D6A4A6DEE}">
      <dsp:nvSpPr>
        <dsp:cNvPr id="0" name=""/>
        <dsp:cNvSpPr/>
      </dsp:nvSpPr>
      <dsp:spPr>
        <a:xfrm>
          <a:off x="3479086" y="2256281"/>
          <a:ext cx="659623" cy="407619"/>
        </a:xfrm>
        <a:custGeom>
          <a:avLst/>
          <a:gdLst/>
          <a:ahLst/>
          <a:cxnLst/>
          <a:rect l="0" t="0" r="0" b="0"/>
          <a:pathLst>
            <a:path>
              <a:moveTo>
                <a:pt x="659623" y="0"/>
              </a:moveTo>
              <a:lnTo>
                <a:pt x="659623" y="343255"/>
              </a:lnTo>
              <a:lnTo>
                <a:pt x="0" y="343255"/>
              </a:lnTo>
              <a:lnTo>
                <a:pt x="0" y="40761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B04471-FE06-4BB9-886E-7A45BB234B36}">
      <dsp:nvSpPr>
        <dsp:cNvPr id="0" name=""/>
        <dsp:cNvSpPr/>
      </dsp:nvSpPr>
      <dsp:spPr>
        <a:xfrm>
          <a:off x="4921602" y="3094283"/>
          <a:ext cx="98599" cy="3896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9677"/>
              </a:lnTo>
              <a:lnTo>
                <a:pt x="98599" y="38967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A0DECB-EEF5-4636-81D3-78D5F3D21AD4}">
      <dsp:nvSpPr>
        <dsp:cNvPr id="0" name=""/>
        <dsp:cNvSpPr/>
      </dsp:nvSpPr>
      <dsp:spPr>
        <a:xfrm>
          <a:off x="4138709" y="2256281"/>
          <a:ext cx="782892" cy="4076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3255"/>
              </a:lnTo>
              <a:lnTo>
                <a:pt x="782892" y="343255"/>
              </a:lnTo>
              <a:lnTo>
                <a:pt x="782892" y="40761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7AE140-FEC9-4420-AB08-09E24E4D4738}">
      <dsp:nvSpPr>
        <dsp:cNvPr id="0" name=""/>
        <dsp:cNvSpPr/>
      </dsp:nvSpPr>
      <dsp:spPr>
        <a:xfrm>
          <a:off x="6427410" y="3094283"/>
          <a:ext cx="162319" cy="3504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0449"/>
              </a:lnTo>
              <a:lnTo>
                <a:pt x="162319" y="350449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28BABE-9D37-414D-899A-712B2ACEDB51}">
      <dsp:nvSpPr>
        <dsp:cNvPr id="0" name=""/>
        <dsp:cNvSpPr/>
      </dsp:nvSpPr>
      <dsp:spPr>
        <a:xfrm>
          <a:off x="6427410" y="3094283"/>
          <a:ext cx="163263" cy="7840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84099"/>
              </a:lnTo>
              <a:lnTo>
                <a:pt x="163263" y="784099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C76A14-62F1-4267-8F59-3A4540C64D50}">
      <dsp:nvSpPr>
        <dsp:cNvPr id="0" name=""/>
        <dsp:cNvSpPr/>
      </dsp:nvSpPr>
      <dsp:spPr>
        <a:xfrm>
          <a:off x="4138709" y="2256281"/>
          <a:ext cx="2288700" cy="4076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3255"/>
              </a:lnTo>
              <a:lnTo>
                <a:pt x="2288700" y="343255"/>
              </a:lnTo>
              <a:lnTo>
                <a:pt x="2288700" y="40761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8F173C-634B-46E9-90CC-8DB746B2FA06}">
      <dsp:nvSpPr>
        <dsp:cNvPr id="0" name=""/>
        <dsp:cNvSpPr/>
      </dsp:nvSpPr>
      <dsp:spPr>
        <a:xfrm>
          <a:off x="7630322" y="3094283"/>
          <a:ext cx="132847" cy="4332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3280"/>
              </a:lnTo>
              <a:lnTo>
                <a:pt x="132847" y="433280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3B2B49-9D8B-49C6-A8C2-E06137CC4262}">
      <dsp:nvSpPr>
        <dsp:cNvPr id="0" name=""/>
        <dsp:cNvSpPr/>
      </dsp:nvSpPr>
      <dsp:spPr>
        <a:xfrm>
          <a:off x="4138709" y="2256281"/>
          <a:ext cx="3491612" cy="4076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3255"/>
              </a:lnTo>
              <a:lnTo>
                <a:pt x="3491612" y="343255"/>
              </a:lnTo>
              <a:lnTo>
                <a:pt x="3491612" y="40761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582EBC-87EC-4177-8036-568D3291C7C6}">
      <dsp:nvSpPr>
        <dsp:cNvPr id="0" name=""/>
        <dsp:cNvSpPr/>
      </dsp:nvSpPr>
      <dsp:spPr>
        <a:xfrm>
          <a:off x="3665853" y="1803934"/>
          <a:ext cx="945713" cy="45234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Responsable Área Nutrición</a:t>
          </a:r>
        </a:p>
      </dsp:txBody>
      <dsp:txXfrm>
        <a:off x="3665853" y="1803934"/>
        <a:ext cx="945713" cy="452346"/>
      </dsp:txXfrm>
    </dsp:sp>
    <dsp:sp modelId="{AF1D7C45-1204-4533-A388-081C6AD4D627}">
      <dsp:nvSpPr>
        <dsp:cNvPr id="0" name=""/>
        <dsp:cNvSpPr/>
      </dsp:nvSpPr>
      <dsp:spPr>
        <a:xfrm>
          <a:off x="7241390" y="2663900"/>
          <a:ext cx="777864" cy="43038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Guardería Especial</a:t>
          </a:r>
        </a:p>
      </dsp:txBody>
      <dsp:txXfrm>
        <a:off x="7241390" y="2663900"/>
        <a:ext cx="777864" cy="430382"/>
      </dsp:txXfrm>
    </dsp:sp>
    <dsp:sp modelId="{62E88A05-EECE-43A1-B631-1A5830062ACD}">
      <dsp:nvSpPr>
        <dsp:cNvPr id="0" name=""/>
        <dsp:cNvSpPr/>
      </dsp:nvSpPr>
      <dsp:spPr>
        <a:xfrm>
          <a:off x="7763169" y="3223011"/>
          <a:ext cx="766193" cy="60910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Cocinero (a)</a:t>
          </a:r>
        </a:p>
      </dsp:txBody>
      <dsp:txXfrm>
        <a:off x="7763169" y="3223011"/>
        <a:ext cx="766193" cy="609105"/>
      </dsp:txXfrm>
    </dsp:sp>
    <dsp:sp modelId="{CE13C67C-D5D7-4C79-9E0E-F8F7D87783EF}">
      <dsp:nvSpPr>
        <dsp:cNvPr id="0" name=""/>
        <dsp:cNvSpPr/>
      </dsp:nvSpPr>
      <dsp:spPr>
        <a:xfrm>
          <a:off x="5950882" y="2663900"/>
          <a:ext cx="953057" cy="43038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Casa Club del Adulto Mayor “Canoas”</a:t>
          </a:r>
        </a:p>
      </dsp:txBody>
      <dsp:txXfrm>
        <a:off x="5950882" y="2663900"/>
        <a:ext cx="953057" cy="430382"/>
      </dsp:txXfrm>
    </dsp:sp>
    <dsp:sp modelId="{C9BE9CAE-08D8-4AA2-91EC-9CBEE3BF6C5F}">
      <dsp:nvSpPr>
        <dsp:cNvPr id="0" name=""/>
        <dsp:cNvSpPr/>
      </dsp:nvSpPr>
      <dsp:spPr>
        <a:xfrm>
          <a:off x="6590674" y="3725135"/>
          <a:ext cx="903907" cy="30649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Cocinero (a)</a:t>
          </a:r>
        </a:p>
      </dsp:txBody>
      <dsp:txXfrm>
        <a:off x="6590674" y="3725135"/>
        <a:ext cx="903907" cy="306494"/>
      </dsp:txXfrm>
    </dsp:sp>
    <dsp:sp modelId="{AB146BF8-530F-4267-941D-ECE5590C5B30}">
      <dsp:nvSpPr>
        <dsp:cNvPr id="0" name=""/>
        <dsp:cNvSpPr/>
      </dsp:nvSpPr>
      <dsp:spPr>
        <a:xfrm>
          <a:off x="6589730" y="3291485"/>
          <a:ext cx="612989" cy="30649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Auxiliar </a:t>
          </a:r>
        </a:p>
      </dsp:txBody>
      <dsp:txXfrm>
        <a:off x="6589730" y="3291485"/>
        <a:ext cx="612989" cy="306494"/>
      </dsp:txXfrm>
    </dsp:sp>
    <dsp:sp modelId="{272AEA4B-EED6-4992-B9D1-81FAE5FEA2E1}">
      <dsp:nvSpPr>
        <dsp:cNvPr id="0" name=""/>
        <dsp:cNvSpPr/>
      </dsp:nvSpPr>
      <dsp:spPr>
        <a:xfrm>
          <a:off x="4406121" y="2663900"/>
          <a:ext cx="1030962" cy="43038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Casa Club del Adulto Mayor “Los Altos”</a:t>
          </a:r>
        </a:p>
      </dsp:txBody>
      <dsp:txXfrm>
        <a:off x="4406121" y="2663900"/>
        <a:ext cx="1030962" cy="430382"/>
      </dsp:txXfrm>
    </dsp:sp>
    <dsp:sp modelId="{BC318397-29E2-4AA9-AB26-DB96A058E6B0}">
      <dsp:nvSpPr>
        <dsp:cNvPr id="0" name=""/>
        <dsp:cNvSpPr/>
      </dsp:nvSpPr>
      <dsp:spPr>
        <a:xfrm>
          <a:off x="5020202" y="3223011"/>
          <a:ext cx="951769" cy="5218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Cocineros (as)  </a:t>
          </a:r>
        </a:p>
      </dsp:txBody>
      <dsp:txXfrm>
        <a:off x="5020202" y="3223011"/>
        <a:ext cx="951769" cy="521899"/>
      </dsp:txXfrm>
    </dsp:sp>
    <dsp:sp modelId="{0F64BB8A-4A80-46EA-B592-AD6BE82C24F7}">
      <dsp:nvSpPr>
        <dsp:cNvPr id="0" name=""/>
        <dsp:cNvSpPr/>
      </dsp:nvSpPr>
      <dsp:spPr>
        <a:xfrm>
          <a:off x="2942990" y="2663900"/>
          <a:ext cx="1072191" cy="43038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Estancia Infantil “Rosario Garza Sada”</a:t>
          </a:r>
        </a:p>
      </dsp:txBody>
      <dsp:txXfrm>
        <a:off x="2942990" y="2663900"/>
        <a:ext cx="1072191" cy="430382"/>
      </dsp:txXfrm>
    </dsp:sp>
    <dsp:sp modelId="{8D34DA46-0F5B-43FF-84A8-FA2122A4455F}">
      <dsp:nvSpPr>
        <dsp:cNvPr id="0" name=""/>
        <dsp:cNvSpPr/>
      </dsp:nvSpPr>
      <dsp:spPr>
        <a:xfrm>
          <a:off x="3554857" y="3223011"/>
          <a:ext cx="836626" cy="30649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Cocinero (a)</a:t>
          </a:r>
        </a:p>
      </dsp:txBody>
      <dsp:txXfrm>
        <a:off x="3554857" y="3223011"/>
        <a:ext cx="836626" cy="306494"/>
      </dsp:txXfrm>
    </dsp:sp>
    <dsp:sp modelId="{928634BC-9BE1-4793-AACD-20F29E465B54}">
      <dsp:nvSpPr>
        <dsp:cNvPr id="0" name=""/>
        <dsp:cNvSpPr/>
      </dsp:nvSpPr>
      <dsp:spPr>
        <a:xfrm>
          <a:off x="1752436" y="2663900"/>
          <a:ext cx="777864" cy="43038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Casa Hogar “Nueva Esperanza”</a:t>
          </a:r>
        </a:p>
      </dsp:txBody>
      <dsp:txXfrm>
        <a:off x="1752436" y="2663900"/>
        <a:ext cx="777864" cy="430382"/>
      </dsp:txXfrm>
    </dsp:sp>
    <dsp:sp modelId="{CB6E68CA-F592-4653-A64D-B5E362CC89A9}">
      <dsp:nvSpPr>
        <dsp:cNvPr id="0" name=""/>
        <dsp:cNvSpPr/>
      </dsp:nvSpPr>
      <dsp:spPr>
        <a:xfrm>
          <a:off x="2212965" y="3824601"/>
          <a:ext cx="917528" cy="7767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/>
            <a:t>Cocineros </a:t>
          </a:r>
          <a:r>
            <a:rPr lang="es-ES" sz="1200" kern="1200" dirty="0"/>
            <a:t>(as)   </a:t>
          </a:r>
        </a:p>
      </dsp:txBody>
      <dsp:txXfrm>
        <a:off x="2212965" y="3824601"/>
        <a:ext cx="917528" cy="776798"/>
      </dsp:txXfrm>
    </dsp:sp>
    <dsp:sp modelId="{4966DE32-36D2-44F1-AA60-E1EFB5C67FC7}">
      <dsp:nvSpPr>
        <dsp:cNvPr id="0" name=""/>
        <dsp:cNvSpPr/>
      </dsp:nvSpPr>
      <dsp:spPr>
        <a:xfrm>
          <a:off x="2275153" y="3326410"/>
          <a:ext cx="866147" cy="4583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Encargado (a) Sección </a:t>
          </a:r>
        </a:p>
      </dsp:txBody>
      <dsp:txXfrm>
        <a:off x="2275153" y="3326410"/>
        <a:ext cx="866147" cy="458387"/>
      </dsp:txXfrm>
    </dsp:sp>
    <dsp:sp modelId="{8A75D7F2-BFFB-49E3-B419-2AB201FF9489}">
      <dsp:nvSpPr>
        <dsp:cNvPr id="0" name=""/>
        <dsp:cNvSpPr/>
      </dsp:nvSpPr>
      <dsp:spPr>
        <a:xfrm>
          <a:off x="199661" y="2663900"/>
          <a:ext cx="964042" cy="70771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Estancia Infantil “Eva Molina de Toscano”</a:t>
          </a:r>
        </a:p>
      </dsp:txBody>
      <dsp:txXfrm>
        <a:off x="199661" y="2663900"/>
        <a:ext cx="964042" cy="707717"/>
      </dsp:txXfrm>
    </dsp:sp>
    <dsp:sp modelId="{883B2C61-08B5-4360-A17C-2C099E8009BF}">
      <dsp:nvSpPr>
        <dsp:cNvPr id="0" name=""/>
        <dsp:cNvSpPr/>
      </dsp:nvSpPr>
      <dsp:spPr>
        <a:xfrm>
          <a:off x="746046" y="3500345"/>
          <a:ext cx="827437" cy="30649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Cocinero (a) </a:t>
          </a:r>
        </a:p>
      </dsp:txBody>
      <dsp:txXfrm>
        <a:off x="746046" y="3500345"/>
        <a:ext cx="827437" cy="306494"/>
      </dsp:txXfrm>
    </dsp:sp>
    <dsp:sp modelId="{8482C8E6-7BCB-4A57-8846-DDDC30D77A0D}">
      <dsp:nvSpPr>
        <dsp:cNvPr id="0" name=""/>
        <dsp:cNvSpPr/>
      </dsp:nvSpPr>
      <dsp:spPr>
        <a:xfrm>
          <a:off x="4329" y="3500345"/>
          <a:ext cx="612989" cy="30649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Auxiliar </a:t>
          </a:r>
        </a:p>
      </dsp:txBody>
      <dsp:txXfrm>
        <a:off x="4329" y="3500345"/>
        <a:ext cx="612989" cy="30649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0C29A4-1085-405D-B652-F0B94B793A50}">
      <dsp:nvSpPr>
        <dsp:cNvPr id="0" name=""/>
        <dsp:cNvSpPr/>
      </dsp:nvSpPr>
      <dsp:spPr>
        <a:xfrm>
          <a:off x="3261365" y="1008031"/>
          <a:ext cx="154783" cy="678100"/>
        </a:xfrm>
        <a:custGeom>
          <a:avLst/>
          <a:gdLst/>
          <a:ahLst/>
          <a:cxnLst/>
          <a:rect l="0" t="0" r="0" b="0"/>
          <a:pathLst>
            <a:path>
              <a:moveTo>
                <a:pt x="154783" y="0"/>
              </a:moveTo>
              <a:lnTo>
                <a:pt x="154783" y="678100"/>
              </a:lnTo>
              <a:lnTo>
                <a:pt x="0" y="67810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4C85F5-5C1A-4C72-9655-77265B9A1EF7}">
      <dsp:nvSpPr>
        <dsp:cNvPr id="0" name=""/>
        <dsp:cNvSpPr/>
      </dsp:nvSpPr>
      <dsp:spPr>
        <a:xfrm>
          <a:off x="3416149" y="1008031"/>
          <a:ext cx="154783" cy="6781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78100"/>
              </a:lnTo>
              <a:lnTo>
                <a:pt x="154783" y="67810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8C1B6E-7CA3-4B84-A5BB-699F692F856B}">
      <dsp:nvSpPr>
        <dsp:cNvPr id="0" name=""/>
        <dsp:cNvSpPr/>
      </dsp:nvSpPr>
      <dsp:spPr>
        <a:xfrm>
          <a:off x="740600" y="1008031"/>
          <a:ext cx="2675548" cy="1356201"/>
        </a:xfrm>
        <a:custGeom>
          <a:avLst/>
          <a:gdLst/>
          <a:ahLst/>
          <a:cxnLst/>
          <a:rect l="0" t="0" r="0" b="0"/>
          <a:pathLst>
            <a:path>
              <a:moveTo>
                <a:pt x="2675548" y="0"/>
              </a:moveTo>
              <a:lnTo>
                <a:pt x="2675548" y="1201417"/>
              </a:lnTo>
              <a:lnTo>
                <a:pt x="0" y="1201417"/>
              </a:lnTo>
              <a:lnTo>
                <a:pt x="0" y="1356201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942751-49ED-44CC-A4E0-4A6B1F1499EF}">
      <dsp:nvSpPr>
        <dsp:cNvPr id="0" name=""/>
        <dsp:cNvSpPr/>
      </dsp:nvSpPr>
      <dsp:spPr>
        <a:xfrm>
          <a:off x="2524299" y="1008031"/>
          <a:ext cx="891849" cy="1356201"/>
        </a:xfrm>
        <a:custGeom>
          <a:avLst/>
          <a:gdLst/>
          <a:ahLst/>
          <a:cxnLst/>
          <a:rect l="0" t="0" r="0" b="0"/>
          <a:pathLst>
            <a:path>
              <a:moveTo>
                <a:pt x="891849" y="0"/>
              </a:moveTo>
              <a:lnTo>
                <a:pt x="891849" y="1201417"/>
              </a:lnTo>
              <a:lnTo>
                <a:pt x="0" y="1201417"/>
              </a:lnTo>
              <a:lnTo>
                <a:pt x="0" y="1356201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518B8E-C51C-4F7A-B9F1-9F925B92B5A1}">
      <dsp:nvSpPr>
        <dsp:cNvPr id="0" name=""/>
        <dsp:cNvSpPr/>
      </dsp:nvSpPr>
      <dsp:spPr>
        <a:xfrm>
          <a:off x="4307998" y="3101298"/>
          <a:ext cx="154783" cy="6781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78100"/>
              </a:lnTo>
              <a:lnTo>
                <a:pt x="154783" y="678100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7BD774-272F-46F8-B7E8-BCFBB6CA8CBB}">
      <dsp:nvSpPr>
        <dsp:cNvPr id="0" name=""/>
        <dsp:cNvSpPr/>
      </dsp:nvSpPr>
      <dsp:spPr>
        <a:xfrm>
          <a:off x="3416149" y="1008031"/>
          <a:ext cx="891849" cy="13562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1417"/>
              </a:lnTo>
              <a:lnTo>
                <a:pt x="891849" y="1201417"/>
              </a:lnTo>
              <a:lnTo>
                <a:pt x="891849" y="1356201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369EF1-C2AA-4B93-9EA2-6FAB7B49D36E}">
      <dsp:nvSpPr>
        <dsp:cNvPr id="0" name=""/>
        <dsp:cNvSpPr/>
      </dsp:nvSpPr>
      <dsp:spPr>
        <a:xfrm>
          <a:off x="3416149" y="1008031"/>
          <a:ext cx="2675548" cy="13562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1417"/>
              </a:lnTo>
              <a:lnTo>
                <a:pt x="2675548" y="1201417"/>
              </a:lnTo>
              <a:lnTo>
                <a:pt x="2675548" y="1356201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708540-6F44-4907-B1B6-E60C9BFEFFF9}">
      <dsp:nvSpPr>
        <dsp:cNvPr id="0" name=""/>
        <dsp:cNvSpPr/>
      </dsp:nvSpPr>
      <dsp:spPr>
        <a:xfrm>
          <a:off x="2679083" y="270965"/>
          <a:ext cx="1474131" cy="73706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Coordinador (a) de Voluntariado </a:t>
          </a:r>
        </a:p>
      </dsp:txBody>
      <dsp:txXfrm>
        <a:off x="2679083" y="270965"/>
        <a:ext cx="1474131" cy="737065"/>
      </dsp:txXfrm>
    </dsp:sp>
    <dsp:sp modelId="{48963DDB-66AD-4E1A-A537-E7B942FB0415}">
      <dsp:nvSpPr>
        <dsp:cNvPr id="0" name=""/>
        <dsp:cNvSpPr/>
      </dsp:nvSpPr>
      <dsp:spPr>
        <a:xfrm>
          <a:off x="5354632" y="2364232"/>
          <a:ext cx="1474131" cy="73706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Promotores (as)   </a:t>
          </a:r>
        </a:p>
      </dsp:txBody>
      <dsp:txXfrm>
        <a:off x="5354632" y="2364232"/>
        <a:ext cx="1474131" cy="737065"/>
      </dsp:txXfrm>
    </dsp:sp>
    <dsp:sp modelId="{D25110DA-A7FF-4EB6-B50F-8F3BC49CF1A9}">
      <dsp:nvSpPr>
        <dsp:cNvPr id="0" name=""/>
        <dsp:cNvSpPr/>
      </dsp:nvSpPr>
      <dsp:spPr>
        <a:xfrm>
          <a:off x="3570932" y="2364232"/>
          <a:ext cx="1474131" cy="73706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/>
            <a:t>Jefe (a) de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/>
            <a:t>Donativos </a:t>
          </a:r>
        </a:p>
      </dsp:txBody>
      <dsp:txXfrm>
        <a:off x="3570932" y="2364232"/>
        <a:ext cx="1474131" cy="737065"/>
      </dsp:txXfrm>
    </dsp:sp>
    <dsp:sp modelId="{8217C4C8-2B7E-4CB5-9D31-AF6F6BB98FFE}">
      <dsp:nvSpPr>
        <dsp:cNvPr id="0" name=""/>
        <dsp:cNvSpPr/>
      </dsp:nvSpPr>
      <dsp:spPr>
        <a:xfrm>
          <a:off x="4462782" y="3410866"/>
          <a:ext cx="1474131" cy="73706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Auxiliar Administrativo </a:t>
          </a:r>
        </a:p>
      </dsp:txBody>
      <dsp:txXfrm>
        <a:off x="4462782" y="3410866"/>
        <a:ext cx="1474131" cy="737065"/>
      </dsp:txXfrm>
    </dsp:sp>
    <dsp:sp modelId="{D98C00C4-DFAE-4B3A-9045-814CC9E6CEC3}">
      <dsp:nvSpPr>
        <dsp:cNvPr id="0" name=""/>
        <dsp:cNvSpPr/>
      </dsp:nvSpPr>
      <dsp:spPr>
        <a:xfrm>
          <a:off x="1787233" y="2364232"/>
          <a:ext cx="1474131" cy="73706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Jefe (a) de Voluntariado </a:t>
          </a:r>
        </a:p>
      </dsp:txBody>
      <dsp:txXfrm>
        <a:off x="1787233" y="2364232"/>
        <a:ext cx="1474131" cy="737065"/>
      </dsp:txXfrm>
    </dsp:sp>
    <dsp:sp modelId="{424D4642-3077-42EB-8470-8E42DD0428F3}">
      <dsp:nvSpPr>
        <dsp:cNvPr id="0" name=""/>
        <dsp:cNvSpPr/>
      </dsp:nvSpPr>
      <dsp:spPr>
        <a:xfrm>
          <a:off x="3534" y="2364232"/>
          <a:ext cx="1474131" cy="73706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Promotores (as)   </a:t>
          </a:r>
        </a:p>
      </dsp:txBody>
      <dsp:txXfrm>
        <a:off x="3534" y="2364232"/>
        <a:ext cx="1474131" cy="737065"/>
      </dsp:txXfrm>
    </dsp:sp>
    <dsp:sp modelId="{18FAA1DB-86BF-45F6-9B10-DD0B372BF26C}">
      <dsp:nvSpPr>
        <dsp:cNvPr id="0" name=""/>
        <dsp:cNvSpPr/>
      </dsp:nvSpPr>
      <dsp:spPr>
        <a:xfrm>
          <a:off x="3570932" y="1317599"/>
          <a:ext cx="1474131" cy="73706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Choferes 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Auxiliar </a:t>
          </a:r>
        </a:p>
      </dsp:txBody>
      <dsp:txXfrm>
        <a:off x="3570932" y="1317599"/>
        <a:ext cx="1474131" cy="737065"/>
      </dsp:txXfrm>
    </dsp:sp>
    <dsp:sp modelId="{904CE51A-3EF7-45D4-A870-973FBF5DCFF8}">
      <dsp:nvSpPr>
        <dsp:cNvPr id="0" name=""/>
        <dsp:cNvSpPr/>
      </dsp:nvSpPr>
      <dsp:spPr>
        <a:xfrm>
          <a:off x="1787233" y="1317599"/>
          <a:ext cx="1474131" cy="73706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Auxiliar Administrativo </a:t>
          </a:r>
        </a:p>
      </dsp:txBody>
      <dsp:txXfrm>
        <a:off x="1787233" y="1317599"/>
        <a:ext cx="1474131" cy="73706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F0EDB0-69C3-43B7-ADFF-EA41B25D8A43}">
      <dsp:nvSpPr>
        <dsp:cNvPr id="0" name=""/>
        <dsp:cNvSpPr/>
      </dsp:nvSpPr>
      <dsp:spPr>
        <a:xfrm>
          <a:off x="3926048" y="957264"/>
          <a:ext cx="213711" cy="25837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83786"/>
              </a:lnTo>
              <a:lnTo>
                <a:pt x="213711" y="258378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405F5B-6E7C-4A20-86D5-B313AE5B7838}">
      <dsp:nvSpPr>
        <dsp:cNvPr id="0" name=""/>
        <dsp:cNvSpPr/>
      </dsp:nvSpPr>
      <dsp:spPr>
        <a:xfrm>
          <a:off x="3712337" y="957264"/>
          <a:ext cx="213711" cy="2583786"/>
        </a:xfrm>
        <a:custGeom>
          <a:avLst/>
          <a:gdLst/>
          <a:ahLst/>
          <a:cxnLst/>
          <a:rect l="0" t="0" r="0" b="0"/>
          <a:pathLst>
            <a:path>
              <a:moveTo>
                <a:pt x="213711" y="0"/>
              </a:moveTo>
              <a:lnTo>
                <a:pt x="213711" y="2583786"/>
              </a:lnTo>
              <a:lnTo>
                <a:pt x="0" y="258378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77BA97-CC03-40D5-A83E-640B93EBB6A3}">
      <dsp:nvSpPr>
        <dsp:cNvPr id="0" name=""/>
        <dsp:cNvSpPr/>
      </dsp:nvSpPr>
      <dsp:spPr>
        <a:xfrm>
          <a:off x="3926048" y="957264"/>
          <a:ext cx="199856" cy="18808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80892"/>
              </a:lnTo>
              <a:lnTo>
                <a:pt x="199856" y="1880892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A6A7A4-F5E0-4657-A6DA-2D027EF5EFA5}">
      <dsp:nvSpPr>
        <dsp:cNvPr id="0" name=""/>
        <dsp:cNvSpPr/>
      </dsp:nvSpPr>
      <dsp:spPr>
        <a:xfrm>
          <a:off x="3698482" y="957264"/>
          <a:ext cx="227565" cy="1880892"/>
        </a:xfrm>
        <a:custGeom>
          <a:avLst/>
          <a:gdLst/>
          <a:ahLst/>
          <a:cxnLst/>
          <a:rect l="0" t="0" r="0" b="0"/>
          <a:pathLst>
            <a:path>
              <a:moveTo>
                <a:pt x="227565" y="0"/>
              </a:moveTo>
              <a:lnTo>
                <a:pt x="227565" y="1880892"/>
              </a:lnTo>
              <a:lnTo>
                <a:pt x="0" y="1880892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BF61C9-4C57-465A-BDF8-1EE1C9897323}">
      <dsp:nvSpPr>
        <dsp:cNvPr id="0" name=""/>
        <dsp:cNvSpPr/>
      </dsp:nvSpPr>
      <dsp:spPr>
        <a:xfrm>
          <a:off x="5430881" y="1771926"/>
          <a:ext cx="130584" cy="3356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5627"/>
              </a:lnTo>
              <a:lnTo>
                <a:pt x="130584" y="33562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B90293-B0B7-4CC5-AAD1-9BC113968380}">
      <dsp:nvSpPr>
        <dsp:cNvPr id="0" name=""/>
        <dsp:cNvSpPr/>
      </dsp:nvSpPr>
      <dsp:spPr>
        <a:xfrm>
          <a:off x="5300297" y="1771926"/>
          <a:ext cx="130584" cy="335627"/>
        </a:xfrm>
        <a:custGeom>
          <a:avLst/>
          <a:gdLst/>
          <a:ahLst/>
          <a:cxnLst/>
          <a:rect l="0" t="0" r="0" b="0"/>
          <a:pathLst>
            <a:path>
              <a:moveTo>
                <a:pt x="130584" y="0"/>
              </a:moveTo>
              <a:lnTo>
                <a:pt x="130584" y="335627"/>
              </a:lnTo>
              <a:lnTo>
                <a:pt x="0" y="33562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01D615-EC1A-4EC2-B05E-68CD5F610E21}">
      <dsp:nvSpPr>
        <dsp:cNvPr id="0" name=""/>
        <dsp:cNvSpPr/>
      </dsp:nvSpPr>
      <dsp:spPr>
        <a:xfrm>
          <a:off x="3926048" y="957264"/>
          <a:ext cx="883001" cy="5037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3746"/>
              </a:lnTo>
              <a:lnTo>
                <a:pt x="883001" y="50374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83B8BA-9366-4AC9-99A0-0AA76D496318}">
      <dsp:nvSpPr>
        <dsp:cNvPr id="0" name=""/>
        <dsp:cNvSpPr/>
      </dsp:nvSpPr>
      <dsp:spPr>
        <a:xfrm>
          <a:off x="3667975" y="957264"/>
          <a:ext cx="258072" cy="504057"/>
        </a:xfrm>
        <a:custGeom>
          <a:avLst/>
          <a:gdLst/>
          <a:ahLst/>
          <a:cxnLst/>
          <a:rect l="0" t="0" r="0" b="0"/>
          <a:pathLst>
            <a:path>
              <a:moveTo>
                <a:pt x="258072" y="0"/>
              </a:moveTo>
              <a:lnTo>
                <a:pt x="258072" y="504057"/>
              </a:lnTo>
              <a:lnTo>
                <a:pt x="0" y="50405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6A0DCF-AC7D-408C-BAF8-8629EE16D363}">
      <dsp:nvSpPr>
        <dsp:cNvPr id="0" name=""/>
        <dsp:cNvSpPr/>
      </dsp:nvSpPr>
      <dsp:spPr>
        <a:xfrm>
          <a:off x="3926048" y="957264"/>
          <a:ext cx="2257250" cy="31004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69869"/>
              </a:lnTo>
              <a:lnTo>
                <a:pt x="2257250" y="2969869"/>
              </a:lnTo>
              <a:lnTo>
                <a:pt x="2257250" y="310045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529C9A-D73C-4F84-B7C3-75D7336CA462}">
      <dsp:nvSpPr>
        <dsp:cNvPr id="0" name=""/>
        <dsp:cNvSpPr/>
      </dsp:nvSpPr>
      <dsp:spPr>
        <a:xfrm>
          <a:off x="3926048" y="957264"/>
          <a:ext cx="752416" cy="31004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69869"/>
              </a:lnTo>
              <a:lnTo>
                <a:pt x="752416" y="2969869"/>
              </a:lnTo>
              <a:lnTo>
                <a:pt x="752416" y="310045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5E77A3-B268-439C-9375-F04A579B0C6B}">
      <dsp:nvSpPr>
        <dsp:cNvPr id="0" name=""/>
        <dsp:cNvSpPr/>
      </dsp:nvSpPr>
      <dsp:spPr>
        <a:xfrm>
          <a:off x="3173631" y="957264"/>
          <a:ext cx="752416" cy="3100454"/>
        </a:xfrm>
        <a:custGeom>
          <a:avLst/>
          <a:gdLst/>
          <a:ahLst/>
          <a:cxnLst/>
          <a:rect l="0" t="0" r="0" b="0"/>
          <a:pathLst>
            <a:path>
              <a:moveTo>
                <a:pt x="752416" y="0"/>
              </a:moveTo>
              <a:lnTo>
                <a:pt x="752416" y="2969869"/>
              </a:lnTo>
              <a:lnTo>
                <a:pt x="0" y="2969869"/>
              </a:lnTo>
              <a:lnTo>
                <a:pt x="0" y="310045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58062C-7730-4F8A-96E6-A74D6E17064D}">
      <dsp:nvSpPr>
        <dsp:cNvPr id="0" name=""/>
        <dsp:cNvSpPr/>
      </dsp:nvSpPr>
      <dsp:spPr>
        <a:xfrm>
          <a:off x="1668798" y="957264"/>
          <a:ext cx="2257250" cy="3100454"/>
        </a:xfrm>
        <a:custGeom>
          <a:avLst/>
          <a:gdLst/>
          <a:ahLst/>
          <a:cxnLst/>
          <a:rect l="0" t="0" r="0" b="0"/>
          <a:pathLst>
            <a:path>
              <a:moveTo>
                <a:pt x="2257250" y="0"/>
              </a:moveTo>
              <a:lnTo>
                <a:pt x="2257250" y="2969869"/>
              </a:lnTo>
              <a:lnTo>
                <a:pt x="0" y="2969869"/>
              </a:lnTo>
              <a:lnTo>
                <a:pt x="0" y="310045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0D59AA-BE3C-40E1-8214-6164F7C92372}">
      <dsp:nvSpPr>
        <dsp:cNvPr id="0" name=""/>
        <dsp:cNvSpPr/>
      </dsp:nvSpPr>
      <dsp:spPr>
        <a:xfrm>
          <a:off x="3078192" y="335432"/>
          <a:ext cx="1695711" cy="62183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Coordinador (a) de Atención a Personas con Discapacidad </a:t>
          </a:r>
        </a:p>
      </dsp:txBody>
      <dsp:txXfrm>
        <a:off x="3078192" y="335432"/>
        <a:ext cx="1695711" cy="621832"/>
      </dsp:txXfrm>
    </dsp:sp>
    <dsp:sp modelId="{4CA7652B-5BC3-4AF3-981B-5F56A8058313}">
      <dsp:nvSpPr>
        <dsp:cNvPr id="0" name=""/>
        <dsp:cNvSpPr/>
      </dsp:nvSpPr>
      <dsp:spPr>
        <a:xfrm>
          <a:off x="1046966" y="4057719"/>
          <a:ext cx="1243664" cy="62183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Encargado (a) de Psicología en Discapacidad </a:t>
          </a:r>
        </a:p>
      </dsp:txBody>
      <dsp:txXfrm>
        <a:off x="1046966" y="4057719"/>
        <a:ext cx="1243664" cy="621832"/>
      </dsp:txXfrm>
    </dsp:sp>
    <dsp:sp modelId="{D1B67675-36F6-4F03-841B-24E840E40690}">
      <dsp:nvSpPr>
        <dsp:cNvPr id="0" name=""/>
        <dsp:cNvSpPr/>
      </dsp:nvSpPr>
      <dsp:spPr>
        <a:xfrm>
          <a:off x="2551799" y="4057719"/>
          <a:ext cx="1243664" cy="62183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Encargado (a) de Programa  Clínica de Autismo </a:t>
          </a:r>
        </a:p>
      </dsp:txBody>
      <dsp:txXfrm>
        <a:off x="2551799" y="4057719"/>
        <a:ext cx="1243664" cy="621832"/>
      </dsp:txXfrm>
    </dsp:sp>
    <dsp:sp modelId="{6DB5DCE4-7C00-4812-8CD8-0809894E4BC0}">
      <dsp:nvSpPr>
        <dsp:cNvPr id="0" name=""/>
        <dsp:cNvSpPr/>
      </dsp:nvSpPr>
      <dsp:spPr>
        <a:xfrm>
          <a:off x="4056633" y="4057719"/>
          <a:ext cx="1243664" cy="62183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Encargado del Centro de Desarrollo Integral (CEDI) </a:t>
          </a:r>
        </a:p>
      </dsp:txBody>
      <dsp:txXfrm>
        <a:off x="4056633" y="4057719"/>
        <a:ext cx="1243664" cy="621832"/>
      </dsp:txXfrm>
    </dsp:sp>
    <dsp:sp modelId="{92E138B7-B0C4-43A6-8722-9179043763A0}">
      <dsp:nvSpPr>
        <dsp:cNvPr id="0" name=""/>
        <dsp:cNvSpPr/>
      </dsp:nvSpPr>
      <dsp:spPr>
        <a:xfrm>
          <a:off x="5561466" y="4057719"/>
          <a:ext cx="1243664" cy="62183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Responsable Área de Guardería</a:t>
          </a:r>
        </a:p>
      </dsp:txBody>
      <dsp:txXfrm>
        <a:off x="5561466" y="4057719"/>
        <a:ext cx="1243664" cy="621832"/>
      </dsp:txXfrm>
    </dsp:sp>
    <dsp:sp modelId="{94462AFE-2901-42CE-B714-CC0BC847B2D6}">
      <dsp:nvSpPr>
        <dsp:cNvPr id="0" name=""/>
        <dsp:cNvSpPr/>
      </dsp:nvSpPr>
      <dsp:spPr>
        <a:xfrm>
          <a:off x="2424311" y="1150405"/>
          <a:ext cx="1243664" cy="62183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Jefe(a) de Inclusión Plena </a:t>
          </a:r>
        </a:p>
      </dsp:txBody>
      <dsp:txXfrm>
        <a:off x="2424311" y="1150405"/>
        <a:ext cx="1243664" cy="621832"/>
      </dsp:txXfrm>
    </dsp:sp>
    <dsp:sp modelId="{8FA1F94A-34FE-441B-AF9B-15F82CA6656D}">
      <dsp:nvSpPr>
        <dsp:cNvPr id="0" name=""/>
        <dsp:cNvSpPr/>
      </dsp:nvSpPr>
      <dsp:spPr>
        <a:xfrm>
          <a:off x="4809049" y="1150094"/>
          <a:ext cx="1243664" cy="62183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Trabajador (a) Social </a:t>
          </a:r>
        </a:p>
      </dsp:txBody>
      <dsp:txXfrm>
        <a:off x="4809049" y="1150094"/>
        <a:ext cx="1243664" cy="621832"/>
      </dsp:txXfrm>
    </dsp:sp>
    <dsp:sp modelId="{89E7CA97-0B39-4E09-940F-F50ADD9FA77B}">
      <dsp:nvSpPr>
        <dsp:cNvPr id="0" name=""/>
        <dsp:cNvSpPr/>
      </dsp:nvSpPr>
      <dsp:spPr>
        <a:xfrm>
          <a:off x="4056633" y="1873556"/>
          <a:ext cx="1243664" cy="46799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Intendente </a:t>
          </a:r>
        </a:p>
      </dsp:txBody>
      <dsp:txXfrm>
        <a:off x="4056633" y="1873556"/>
        <a:ext cx="1243664" cy="467996"/>
      </dsp:txXfrm>
    </dsp:sp>
    <dsp:sp modelId="{D52BD905-8FB4-4A60-A432-613F0448005A}">
      <dsp:nvSpPr>
        <dsp:cNvPr id="0" name=""/>
        <dsp:cNvSpPr/>
      </dsp:nvSpPr>
      <dsp:spPr>
        <a:xfrm>
          <a:off x="5561466" y="1873556"/>
          <a:ext cx="1243664" cy="46799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Choferes   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Ayudante área  </a:t>
          </a:r>
        </a:p>
      </dsp:txBody>
      <dsp:txXfrm>
        <a:off x="5561466" y="1873556"/>
        <a:ext cx="1243664" cy="467996"/>
      </dsp:txXfrm>
    </dsp:sp>
    <dsp:sp modelId="{4E957D70-C101-43BB-903F-4E2756CBF4FE}">
      <dsp:nvSpPr>
        <dsp:cNvPr id="0" name=""/>
        <dsp:cNvSpPr/>
      </dsp:nvSpPr>
      <dsp:spPr>
        <a:xfrm>
          <a:off x="2454818" y="2527241"/>
          <a:ext cx="1243664" cy="62183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Jefe (a) de Atención Médica y Rehabilitación </a:t>
          </a:r>
          <a:endParaRPr lang="es-ES" sz="1100" kern="1200" dirty="0">
            <a:solidFill>
              <a:srgbClr val="FF0000"/>
            </a:solidFill>
          </a:endParaRPr>
        </a:p>
      </dsp:txBody>
      <dsp:txXfrm>
        <a:off x="2454818" y="2527241"/>
        <a:ext cx="1243664" cy="621832"/>
      </dsp:txXfrm>
    </dsp:sp>
    <dsp:sp modelId="{ED09758D-4252-49E2-BB65-6523324275F3}">
      <dsp:nvSpPr>
        <dsp:cNvPr id="0" name=""/>
        <dsp:cNvSpPr/>
      </dsp:nvSpPr>
      <dsp:spPr>
        <a:xfrm>
          <a:off x="4125905" y="2527241"/>
          <a:ext cx="1243664" cy="62183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Jefe (a) de Administración Clínica de Autismo </a:t>
          </a:r>
        </a:p>
      </dsp:txBody>
      <dsp:txXfrm>
        <a:off x="4125905" y="2527241"/>
        <a:ext cx="1243664" cy="621832"/>
      </dsp:txXfrm>
    </dsp:sp>
    <dsp:sp modelId="{1ADF022F-F506-425A-82E3-7BD7CEC918E1}">
      <dsp:nvSpPr>
        <dsp:cNvPr id="0" name=""/>
        <dsp:cNvSpPr/>
      </dsp:nvSpPr>
      <dsp:spPr>
        <a:xfrm>
          <a:off x="2468673" y="3361052"/>
          <a:ext cx="1243664" cy="3599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Fisioterapeutas      </a:t>
          </a:r>
        </a:p>
      </dsp:txBody>
      <dsp:txXfrm>
        <a:off x="2468673" y="3361052"/>
        <a:ext cx="1243664" cy="359997"/>
      </dsp:txXfrm>
    </dsp:sp>
    <dsp:sp modelId="{9976F2CA-8DDF-4CDD-8926-76027C2A138E}">
      <dsp:nvSpPr>
        <dsp:cNvPr id="0" name=""/>
        <dsp:cNvSpPr/>
      </dsp:nvSpPr>
      <dsp:spPr>
        <a:xfrm>
          <a:off x="4139759" y="3361052"/>
          <a:ext cx="1243664" cy="3599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Auxiliar </a:t>
          </a:r>
        </a:p>
      </dsp:txBody>
      <dsp:txXfrm>
        <a:off x="4139759" y="3361052"/>
        <a:ext cx="1243664" cy="3599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5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5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00246696-65C7-4542-89AB-4E27A039966B}" type="datetimeFigureOut">
              <a:rPr lang="es-MX" smtClean="0"/>
              <a:t>11/10/2018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412875" y="1162050"/>
            <a:ext cx="4184650" cy="3138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73893"/>
            <a:ext cx="5608320" cy="3660458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643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B9868883-934C-49D4-ACF7-735983F9010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6865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68883-934C-49D4-ACF7-735983F9010A}" type="slidenum">
              <a:rPr lang="es-MX" smtClean="0"/>
              <a:t>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572165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68883-934C-49D4-ACF7-735983F9010A}" type="slidenum">
              <a:rPr lang="es-MX" smtClean="0"/>
              <a:t>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474401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11/10/2018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169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11/10/2018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1734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11/10/2018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26888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11/10/2018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  <p:pic>
        <p:nvPicPr>
          <p:cNvPr id="7" name="Imagen 3" descr="logo_logo dif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5605" y="5608423"/>
            <a:ext cx="2578395" cy="1249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0297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11/10/2018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8119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11/10/2018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3627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11/10/2018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1666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11/10/2018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93042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11/10/2018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6717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11/10/2018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58783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11/10/2018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6438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E3C7B-4540-4A45-90B9-5A35105A55A3}" type="datetimeFigureOut">
              <a:rPr lang="es-ES" smtClean="0"/>
              <a:t>11/10/2018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2976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1.xml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1.xml"/><Relationship Id="rId5" Type="http://schemas.openxmlformats.org/officeDocument/2006/relationships/diagramColors" Target="../diagrams/colors21.xml"/><Relationship Id="rId4" Type="http://schemas.openxmlformats.org/officeDocument/2006/relationships/diagramQuickStyle" Target="../diagrams/quickStyle2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276447" y="3186059"/>
            <a:ext cx="8580474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Sistema para el Desarrollo Integral de la Familia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486542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586228470"/>
              </p:ext>
            </p:extLst>
          </p:nvPr>
        </p:nvGraphicFramePr>
        <p:xfrm>
          <a:off x="1149928" y="1469284"/>
          <a:ext cx="6832298" cy="44188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4" name="CuadroTexto 4"/>
          <p:cNvSpPr txBox="1"/>
          <p:nvPr/>
        </p:nvSpPr>
        <p:spPr>
          <a:xfrm>
            <a:off x="163773" y="276458"/>
            <a:ext cx="701040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8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de Voluntariado</a:t>
            </a:r>
            <a:endParaRPr lang="es-ES" sz="3800" dirty="0">
              <a:solidFill>
                <a:srgbClr val="FF71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94710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544678199"/>
              </p:ext>
            </p:extLst>
          </p:nvPr>
        </p:nvGraphicFramePr>
        <p:xfrm>
          <a:off x="648683" y="1265900"/>
          <a:ext cx="7852097" cy="50426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4" name="CuadroTexto 4"/>
          <p:cNvSpPr txBox="1"/>
          <p:nvPr/>
        </p:nvSpPr>
        <p:spPr>
          <a:xfrm>
            <a:off x="163773" y="276458"/>
            <a:ext cx="70104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8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de Atención a Personas con Discapacidad</a:t>
            </a:r>
            <a:endParaRPr lang="es-ES" sz="3800" dirty="0">
              <a:solidFill>
                <a:srgbClr val="FF71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68432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244079792"/>
              </p:ext>
            </p:extLst>
          </p:nvPr>
        </p:nvGraphicFramePr>
        <p:xfrm>
          <a:off x="509580" y="750396"/>
          <a:ext cx="8286036" cy="59297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6" name="CuadroTexto 4"/>
          <p:cNvSpPr txBox="1"/>
          <p:nvPr/>
        </p:nvSpPr>
        <p:spPr>
          <a:xfrm>
            <a:off x="163773" y="276458"/>
            <a:ext cx="70104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8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de Atención a Personas con Discapacidad</a:t>
            </a:r>
            <a:endParaRPr lang="es-ES" sz="3800" dirty="0">
              <a:solidFill>
                <a:srgbClr val="FF71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19199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276447" y="3186059"/>
            <a:ext cx="8580474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Operación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115636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uadroTexto 4"/>
          <p:cNvSpPr txBox="1"/>
          <p:nvPr/>
        </p:nvSpPr>
        <p:spPr>
          <a:xfrm>
            <a:off x="163773" y="276458"/>
            <a:ext cx="701040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8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Operación</a:t>
            </a:r>
            <a:endParaRPr lang="es-ES" sz="3800" dirty="0">
              <a:solidFill>
                <a:srgbClr val="FF7175"/>
              </a:solidFill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650838482"/>
              </p:ext>
            </p:extLst>
          </p:nvPr>
        </p:nvGraphicFramePr>
        <p:xfrm>
          <a:off x="1122219" y="1233053"/>
          <a:ext cx="6964646" cy="49231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98775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276447" y="3186059"/>
            <a:ext cx="8580474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Centros de Bienestar Familiar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179336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uadroTexto 4"/>
          <p:cNvSpPr txBox="1"/>
          <p:nvPr/>
        </p:nvSpPr>
        <p:spPr>
          <a:xfrm>
            <a:off x="163773" y="276458"/>
            <a:ext cx="70104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8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Centros Bienestar Familiar</a:t>
            </a:r>
            <a:endParaRPr lang="es-ES" sz="3800" dirty="0">
              <a:solidFill>
                <a:srgbClr val="FF7175"/>
              </a:solidFill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643930301"/>
              </p:ext>
            </p:extLst>
          </p:nvPr>
        </p:nvGraphicFramePr>
        <p:xfrm>
          <a:off x="828792" y="1538342"/>
          <a:ext cx="7608626" cy="44191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371528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563547115"/>
              </p:ext>
            </p:extLst>
          </p:nvPr>
        </p:nvGraphicFramePr>
        <p:xfrm>
          <a:off x="1201234" y="1551709"/>
          <a:ext cx="6862111" cy="45358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9" name="CuadroTexto 4"/>
          <p:cNvSpPr txBox="1"/>
          <p:nvPr/>
        </p:nvSpPr>
        <p:spPr>
          <a:xfrm>
            <a:off x="163773" y="276458"/>
            <a:ext cx="7026736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8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Jefatura de Talleres Productivos y Fomento al Autoempleo</a:t>
            </a:r>
            <a:endParaRPr lang="es-ES" sz="3800" dirty="0">
              <a:solidFill>
                <a:srgbClr val="FF71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48763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CuadroTexto 4"/>
          <p:cNvSpPr txBox="1"/>
          <p:nvPr/>
        </p:nvSpPr>
        <p:spPr>
          <a:xfrm>
            <a:off x="163773" y="276458"/>
            <a:ext cx="701040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8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Jefatura Zona Norte</a:t>
            </a:r>
            <a:endParaRPr lang="es-ES" sz="3800" dirty="0">
              <a:solidFill>
                <a:srgbClr val="FF7175"/>
              </a:solidFill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617539729"/>
              </p:ext>
            </p:extLst>
          </p:nvPr>
        </p:nvGraphicFramePr>
        <p:xfrm>
          <a:off x="80646" y="800486"/>
          <a:ext cx="8869391" cy="52669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718066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CuadroTexto 4"/>
          <p:cNvSpPr txBox="1"/>
          <p:nvPr/>
        </p:nvSpPr>
        <p:spPr>
          <a:xfrm>
            <a:off x="163773" y="276458"/>
            <a:ext cx="701040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8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Jefatura Zona Norte</a:t>
            </a:r>
            <a:endParaRPr lang="es-ES" sz="3800" dirty="0">
              <a:solidFill>
                <a:srgbClr val="FF7175"/>
              </a:solidFill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861303262"/>
              </p:ext>
            </p:extLst>
          </p:nvPr>
        </p:nvGraphicFramePr>
        <p:xfrm>
          <a:off x="52937" y="1105285"/>
          <a:ext cx="8869391" cy="52669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751702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CuadroTexto 4"/>
          <p:cNvSpPr txBox="1"/>
          <p:nvPr/>
        </p:nvSpPr>
        <p:spPr>
          <a:xfrm>
            <a:off x="163773" y="276458"/>
            <a:ext cx="7010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40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Estructura General</a:t>
            </a:r>
          </a:p>
        </p:txBody>
      </p:sp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BE86A040-9A32-492E-8355-869557D5283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60872544"/>
              </p:ext>
            </p:extLst>
          </p:nvPr>
        </p:nvGraphicFramePr>
        <p:xfrm>
          <a:off x="1101635" y="1727926"/>
          <a:ext cx="6940731" cy="34710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487092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CuadroTexto 4"/>
          <p:cNvSpPr txBox="1"/>
          <p:nvPr/>
        </p:nvSpPr>
        <p:spPr>
          <a:xfrm>
            <a:off x="163773" y="276458"/>
            <a:ext cx="701040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8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Jefatura Zona Sur</a:t>
            </a:r>
            <a:endParaRPr lang="es-ES" sz="3800" dirty="0">
              <a:solidFill>
                <a:srgbClr val="FF7175"/>
              </a:solidFill>
            </a:endParaRPr>
          </a:p>
        </p:txBody>
      </p:sp>
      <p:graphicFrame>
        <p:nvGraphicFramePr>
          <p:cNvPr id="72" name="Diagrama 71"/>
          <p:cNvGraphicFramePr/>
          <p:nvPr>
            <p:extLst>
              <p:ext uri="{D42A27DB-BD31-4B8C-83A1-F6EECF244321}">
                <p14:modId xmlns:p14="http://schemas.microsoft.com/office/powerpoint/2010/main" val="1427411127"/>
              </p:ext>
            </p:extLst>
          </p:nvPr>
        </p:nvGraphicFramePr>
        <p:xfrm>
          <a:off x="52937" y="828195"/>
          <a:ext cx="8869391" cy="52669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839810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CuadroTexto 4"/>
          <p:cNvSpPr txBox="1"/>
          <p:nvPr/>
        </p:nvSpPr>
        <p:spPr>
          <a:xfrm>
            <a:off x="163773" y="276458"/>
            <a:ext cx="701040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8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Jefatura Zona Sur</a:t>
            </a:r>
            <a:endParaRPr lang="es-ES" sz="3800" dirty="0">
              <a:solidFill>
                <a:srgbClr val="FF7175"/>
              </a:solidFill>
            </a:endParaRPr>
          </a:p>
        </p:txBody>
      </p:sp>
      <p:graphicFrame>
        <p:nvGraphicFramePr>
          <p:cNvPr id="72" name="Diagrama 71"/>
          <p:cNvGraphicFramePr/>
          <p:nvPr>
            <p:extLst>
              <p:ext uri="{D42A27DB-BD31-4B8C-83A1-F6EECF244321}">
                <p14:modId xmlns:p14="http://schemas.microsoft.com/office/powerpoint/2010/main" val="1534063983"/>
              </p:ext>
            </p:extLst>
          </p:nvPr>
        </p:nvGraphicFramePr>
        <p:xfrm>
          <a:off x="-407727" y="1049868"/>
          <a:ext cx="9183427" cy="51477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376563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276447" y="3186059"/>
            <a:ext cx="8580474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Infancia </a:t>
            </a:r>
          </a:p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y Familia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456091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CuadroTexto 4"/>
          <p:cNvSpPr txBox="1"/>
          <p:nvPr/>
        </p:nvSpPr>
        <p:spPr>
          <a:xfrm>
            <a:off x="163773" y="276458"/>
            <a:ext cx="701040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8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Infancia y Familia</a:t>
            </a:r>
            <a:endParaRPr lang="es-ES" sz="3800" dirty="0">
              <a:solidFill>
                <a:srgbClr val="FF7175"/>
              </a:solidFill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372856913"/>
              </p:ext>
            </p:extLst>
          </p:nvPr>
        </p:nvGraphicFramePr>
        <p:xfrm>
          <a:off x="1033217" y="1104275"/>
          <a:ext cx="6994120" cy="53103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416871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CuadroTexto 4"/>
          <p:cNvSpPr txBox="1"/>
          <p:nvPr/>
        </p:nvSpPr>
        <p:spPr>
          <a:xfrm>
            <a:off x="163773" y="276458"/>
            <a:ext cx="701040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8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Jefatura de Estancias Infantiles</a:t>
            </a:r>
            <a:endParaRPr lang="es-ES" sz="3800" dirty="0">
              <a:solidFill>
                <a:srgbClr val="FF7175"/>
              </a:solidFill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493069513"/>
              </p:ext>
            </p:extLst>
          </p:nvPr>
        </p:nvGraphicFramePr>
        <p:xfrm>
          <a:off x="191482" y="1075370"/>
          <a:ext cx="8512647" cy="56579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304514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CuadroTexto 4"/>
          <p:cNvSpPr txBox="1"/>
          <p:nvPr/>
        </p:nvSpPr>
        <p:spPr>
          <a:xfrm>
            <a:off x="163773" y="276458"/>
            <a:ext cx="701040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8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Jefatura de Estancias Infantiles</a:t>
            </a:r>
            <a:endParaRPr lang="es-ES" sz="3800" dirty="0">
              <a:solidFill>
                <a:srgbClr val="FF7175"/>
              </a:solidFill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565298833"/>
              </p:ext>
            </p:extLst>
          </p:nvPr>
        </p:nvGraphicFramePr>
        <p:xfrm>
          <a:off x="108354" y="114705"/>
          <a:ext cx="8980228" cy="61209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718160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CuadroTexto 4"/>
          <p:cNvSpPr txBox="1"/>
          <p:nvPr/>
        </p:nvSpPr>
        <p:spPr>
          <a:xfrm>
            <a:off x="163773" y="276458"/>
            <a:ext cx="7010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9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Defensoría Municipal</a:t>
            </a:r>
            <a:endParaRPr lang="es-ES" sz="3900" dirty="0">
              <a:solidFill>
                <a:srgbClr val="FF7175"/>
              </a:solidFill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558556481"/>
              </p:ext>
            </p:extLst>
          </p:nvPr>
        </p:nvGraphicFramePr>
        <p:xfrm>
          <a:off x="109376" y="676368"/>
          <a:ext cx="8923788" cy="56195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3792997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logo-cierre-0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6981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276447" y="3186059"/>
            <a:ext cx="8580474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General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44185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4"/>
          <p:cNvSpPr txBox="1"/>
          <p:nvPr/>
        </p:nvSpPr>
        <p:spPr>
          <a:xfrm>
            <a:off x="163773" y="276458"/>
            <a:ext cx="701040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8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General</a:t>
            </a:r>
            <a:endParaRPr lang="es-ES" sz="3800" dirty="0">
              <a:solidFill>
                <a:srgbClr val="FF7175"/>
              </a:solidFill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351916263"/>
              </p:ext>
            </p:extLst>
          </p:nvPr>
        </p:nvGraphicFramePr>
        <p:xfrm>
          <a:off x="514924" y="1178278"/>
          <a:ext cx="8133914" cy="53603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846516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216361145"/>
              </p:ext>
            </p:extLst>
          </p:nvPr>
        </p:nvGraphicFramePr>
        <p:xfrm>
          <a:off x="80646" y="1102290"/>
          <a:ext cx="9063354" cy="53189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4" name="CuadroTexto 4"/>
          <p:cNvSpPr txBox="1"/>
          <p:nvPr/>
        </p:nvSpPr>
        <p:spPr>
          <a:xfrm>
            <a:off x="163773" y="276458"/>
            <a:ext cx="701040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8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Administrativa</a:t>
            </a:r>
            <a:endParaRPr lang="es-ES" sz="3800" dirty="0">
              <a:solidFill>
                <a:srgbClr val="FF71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03768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54899733"/>
              </p:ext>
            </p:extLst>
          </p:nvPr>
        </p:nvGraphicFramePr>
        <p:xfrm>
          <a:off x="628650" y="1347448"/>
          <a:ext cx="7830749" cy="53585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5" name="CuadroTexto 4"/>
          <p:cNvSpPr txBox="1"/>
          <p:nvPr/>
        </p:nvSpPr>
        <p:spPr>
          <a:xfrm>
            <a:off x="163773" y="276458"/>
            <a:ext cx="70104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8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de Asistencia Social y Adulto Mayor</a:t>
            </a:r>
            <a:endParaRPr lang="es-ES" sz="3800" dirty="0">
              <a:solidFill>
                <a:srgbClr val="FF71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15478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682421302"/>
              </p:ext>
            </p:extLst>
          </p:nvPr>
        </p:nvGraphicFramePr>
        <p:xfrm>
          <a:off x="196539" y="955909"/>
          <a:ext cx="8795061" cy="57135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1" name="CuadroTexto 60"/>
          <p:cNvSpPr txBox="1"/>
          <p:nvPr/>
        </p:nvSpPr>
        <p:spPr>
          <a:xfrm>
            <a:off x="163773" y="276458"/>
            <a:ext cx="70104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8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de Asistencia Social y Adulto Mayor</a:t>
            </a:r>
            <a:endParaRPr lang="es-ES" sz="3800" dirty="0">
              <a:solidFill>
                <a:srgbClr val="FF71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46680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7167153" y="1171987"/>
            <a:ext cx="151539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900" dirty="0">
                <a:latin typeface="+mj-lt"/>
              </a:rPr>
              <a:t>     </a:t>
            </a:r>
          </a:p>
          <a:p>
            <a:pPr algn="ctr"/>
            <a:r>
              <a:rPr lang="es-MX" sz="900" dirty="0">
                <a:latin typeface="+mj-lt"/>
              </a:rPr>
              <a:t>  </a:t>
            </a: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917595950"/>
              </p:ext>
            </p:extLst>
          </p:nvPr>
        </p:nvGraphicFramePr>
        <p:xfrm>
          <a:off x="175152" y="244961"/>
          <a:ext cx="8556520" cy="60826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7" name="CuadroTexto 46"/>
          <p:cNvSpPr txBox="1"/>
          <p:nvPr/>
        </p:nvSpPr>
        <p:spPr>
          <a:xfrm>
            <a:off x="163773" y="276458"/>
            <a:ext cx="70104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8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de Asistencia Social y Adulto Mayor</a:t>
            </a:r>
            <a:endParaRPr lang="es-ES" sz="3800" dirty="0">
              <a:solidFill>
                <a:srgbClr val="FF71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51584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7167153" y="1171987"/>
            <a:ext cx="151539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900" dirty="0">
                <a:latin typeface="+mj-lt"/>
              </a:rPr>
              <a:t>     </a:t>
            </a:r>
          </a:p>
          <a:p>
            <a:pPr algn="ctr"/>
            <a:r>
              <a:rPr lang="es-MX" sz="900" dirty="0">
                <a:latin typeface="+mj-lt"/>
              </a:rPr>
              <a:t>  </a:t>
            </a: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729264495"/>
              </p:ext>
            </p:extLst>
          </p:nvPr>
        </p:nvGraphicFramePr>
        <p:xfrm>
          <a:off x="209478" y="270361"/>
          <a:ext cx="8556520" cy="60826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163773" y="276458"/>
            <a:ext cx="70104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800" b="1" kern="1400" spc="-150" dirty="0">
                <a:solidFill>
                  <a:srgbClr val="FF7175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de Asistencia Social y Adulto Mayor</a:t>
            </a:r>
            <a:endParaRPr lang="es-ES" sz="3800" dirty="0">
              <a:solidFill>
                <a:srgbClr val="FF71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79968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17780</TotalTime>
  <Words>1470</Words>
  <Application>Microsoft Office PowerPoint</Application>
  <PresentationFormat>Presentación en pantalla (4:3)</PresentationFormat>
  <Paragraphs>354</Paragraphs>
  <Slides>27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27</vt:i4>
      </vt:variant>
    </vt:vector>
  </HeadingPairs>
  <TitlesOfParts>
    <vt:vector size="31" baseType="lpstr">
      <vt:lpstr>MS Gothic</vt:lpstr>
      <vt:lpstr>Arial</vt:lpstr>
      <vt:lpstr>Calibri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jACINTO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melendez</dc:creator>
  <cp:lastModifiedBy>Jonathan Delgado Reyes</cp:lastModifiedBy>
  <cp:revision>775</cp:revision>
  <cp:lastPrinted>2018-05-25T21:19:37Z</cp:lastPrinted>
  <dcterms:created xsi:type="dcterms:W3CDTF">2015-12-30T00:24:58Z</dcterms:created>
  <dcterms:modified xsi:type="dcterms:W3CDTF">2018-10-11T17:14:57Z</dcterms:modified>
</cp:coreProperties>
</file>